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9"/>
  </p:notes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p:scale>
          <a:sx n="95" d="100"/>
          <a:sy n="95" d="100"/>
        </p:scale>
        <p:origin x="552" y="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7BAD4-3EAB-644D-A62E-533FDE8DCFC1}" type="datetimeFigureOut">
              <a:rPr lang="nl-NL" smtClean="0"/>
              <a:t>07-11-21</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244C4B-9B51-014C-9FDA-E535D0BEBB80}" type="slidenum">
              <a:rPr lang="nl-NL" smtClean="0"/>
              <a:t>‹nr.›</a:t>
            </a:fld>
            <a:endParaRPr lang="nl-NL"/>
          </a:p>
        </p:txBody>
      </p:sp>
    </p:spTree>
    <p:extLst>
      <p:ext uri="{BB962C8B-B14F-4D97-AF65-F5344CB8AC3E}">
        <p14:creationId xmlns:p14="http://schemas.microsoft.com/office/powerpoint/2010/main" val="2834001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C1244C4B-9B51-014C-9FDA-E535D0BEBB80}" type="slidenum">
              <a:rPr lang="nl-NL" smtClean="0"/>
              <a:t>5</a:t>
            </a:fld>
            <a:endParaRPr lang="nl-NL"/>
          </a:p>
        </p:txBody>
      </p:sp>
    </p:spTree>
    <p:extLst>
      <p:ext uri="{BB962C8B-B14F-4D97-AF65-F5344CB8AC3E}">
        <p14:creationId xmlns:p14="http://schemas.microsoft.com/office/powerpoint/2010/main" val="1969597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nl-NL"/>
              <a:t>Klik om stijl te bewerken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11/7/21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076490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48A87A34-81AB-432B-8DAE-1953F412C126}" type="datetimeFigureOut">
              <a:rPr lang="en-US" smtClean="0"/>
              <a:t>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62589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en bijschrif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nl-NL"/>
              <a:t>Klik om stijl te bewerken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11/7/21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610246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eraat met bijschrift">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nl-NL"/>
              <a:t>Klik om stijl te bewerken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11/7/21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‹nr.›</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26005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amkaartj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nl-NL"/>
              <a:t>Klik om stijl te bewerken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11/7/21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577839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nl-NL"/>
              <a:t>Klik om stijl te bewerken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3" name="Date Placeholder 2"/>
          <p:cNvSpPr>
            <a:spLocks noGrp="1"/>
          </p:cNvSpPr>
          <p:nvPr>
            <p:ph type="dt" sz="half" idx="10"/>
          </p:nvPr>
        </p:nvSpPr>
        <p:spPr/>
        <p:txBody>
          <a:bodyPr/>
          <a:lstStyle/>
          <a:p>
            <a:fld id="{48A87A34-81AB-432B-8DAE-1953F412C126}" type="datetimeFigureOut">
              <a:rPr lang="en-US" smtClean="0"/>
              <a:t>11/7/21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96665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nl-NL"/>
              <a:t>Klik om stijl te bewerken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3" name="Date Placeholder 2"/>
          <p:cNvSpPr>
            <a:spLocks noGrp="1"/>
          </p:cNvSpPr>
          <p:nvPr>
            <p:ph type="dt" sz="half" idx="10"/>
          </p:nvPr>
        </p:nvSpPr>
        <p:spPr/>
        <p:txBody>
          <a:bodyPr/>
          <a:lstStyle/>
          <a:p>
            <a:fld id="{48A87A34-81AB-432B-8DAE-1953F412C126}" type="datetimeFigureOut">
              <a:rPr lang="en-US" smtClean="0"/>
              <a:t>11/7/21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87683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883708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nl-NL"/>
              <a:t>Klik om stijl te bewerken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11/7/21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59751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37286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nl-NL"/>
              <a:t>Klik om stijl te bewerken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11/7/21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79801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871296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nl-NL"/>
              <a:t>Klik om stijl te bewerken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685800" y="3132666"/>
            <a:ext cx="5311775" cy="308601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172200" y="3132666"/>
            <a:ext cx="5334000" cy="308601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905125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298695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324119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nl-NL"/>
              <a:t>Klik om stijl te bewerken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48A87A34-81AB-432B-8DAE-1953F412C126}" type="datetimeFigureOut">
              <a:rPr lang="en-US" smtClean="0"/>
              <a:t>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119108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48A87A34-81AB-432B-8DAE-1953F412C126}" type="datetimeFigureOut">
              <a:rPr lang="en-US" smtClean="0"/>
              <a:t>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418113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11/7/21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255959057"/>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B17DDE-883A-684D-AA1E-6A0D02F6F8D8}"/>
              </a:ext>
            </a:extLst>
          </p:cNvPr>
          <p:cNvSpPr>
            <a:spLocks noGrp="1"/>
          </p:cNvSpPr>
          <p:nvPr>
            <p:ph type="ctrTitle"/>
          </p:nvPr>
        </p:nvSpPr>
        <p:spPr/>
        <p:txBody>
          <a:bodyPr/>
          <a:lstStyle/>
          <a:p>
            <a:r>
              <a:rPr lang="nl-NL" dirty="0" err="1"/>
              <a:t>Iot</a:t>
            </a:r>
            <a:endParaRPr lang="nl-NL" dirty="0"/>
          </a:p>
        </p:txBody>
      </p:sp>
      <p:sp>
        <p:nvSpPr>
          <p:cNvPr id="3" name="Ondertitel 2">
            <a:extLst>
              <a:ext uri="{FF2B5EF4-FFF2-40B4-BE49-F238E27FC236}">
                <a16:creationId xmlns:a16="http://schemas.microsoft.com/office/drawing/2014/main" id="{308EF1E0-027C-164B-B4E0-68777AD17220}"/>
              </a:ext>
            </a:extLst>
          </p:cNvPr>
          <p:cNvSpPr>
            <a:spLocks noGrp="1"/>
          </p:cNvSpPr>
          <p:nvPr>
            <p:ph type="subTitle" idx="1"/>
          </p:nvPr>
        </p:nvSpPr>
        <p:spPr/>
        <p:txBody>
          <a:bodyPr/>
          <a:lstStyle/>
          <a:p>
            <a:r>
              <a:rPr lang="nl-NL" dirty="0" err="1"/>
              <a:t>By</a:t>
            </a:r>
            <a:r>
              <a:rPr lang="nl-NL" dirty="0"/>
              <a:t> Raphael, Danny </a:t>
            </a:r>
            <a:r>
              <a:rPr lang="nl-NL" dirty="0" err="1"/>
              <a:t>and</a:t>
            </a:r>
            <a:r>
              <a:rPr lang="nl-NL" dirty="0"/>
              <a:t> Max</a:t>
            </a:r>
          </a:p>
        </p:txBody>
      </p:sp>
    </p:spTree>
    <p:extLst>
      <p:ext uri="{BB962C8B-B14F-4D97-AF65-F5344CB8AC3E}">
        <p14:creationId xmlns:p14="http://schemas.microsoft.com/office/powerpoint/2010/main" val="3501094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F627FE-D33A-3146-9416-2A0456B6E3B5}"/>
              </a:ext>
            </a:extLst>
          </p:cNvPr>
          <p:cNvSpPr>
            <a:spLocks noGrp="1"/>
          </p:cNvSpPr>
          <p:nvPr>
            <p:ph type="title"/>
          </p:nvPr>
        </p:nvSpPr>
        <p:spPr/>
        <p:txBody>
          <a:bodyPr/>
          <a:lstStyle/>
          <a:p>
            <a:r>
              <a:rPr lang="nl-NL" dirty="0"/>
              <a:t>Omschrijving</a:t>
            </a:r>
          </a:p>
        </p:txBody>
      </p:sp>
      <p:sp>
        <p:nvSpPr>
          <p:cNvPr id="3" name="Tijdelijke aanduiding voor inhoud 2">
            <a:extLst>
              <a:ext uri="{FF2B5EF4-FFF2-40B4-BE49-F238E27FC236}">
                <a16:creationId xmlns:a16="http://schemas.microsoft.com/office/drawing/2014/main" id="{6555C0CD-E7D7-8743-9D75-CD16A872503C}"/>
              </a:ext>
            </a:extLst>
          </p:cNvPr>
          <p:cNvSpPr>
            <a:spLocks noGrp="1"/>
          </p:cNvSpPr>
          <p:nvPr>
            <p:ph idx="1"/>
          </p:nvPr>
        </p:nvSpPr>
        <p:spPr/>
        <p:txBody>
          <a:bodyPr/>
          <a:lstStyle/>
          <a:p>
            <a:pPr marL="0" indent="0">
              <a:buNone/>
            </a:pPr>
            <a:r>
              <a:rPr lang="nl-NL" dirty="0"/>
              <a:t>Deze dagen zitten mensen alleen maar achter hun computer, dat is niet de bedoeling. Het is slecht voor de mentaliteit voor mensen. Ons doel is om dat te stoppen met een software dat duidelijk maakt hoelang je zit en wanneer je even op zou moeten staan om een pauze te nemen.</a:t>
            </a:r>
          </a:p>
        </p:txBody>
      </p:sp>
    </p:spTree>
    <p:extLst>
      <p:ext uri="{BB962C8B-B14F-4D97-AF65-F5344CB8AC3E}">
        <p14:creationId xmlns:p14="http://schemas.microsoft.com/office/powerpoint/2010/main" val="3185878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90CA6D-F501-F848-AAF0-F70A78C61FAE}"/>
              </a:ext>
            </a:extLst>
          </p:cNvPr>
          <p:cNvSpPr>
            <a:spLocks noGrp="1"/>
          </p:cNvSpPr>
          <p:nvPr>
            <p:ph type="title"/>
          </p:nvPr>
        </p:nvSpPr>
        <p:spPr/>
        <p:txBody>
          <a:bodyPr/>
          <a:lstStyle/>
          <a:p>
            <a:r>
              <a:rPr lang="nl-NL" dirty="0"/>
              <a:t>Beschrijving</a:t>
            </a:r>
          </a:p>
        </p:txBody>
      </p:sp>
      <p:sp>
        <p:nvSpPr>
          <p:cNvPr id="3" name="Tijdelijke aanduiding voor inhoud 2">
            <a:extLst>
              <a:ext uri="{FF2B5EF4-FFF2-40B4-BE49-F238E27FC236}">
                <a16:creationId xmlns:a16="http://schemas.microsoft.com/office/drawing/2014/main" id="{181B2459-DDCE-4C49-BEEC-BCAC58E5320A}"/>
              </a:ext>
            </a:extLst>
          </p:cNvPr>
          <p:cNvSpPr>
            <a:spLocks noGrp="1"/>
          </p:cNvSpPr>
          <p:nvPr>
            <p:ph idx="1"/>
          </p:nvPr>
        </p:nvSpPr>
        <p:spPr/>
        <p:txBody>
          <a:bodyPr/>
          <a:lstStyle/>
          <a:p>
            <a:pPr marL="0" indent="0">
              <a:buNone/>
            </a:pPr>
            <a:r>
              <a:rPr lang="nl-NL" dirty="0"/>
              <a:t>Wij zochten eerst op wat de beste manier was om dit aan te pakken. Na veel research hadden wij eerst besloten om een </a:t>
            </a:r>
            <a:r>
              <a:rPr lang="nl-NL" dirty="0" err="1"/>
              <a:t>arduino</a:t>
            </a:r>
            <a:r>
              <a:rPr lang="nl-NL" dirty="0"/>
              <a:t> te gebruiken om iemand te scannen en dat als computer te gebruiken. Maar nadat we zagen dat heel veel mensen dit al deden besloten we uit eindelijk om een software te maken met javascript.</a:t>
            </a:r>
          </a:p>
          <a:p>
            <a:pPr marL="0" indent="0">
              <a:buNone/>
            </a:pPr>
            <a:endParaRPr lang="nl-NL" dirty="0"/>
          </a:p>
        </p:txBody>
      </p:sp>
    </p:spTree>
    <p:extLst>
      <p:ext uri="{BB962C8B-B14F-4D97-AF65-F5344CB8AC3E}">
        <p14:creationId xmlns:p14="http://schemas.microsoft.com/office/powerpoint/2010/main" val="2446185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48F90-7522-7849-94B5-928D8C246B0F}"/>
              </a:ext>
            </a:extLst>
          </p:cNvPr>
          <p:cNvSpPr>
            <a:spLocks noGrp="1"/>
          </p:cNvSpPr>
          <p:nvPr>
            <p:ph type="title"/>
          </p:nvPr>
        </p:nvSpPr>
        <p:spPr/>
        <p:txBody>
          <a:bodyPr/>
          <a:lstStyle/>
          <a:p>
            <a:r>
              <a:rPr lang="nl-NL" dirty="0" err="1"/>
              <a:t>Process</a:t>
            </a:r>
            <a:endParaRPr lang="nl-NL" dirty="0"/>
          </a:p>
        </p:txBody>
      </p:sp>
      <p:sp>
        <p:nvSpPr>
          <p:cNvPr id="3" name="Tijdelijke aanduiding voor inhoud 2">
            <a:extLst>
              <a:ext uri="{FF2B5EF4-FFF2-40B4-BE49-F238E27FC236}">
                <a16:creationId xmlns:a16="http://schemas.microsoft.com/office/drawing/2014/main" id="{03C91FAD-20FE-F14B-BED0-FB43ED09DE73}"/>
              </a:ext>
            </a:extLst>
          </p:cNvPr>
          <p:cNvSpPr>
            <a:spLocks noGrp="1"/>
          </p:cNvSpPr>
          <p:nvPr>
            <p:ph idx="1"/>
          </p:nvPr>
        </p:nvSpPr>
        <p:spPr/>
        <p:txBody>
          <a:bodyPr/>
          <a:lstStyle/>
          <a:p>
            <a:pPr marL="0" indent="0">
              <a:buNone/>
            </a:pPr>
            <a:r>
              <a:rPr lang="nl-NL" dirty="0"/>
              <a:t>De planning was erg verandert door de alternatieve keuze om software te gebruiken. We bouwden dit software snel binnen twee weken met z’n drieën om. We hebben hier allemaal van geleerd. Helaas is het product niet afgemaakt. We hebben geleerd om beter voor te bereiden.</a:t>
            </a:r>
          </a:p>
        </p:txBody>
      </p:sp>
    </p:spTree>
    <p:extLst>
      <p:ext uri="{BB962C8B-B14F-4D97-AF65-F5344CB8AC3E}">
        <p14:creationId xmlns:p14="http://schemas.microsoft.com/office/powerpoint/2010/main" val="144498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0760D7-2695-E94F-8BA0-A98CD2142C29}"/>
              </a:ext>
            </a:extLst>
          </p:cNvPr>
          <p:cNvSpPr>
            <a:spLocks noGrp="1"/>
          </p:cNvSpPr>
          <p:nvPr>
            <p:ph type="title"/>
          </p:nvPr>
        </p:nvSpPr>
        <p:spPr>
          <a:xfrm>
            <a:off x="685799" y="764373"/>
            <a:ext cx="3977639" cy="1600200"/>
          </a:xfrm>
        </p:spPr>
        <p:txBody>
          <a:bodyPr anchor="b">
            <a:normAutofit/>
          </a:bodyPr>
          <a:lstStyle/>
          <a:p>
            <a:pPr algn="l"/>
            <a:r>
              <a:rPr lang="nl-NL" sz="3200"/>
              <a:t>Software</a:t>
            </a:r>
          </a:p>
        </p:txBody>
      </p:sp>
      <p:sp>
        <p:nvSpPr>
          <p:cNvPr id="18" name="Content Placeholder 17">
            <a:extLst>
              <a:ext uri="{FF2B5EF4-FFF2-40B4-BE49-F238E27FC236}">
                <a16:creationId xmlns:a16="http://schemas.microsoft.com/office/drawing/2014/main" id="{0D02301E-BB8F-4841-A11E-CA985A8F547F}"/>
              </a:ext>
            </a:extLst>
          </p:cNvPr>
          <p:cNvSpPr>
            <a:spLocks noGrp="1"/>
          </p:cNvSpPr>
          <p:nvPr>
            <p:ph idx="1"/>
          </p:nvPr>
        </p:nvSpPr>
        <p:spPr>
          <a:xfrm>
            <a:off x="685800" y="2364573"/>
            <a:ext cx="3977639" cy="3854112"/>
          </a:xfrm>
        </p:spPr>
        <p:txBody>
          <a:bodyPr>
            <a:normAutofit/>
          </a:bodyPr>
          <a:lstStyle/>
          <a:p>
            <a:endParaRPr lang="en-US" sz="1600"/>
          </a:p>
        </p:txBody>
      </p:sp>
      <p:pic>
        <p:nvPicPr>
          <p:cNvPr id="7" name="Tijdelijke aanduiding voor inhoud 6" descr="Afbeelding met tekst&#10;&#10;Automatisch gegenereerde beschrijving">
            <a:extLst>
              <a:ext uri="{FF2B5EF4-FFF2-40B4-BE49-F238E27FC236}">
                <a16:creationId xmlns:a16="http://schemas.microsoft.com/office/drawing/2014/main" id="{F4DBF237-FE5D-7641-A9CC-7FFA30510CD6}"/>
              </a:ext>
            </a:extLst>
          </p:cNvPr>
          <p:cNvPicPr>
            <a:picLocks noChangeAspect="1"/>
          </p:cNvPicPr>
          <p:nvPr/>
        </p:nvPicPr>
        <p:blipFill rotWithShape="1">
          <a:blip r:embed="rId3"/>
          <a:srcRect r="6344"/>
          <a:stretch/>
        </p:blipFill>
        <p:spPr>
          <a:xfrm>
            <a:off x="5304147" y="10"/>
            <a:ext cx="6887853" cy="6857990"/>
          </a:xfrm>
          <a:prstGeom prst="rect">
            <a:avLst/>
          </a:prstGeom>
        </p:spPr>
      </p:pic>
    </p:spTree>
    <p:extLst>
      <p:ext uri="{BB962C8B-B14F-4D97-AF65-F5344CB8AC3E}">
        <p14:creationId xmlns:p14="http://schemas.microsoft.com/office/powerpoint/2010/main" val="349931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0DAF1E-FE9E-D34B-8996-842D10C33A1C}"/>
              </a:ext>
            </a:extLst>
          </p:cNvPr>
          <p:cNvSpPr>
            <a:spLocks noGrp="1"/>
          </p:cNvSpPr>
          <p:nvPr>
            <p:ph type="title"/>
          </p:nvPr>
        </p:nvSpPr>
        <p:spPr/>
        <p:txBody>
          <a:bodyPr/>
          <a:lstStyle/>
          <a:p>
            <a:r>
              <a:rPr lang="nl-NL" dirty="0"/>
              <a:t>Product</a:t>
            </a:r>
          </a:p>
        </p:txBody>
      </p:sp>
      <p:pic>
        <p:nvPicPr>
          <p:cNvPr id="5" name="Tijdelijke aanduiding voor inhoud 4" descr="Afbeelding met tekst, persoon&#10;&#10;Automatisch gegenereerde beschrijving">
            <a:extLst>
              <a:ext uri="{FF2B5EF4-FFF2-40B4-BE49-F238E27FC236}">
                <a16:creationId xmlns:a16="http://schemas.microsoft.com/office/drawing/2014/main" id="{D0B12D2E-8A3E-5940-90E2-48D18254BBBA}"/>
              </a:ext>
            </a:extLst>
          </p:cNvPr>
          <p:cNvPicPr>
            <a:picLocks noGrp="1" noChangeAspect="1"/>
          </p:cNvPicPr>
          <p:nvPr>
            <p:ph idx="1"/>
          </p:nvPr>
        </p:nvPicPr>
        <p:blipFill>
          <a:blip r:embed="rId2"/>
          <a:stretch>
            <a:fillRect/>
          </a:stretch>
        </p:blipFill>
        <p:spPr>
          <a:xfrm>
            <a:off x="2377969" y="2193925"/>
            <a:ext cx="7436061" cy="4024313"/>
          </a:xfrm>
        </p:spPr>
      </p:pic>
    </p:spTree>
    <p:extLst>
      <p:ext uri="{BB962C8B-B14F-4D97-AF65-F5344CB8AC3E}">
        <p14:creationId xmlns:p14="http://schemas.microsoft.com/office/powerpoint/2010/main" val="2815104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9" name="Picture 8">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1" name="Rectangle 10">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el 1">
            <a:extLst>
              <a:ext uri="{FF2B5EF4-FFF2-40B4-BE49-F238E27FC236}">
                <a16:creationId xmlns:a16="http://schemas.microsoft.com/office/drawing/2014/main" id="{F5CB89D5-F5A6-FD47-9B60-4A8AB1AD1C96}"/>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a:t>einde</a:t>
            </a:r>
          </a:p>
        </p:txBody>
      </p:sp>
      <p:cxnSp>
        <p:nvCxnSpPr>
          <p:cNvPr id="15" name="Straight Connector 14">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22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ondensspoor">
  <a:themeElements>
    <a:clrScheme name="Condensspoor">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Condensspoor">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densspo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{B23FFC2F-87CF-654C-9A3C-A3A0D9FDACFD}tf10001079</Template>
  <TotalTime>16</TotalTime>
  <Words>180</Words>
  <Application>Microsoft Macintosh PowerPoint</Application>
  <PresentationFormat>Breedbeeld</PresentationFormat>
  <Paragraphs>12</Paragraphs>
  <Slides>7</Slides>
  <Notes>1</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7</vt:i4>
      </vt:variant>
    </vt:vector>
  </HeadingPairs>
  <TitlesOfParts>
    <vt:vector size="11" baseType="lpstr">
      <vt:lpstr>Arial</vt:lpstr>
      <vt:lpstr>Calibri</vt:lpstr>
      <vt:lpstr>Century Gothic</vt:lpstr>
      <vt:lpstr>Condensspoor</vt:lpstr>
      <vt:lpstr>Iot</vt:lpstr>
      <vt:lpstr>Omschrijving</vt:lpstr>
      <vt:lpstr>Beschrijving</vt:lpstr>
      <vt:lpstr>Process</vt:lpstr>
      <vt:lpstr>Software</vt:lpstr>
      <vt:lpstr>Product</vt:lpstr>
      <vt:lpstr>einde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dc:title>
  <dc:creator>Raphaël Rebel</dc:creator>
  <cp:lastModifiedBy>Raphaël Rebel</cp:lastModifiedBy>
  <cp:revision>1</cp:revision>
  <dcterms:created xsi:type="dcterms:W3CDTF">2021-11-07T22:46:47Z</dcterms:created>
  <dcterms:modified xsi:type="dcterms:W3CDTF">2021-11-07T23:03:31Z</dcterms:modified>
</cp:coreProperties>
</file>