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1749F1-7175-4BE2-8B60-136E36F44D6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581600A-760D-49E1-9D18-D71A9C5D4B6D}">
      <dgm:prSet/>
      <dgm:spPr/>
      <dgm:t>
        <a:bodyPr/>
        <a:lstStyle/>
        <a:p>
          <a:r>
            <a:rPr lang="nl-NL"/>
            <a:t>Landingspage redden</a:t>
          </a:r>
          <a:endParaRPr lang="en-US"/>
        </a:p>
      </dgm:t>
    </dgm:pt>
    <dgm:pt modelId="{C10C996C-5452-4C11-A141-DD76C3F51468}" type="parTrans" cxnId="{0C5AD2DC-A164-43F4-824E-B63C3B8107A6}">
      <dgm:prSet/>
      <dgm:spPr/>
      <dgm:t>
        <a:bodyPr/>
        <a:lstStyle/>
        <a:p>
          <a:endParaRPr lang="en-US"/>
        </a:p>
      </dgm:t>
    </dgm:pt>
    <dgm:pt modelId="{D628AF6D-1A8A-4CE8-85BA-BF8A9CD38C0C}" type="sibTrans" cxnId="{0C5AD2DC-A164-43F4-824E-B63C3B8107A6}">
      <dgm:prSet/>
      <dgm:spPr/>
      <dgm:t>
        <a:bodyPr/>
        <a:lstStyle/>
        <a:p>
          <a:endParaRPr lang="en-US"/>
        </a:p>
      </dgm:t>
    </dgm:pt>
    <dgm:pt modelId="{15B89F2F-9F8B-47C7-8CEA-E5ED9AB64BA9}">
      <dgm:prSet/>
      <dgm:spPr/>
      <dgm:t>
        <a:bodyPr/>
        <a:lstStyle/>
        <a:p>
          <a:r>
            <a:rPr lang="nl-NL"/>
            <a:t>LOGIN SYSTEEM A.S.A.P</a:t>
          </a:r>
          <a:endParaRPr lang="en-US"/>
        </a:p>
      </dgm:t>
    </dgm:pt>
    <dgm:pt modelId="{92EE9D2B-8020-476C-A93F-B3500521AC32}" type="parTrans" cxnId="{0D3794EB-F911-410E-83EE-A431EFFC2664}">
      <dgm:prSet/>
      <dgm:spPr/>
      <dgm:t>
        <a:bodyPr/>
        <a:lstStyle/>
        <a:p>
          <a:endParaRPr lang="en-US"/>
        </a:p>
      </dgm:t>
    </dgm:pt>
    <dgm:pt modelId="{068C827A-B35C-4C61-BB71-A4F3296AD81F}" type="sibTrans" cxnId="{0D3794EB-F911-410E-83EE-A431EFFC2664}">
      <dgm:prSet/>
      <dgm:spPr/>
      <dgm:t>
        <a:bodyPr/>
        <a:lstStyle/>
        <a:p>
          <a:endParaRPr lang="en-US"/>
        </a:p>
      </dgm:t>
    </dgm:pt>
    <dgm:pt modelId="{163080A6-486D-498D-8ABC-C6ECC5431678}">
      <dgm:prSet/>
      <dgm:spPr/>
      <dgm:t>
        <a:bodyPr/>
        <a:lstStyle/>
        <a:p>
          <a:r>
            <a:rPr lang="nl-NL"/>
            <a:t>Linked pagina’s maken</a:t>
          </a:r>
          <a:endParaRPr lang="en-US"/>
        </a:p>
      </dgm:t>
    </dgm:pt>
    <dgm:pt modelId="{3B27FE5F-CE23-47E4-A49F-15C20F43401C}" type="parTrans" cxnId="{D0458303-21F7-4E5E-9869-0A4A00682956}">
      <dgm:prSet/>
      <dgm:spPr/>
      <dgm:t>
        <a:bodyPr/>
        <a:lstStyle/>
        <a:p>
          <a:endParaRPr lang="en-US"/>
        </a:p>
      </dgm:t>
    </dgm:pt>
    <dgm:pt modelId="{F05A8122-A660-420F-9F1E-AFBDBCA45C25}" type="sibTrans" cxnId="{D0458303-21F7-4E5E-9869-0A4A00682956}">
      <dgm:prSet/>
      <dgm:spPr/>
      <dgm:t>
        <a:bodyPr/>
        <a:lstStyle/>
        <a:p>
          <a:endParaRPr lang="en-US"/>
        </a:p>
      </dgm:t>
    </dgm:pt>
    <dgm:pt modelId="{BA474717-183A-49FE-A9C5-DA3AEF964741}">
      <dgm:prSet/>
      <dgm:spPr/>
      <dgm:t>
        <a:bodyPr/>
        <a:lstStyle/>
        <a:p>
          <a:r>
            <a:rPr lang="nl-NL"/>
            <a:t>Begin aan handel systeem?</a:t>
          </a:r>
          <a:endParaRPr lang="en-US"/>
        </a:p>
      </dgm:t>
    </dgm:pt>
    <dgm:pt modelId="{2EC003B4-351A-4619-840A-19523413513C}" type="parTrans" cxnId="{0DDCF7D0-A2C2-4232-8D57-DD96E0068AB5}">
      <dgm:prSet/>
      <dgm:spPr/>
      <dgm:t>
        <a:bodyPr/>
        <a:lstStyle/>
        <a:p>
          <a:endParaRPr lang="en-US"/>
        </a:p>
      </dgm:t>
    </dgm:pt>
    <dgm:pt modelId="{5450BC78-F449-4F65-B22F-9F7DB41D7B80}" type="sibTrans" cxnId="{0DDCF7D0-A2C2-4232-8D57-DD96E0068AB5}">
      <dgm:prSet/>
      <dgm:spPr/>
      <dgm:t>
        <a:bodyPr/>
        <a:lstStyle/>
        <a:p>
          <a:endParaRPr lang="en-US"/>
        </a:p>
      </dgm:t>
    </dgm:pt>
    <dgm:pt modelId="{ADE0D94B-15D6-4989-BC7E-262FD0C05C47}">
      <dgm:prSet/>
      <dgm:spPr/>
      <dgm:t>
        <a:bodyPr/>
        <a:lstStyle/>
        <a:p>
          <a:r>
            <a:rPr lang="nl-NL"/>
            <a:t>Logo ontwerpen</a:t>
          </a:r>
          <a:endParaRPr lang="en-US"/>
        </a:p>
      </dgm:t>
    </dgm:pt>
    <dgm:pt modelId="{7DD71055-8C73-4A2C-8EC3-A895FC1271A2}" type="parTrans" cxnId="{F9F1015C-4409-405A-ABA2-1DEBBAB0B11D}">
      <dgm:prSet/>
      <dgm:spPr/>
      <dgm:t>
        <a:bodyPr/>
        <a:lstStyle/>
        <a:p>
          <a:endParaRPr lang="en-US"/>
        </a:p>
      </dgm:t>
    </dgm:pt>
    <dgm:pt modelId="{C0150CF6-C638-47ED-9273-C9D9CC7BBE72}" type="sibTrans" cxnId="{F9F1015C-4409-405A-ABA2-1DEBBAB0B11D}">
      <dgm:prSet/>
      <dgm:spPr/>
      <dgm:t>
        <a:bodyPr/>
        <a:lstStyle/>
        <a:p>
          <a:endParaRPr lang="en-US"/>
        </a:p>
      </dgm:t>
    </dgm:pt>
    <dgm:pt modelId="{38BDFFAF-365E-C14B-8108-B2AC092E30A0}" type="pres">
      <dgm:prSet presAssocID="{B61749F1-7175-4BE2-8B60-136E36F44D6C}" presName="outerComposite" presStyleCnt="0">
        <dgm:presLayoutVars>
          <dgm:chMax val="5"/>
          <dgm:dir/>
          <dgm:resizeHandles val="exact"/>
        </dgm:presLayoutVars>
      </dgm:prSet>
      <dgm:spPr/>
    </dgm:pt>
    <dgm:pt modelId="{0213C010-577E-4D44-BF6D-9A4A763EBA42}" type="pres">
      <dgm:prSet presAssocID="{B61749F1-7175-4BE2-8B60-136E36F44D6C}" presName="dummyMaxCanvas" presStyleCnt="0">
        <dgm:presLayoutVars/>
      </dgm:prSet>
      <dgm:spPr/>
    </dgm:pt>
    <dgm:pt modelId="{3735C508-5AAE-CF42-909F-588DDD3C7443}" type="pres">
      <dgm:prSet presAssocID="{B61749F1-7175-4BE2-8B60-136E36F44D6C}" presName="FiveNodes_1" presStyleLbl="node1" presStyleIdx="0" presStyleCnt="5">
        <dgm:presLayoutVars>
          <dgm:bulletEnabled val="1"/>
        </dgm:presLayoutVars>
      </dgm:prSet>
      <dgm:spPr/>
    </dgm:pt>
    <dgm:pt modelId="{7C4815EF-233F-684E-8730-97FCDAD673D8}" type="pres">
      <dgm:prSet presAssocID="{B61749F1-7175-4BE2-8B60-136E36F44D6C}" presName="FiveNodes_2" presStyleLbl="node1" presStyleIdx="1" presStyleCnt="5">
        <dgm:presLayoutVars>
          <dgm:bulletEnabled val="1"/>
        </dgm:presLayoutVars>
      </dgm:prSet>
      <dgm:spPr/>
    </dgm:pt>
    <dgm:pt modelId="{4D47A616-F672-2441-B510-B3DBBC179E15}" type="pres">
      <dgm:prSet presAssocID="{B61749F1-7175-4BE2-8B60-136E36F44D6C}" presName="FiveNodes_3" presStyleLbl="node1" presStyleIdx="2" presStyleCnt="5">
        <dgm:presLayoutVars>
          <dgm:bulletEnabled val="1"/>
        </dgm:presLayoutVars>
      </dgm:prSet>
      <dgm:spPr/>
    </dgm:pt>
    <dgm:pt modelId="{A7C7E614-3E9B-EE46-9138-372874DA219B}" type="pres">
      <dgm:prSet presAssocID="{B61749F1-7175-4BE2-8B60-136E36F44D6C}" presName="FiveNodes_4" presStyleLbl="node1" presStyleIdx="3" presStyleCnt="5">
        <dgm:presLayoutVars>
          <dgm:bulletEnabled val="1"/>
        </dgm:presLayoutVars>
      </dgm:prSet>
      <dgm:spPr/>
    </dgm:pt>
    <dgm:pt modelId="{1E12BADD-D8EC-BC46-8324-75B0463EC85B}" type="pres">
      <dgm:prSet presAssocID="{B61749F1-7175-4BE2-8B60-136E36F44D6C}" presName="FiveNodes_5" presStyleLbl="node1" presStyleIdx="4" presStyleCnt="5">
        <dgm:presLayoutVars>
          <dgm:bulletEnabled val="1"/>
        </dgm:presLayoutVars>
      </dgm:prSet>
      <dgm:spPr/>
    </dgm:pt>
    <dgm:pt modelId="{D500B6C5-89FE-5340-A917-73AD90E16559}" type="pres">
      <dgm:prSet presAssocID="{B61749F1-7175-4BE2-8B60-136E36F44D6C}" presName="FiveConn_1-2" presStyleLbl="fgAccFollowNode1" presStyleIdx="0" presStyleCnt="4">
        <dgm:presLayoutVars>
          <dgm:bulletEnabled val="1"/>
        </dgm:presLayoutVars>
      </dgm:prSet>
      <dgm:spPr/>
    </dgm:pt>
    <dgm:pt modelId="{798541EC-E433-4344-B932-A59532BF73FB}" type="pres">
      <dgm:prSet presAssocID="{B61749F1-7175-4BE2-8B60-136E36F44D6C}" presName="FiveConn_2-3" presStyleLbl="fgAccFollowNode1" presStyleIdx="1" presStyleCnt="4">
        <dgm:presLayoutVars>
          <dgm:bulletEnabled val="1"/>
        </dgm:presLayoutVars>
      </dgm:prSet>
      <dgm:spPr/>
    </dgm:pt>
    <dgm:pt modelId="{B96529BD-A285-A74F-A2AA-30979DEFD4FB}" type="pres">
      <dgm:prSet presAssocID="{B61749F1-7175-4BE2-8B60-136E36F44D6C}" presName="FiveConn_3-4" presStyleLbl="fgAccFollowNode1" presStyleIdx="2" presStyleCnt="4">
        <dgm:presLayoutVars>
          <dgm:bulletEnabled val="1"/>
        </dgm:presLayoutVars>
      </dgm:prSet>
      <dgm:spPr/>
    </dgm:pt>
    <dgm:pt modelId="{4122D361-B264-0849-9B9C-EE46A64DAFEC}" type="pres">
      <dgm:prSet presAssocID="{B61749F1-7175-4BE2-8B60-136E36F44D6C}" presName="FiveConn_4-5" presStyleLbl="fgAccFollowNode1" presStyleIdx="3" presStyleCnt="4">
        <dgm:presLayoutVars>
          <dgm:bulletEnabled val="1"/>
        </dgm:presLayoutVars>
      </dgm:prSet>
      <dgm:spPr/>
    </dgm:pt>
    <dgm:pt modelId="{3FEE051D-4378-4643-8C62-ED5D9827B870}" type="pres">
      <dgm:prSet presAssocID="{B61749F1-7175-4BE2-8B60-136E36F44D6C}" presName="FiveNodes_1_text" presStyleLbl="node1" presStyleIdx="4" presStyleCnt="5">
        <dgm:presLayoutVars>
          <dgm:bulletEnabled val="1"/>
        </dgm:presLayoutVars>
      </dgm:prSet>
      <dgm:spPr/>
    </dgm:pt>
    <dgm:pt modelId="{5B8FBD35-4013-204B-945F-0E48EB9F8F81}" type="pres">
      <dgm:prSet presAssocID="{B61749F1-7175-4BE2-8B60-136E36F44D6C}" presName="FiveNodes_2_text" presStyleLbl="node1" presStyleIdx="4" presStyleCnt="5">
        <dgm:presLayoutVars>
          <dgm:bulletEnabled val="1"/>
        </dgm:presLayoutVars>
      </dgm:prSet>
      <dgm:spPr/>
    </dgm:pt>
    <dgm:pt modelId="{A825549E-C124-994C-902B-5E4468B2526A}" type="pres">
      <dgm:prSet presAssocID="{B61749F1-7175-4BE2-8B60-136E36F44D6C}" presName="FiveNodes_3_text" presStyleLbl="node1" presStyleIdx="4" presStyleCnt="5">
        <dgm:presLayoutVars>
          <dgm:bulletEnabled val="1"/>
        </dgm:presLayoutVars>
      </dgm:prSet>
      <dgm:spPr/>
    </dgm:pt>
    <dgm:pt modelId="{59F2DC86-DFBF-B54F-A591-0BA188FA9DFD}" type="pres">
      <dgm:prSet presAssocID="{B61749F1-7175-4BE2-8B60-136E36F44D6C}" presName="FiveNodes_4_text" presStyleLbl="node1" presStyleIdx="4" presStyleCnt="5">
        <dgm:presLayoutVars>
          <dgm:bulletEnabled val="1"/>
        </dgm:presLayoutVars>
      </dgm:prSet>
      <dgm:spPr/>
    </dgm:pt>
    <dgm:pt modelId="{6D9AA822-57D5-E54E-A2AE-40407BEB547A}" type="pres">
      <dgm:prSet presAssocID="{B61749F1-7175-4BE2-8B60-136E36F44D6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0458303-21F7-4E5E-9869-0A4A00682956}" srcId="{B61749F1-7175-4BE2-8B60-136E36F44D6C}" destId="{163080A6-486D-498D-8ABC-C6ECC5431678}" srcOrd="2" destOrd="0" parTransId="{3B27FE5F-CE23-47E4-A49F-15C20F43401C}" sibTransId="{F05A8122-A660-420F-9F1E-AFBDBCA45C25}"/>
    <dgm:cxn modelId="{E3268E14-E000-5940-B986-8A4620F31C31}" type="presOf" srcId="{ADE0D94B-15D6-4989-BC7E-262FD0C05C47}" destId="{6D9AA822-57D5-E54E-A2AE-40407BEB547A}" srcOrd="1" destOrd="0" presId="urn:microsoft.com/office/officeart/2005/8/layout/vProcess5"/>
    <dgm:cxn modelId="{25D4D01D-7974-6B40-9B5A-32BEF0E6892D}" type="presOf" srcId="{ADE0D94B-15D6-4989-BC7E-262FD0C05C47}" destId="{1E12BADD-D8EC-BC46-8324-75B0463EC85B}" srcOrd="0" destOrd="0" presId="urn:microsoft.com/office/officeart/2005/8/layout/vProcess5"/>
    <dgm:cxn modelId="{04A16121-5394-9441-8245-BEBD9E8DB6AC}" type="presOf" srcId="{163080A6-486D-498D-8ABC-C6ECC5431678}" destId="{4D47A616-F672-2441-B510-B3DBBC179E15}" srcOrd="0" destOrd="0" presId="urn:microsoft.com/office/officeart/2005/8/layout/vProcess5"/>
    <dgm:cxn modelId="{20261024-44C8-3D46-A59E-4D90B0A0BB53}" type="presOf" srcId="{4581600A-760D-49E1-9D18-D71A9C5D4B6D}" destId="{3735C508-5AAE-CF42-909F-588DDD3C7443}" srcOrd="0" destOrd="0" presId="urn:microsoft.com/office/officeart/2005/8/layout/vProcess5"/>
    <dgm:cxn modelId="{91577F31-67F7-5B4A-A9DA-C28B2175DF80}" type="presOf" srcId="{F05A8122-A660-420F-9F1E-AFBDBCA45C25}" destId="{B96529BD-A285-A74F-A2AA-30979DEFD4FB}" srcOrd="0" destOrd="0" presId="urn:microsoft.com/office/officeart/2005/8/layout/vProcess5"/>
    <dgm:cxn modelId="{85D91E38-C905-BD4F-B849-EF1EED5231AA}" type="presOf" srcId="{15B89F2F-9F8B-47C7-8CEA-E5ED9AB64BA9}" destId="{5B8FBD35-4013-204B-945F-0E48EB9F8F81}" srcOrd="1" destOrd="0" presId="urn:microsoft.com/office/officeart/2005/8/layout/vProcess5"/>
    <dgm:cxn modelId="{2161BE46-7172-8E48-87B8-E615F713FD1A}" type="presOf" srcId="{068C827A-B35C-4C61-BB71-A4F3296AD81F}" destId="{798541EC-E433-4344-B932-A59532BF73FB}" srcOrd="0" destOrd="0" presId="urn:microsoft.com/office/officeart/2005/8/layout/vProcess5"/>
    <dgm:cxn modelId="{D8190650-E9CE-F24B-BAD0-68A26955C40D}" type="presOf" srcId="{D628AF6D-1A8A-4CE8-85BA-BF8A9CD38C0C}" destId="{D500B6C5-89FE-5340-A917-73AD90E16559}" srcOrd="0" destOrd="0" presId="urn:microsoft.com/office/officeart/2005/8/layout/vProcess5"/>
    <dgm:cxn modelId="{45A11A5B-B560-C04F-B497-13B34ADDBF71}" type="presOf" srcId="{B61749F1-7175-4BE2-8B60-136E36F44D6C}" destId="{38BDFFAF-365E-C14B-8108-B2AC092E30A0}" srcOrd="0" destOrd="0" presId="urn:microsoft.com/office/officeart/2005/8/layout/vProcess5"/>
    <dgm:cxn modelId="{F9F1015C-4409-405A-ABA2-1DEBBAB0B11D}" srcId="{B61749F1-7175-4BE2-8B60-136E36F44D6C}" destId="{ADE0D94B-15D6-4989-BC7E-262FD0C05C47}" srcOrd="4" destOrd="0" parTransId="{7DD71055-8C73-4A2C-8EC3-A895FC1271A2}" sibTransId="{C0150CF6-C638-47ED-9273-C9D9CC7BBE72}"/>
    <dgm:cxn modelId="{3891236C-E53B-5843-B731-D9712777B71A}" type="presOf" srcId="{4581600A-760D-49E1-9D18-D71A9C5D4B6D}" destId="{3FEE051D-4378-4643-8C62-ED5D9827B870}" srcOrd="1" destOrd="0" presId="urn:microsoft.com/office/officeart/2005/8/layout/vProcess5"/>
    <dgm:cxn modelId="{ECB6C983-EBBD-2B4E-93F3-F6FA7DD5E656}" type="presOf" srcId="{BA474717-183A-49FE-A9C5-DA3AEF964741}" destId="{A7C7E614-3E9B-EE46-9138-372874DA219B}" srcOrd="0" destOrd="0" presId="urn:microsoft.com/office/officeart/2005/8/layout/vProcess5"/>
    <dgm:cxn modelId="{7D534CA1-D328-5740-B2A3-2798EFAAA921}" type="presOf" srcId="{BA474717-183A-49FE-A9C5-DA3AEF964741}" destId="{59F2DC86-DFBF-B54F-A591-0BA188FA9DFD}" srcOrd="1" destOrd="0" presId="urn:microsoft.com/office/officeart/2005/8/layout/vProcess5"/>
    <dgm:cxn modelId="{0DDCF7D0-A2C2-4232-8D57-DD96E0068AB5}" srcId="{B61749F1-7175-4BE2-8B60-136E36F44D6C}" destId="{BA474717-183A-49FE-A9C5-DA3AEF964741}" srcOrd="3" destOrd="0" parTransId="{2EC003B4-351A-4619-840A-19523413513C}" sibTransId="{5450BC78-F449-4F65-B22F-9F7DB41D7B80}"/>
    <dgm:cxn modelId="{0C5AD2DC-A164-43F4-824E-B63C3B8107A6}" srcId="{B61749F1-7175-4BE2-8B60-136E36F44D6C}" destId="{4581600A-760D-49E1-9D18-D71A9C5D4B6D}" srcOrd="0" destOrd="0" parTransId="{C10C996C-5452-4C11-A141-DD76C3F51468}" sibTransId="{D628AF6D-1A8A-4CE8-85BA-BF8A9CD38C0C}"/>
    <dgm:cxn modelId="{0D3794EB-F911-410E-83EE-A431EFFC2664}" srcId="{B61749F1-7175-4BE2-8B60-136E36F44D6C}" destId="{15B89F2F-9F8B-47C7-8CEA-E5ED9AB64BA9}" srcOrd="1" destOrd="0" parTransId="{92EE9D2B-8020-476C-A93F-B3500521AC32}" sibTransId="{068C827A-B35C-4C61-BB71-A4F3296AD81F}"/>
    <dgm:cxn modelId="{8C1487ED-F07D-B742-93B3-500FFE5EF3F3}" type="presOf" srcId="{5450BC78-F449-4F65-B22F-9F7DB41D7B80}" destId="{4122D361-B264-0849-9B9C-EE46A64DAFEC}" srcOrd="0" destOrd="0" presId="urn:microsoft.com/office/officeart/2005/8/layout/vProcess5"/>
    <dgm:cxn modelId="{0AD111F1-BF18-B742-B167-DFFE8DCEB863}" type="presOf" srcId="{15B89F2F-9F8B-47C7-8CEA-E5ED9AB64BA9}" destId="{7C4815EF-233F-684E-8730-97FCDAD673D8}" srcOrd="0" destOrd="0" presId="urn:microsoft.com/office/officeart/2005/8/layout/vProcess5"/>
    <dgm:cxn modelId="{BDD43BFA-A0C1-B444-BDC8-F6D3EA3B7944}" type="presOf" srcId="{163080A6-486D-498D-8ABC-C6ECC5431678}" destId="{A825549E-C124-994C-902B-5E4468B2526A}" srcOrd="1" destOrd="0" presId="urn:microsoft.com/office/officeart/2005/8/layout/vProcess5"/>
    <dgm:cxn modelId="{B5FCB139-6DA1-7D46-BD33-050A53D39117}" type="presParOf" srcId="{38BDFFAF-365E-C14B-8108-B2AC092E30A0}" destId="{0213C010-577E-4D44-BF6D-9A4A763EBA42}" srcOrd="0" destOrd="0" presId="urn:microsoft.com/office/officeart/2005/8/layout/vProcess5"/>
    <dgm:cxn modelId="{C53689E6-1B89-524B-A7E5-99E97C12CCF8}" type="presParOf" srcId="{38BDFFAF-365E-C14B-8108-B2AC092E30A0}" destId="{3735C508-5AAE-CF42-909F-588DDD3C7443}" srcOrd="1" destOrd="0" presId="urn:microsoft.com/office/officeart/2005/8/layout/vProcess5"/>
    <dgm:cxn modelId="{32BDF85A-EF78-B148-B1C4-ADB4C82F7008}" type="presParOf" srcId="{38BDFFAF-365E-C14B-8108-B2AC092E30A0}" destId="{7C4815EF-233F-684E-8730-97FCDAD673D8}" srcOrd="2" destOrd="0" presId="urn:microsoft.com/office/officeart/2005/8/layout/vProcess5"/>
    <dgm:cxn modelId="{497D2A80-14B2-FC45-A715-C8CD2CD1F21F}" type="presParOf" srcId="{38BDFFAF-365E-C14B-8108-B2AC092E30A0}" destId="{4D47A616-F672-2441-B510-B3DBBC179E15}" srcOrd="3" destOrd="0" presId="urn:microsoft.com/office/officeart/2005/8/layout/vProcess5"/>
    <dgm:cxn modelId="{ADC84AF8-6FD3-0040-8DB1-7191D4E67CEE}" type="presParOf" srcId="{38BDFFAF-365E-C14B-8108-B2AC092E30A0}" destId="{A7C7E614-3E9B-EE46-9138-372874DA219B}" srcOrd="4" destOrd="0" presId="urn:microsoft.com/office/officeart/2005/8/layout/vProcess5"/>
    <dgm:cxn modelId="{3419D933-DFFA-8C4B-9C5F-2E7156EBF64C}" type="presParOf" srcId="{38BDFFAF-365E-C14B-8108-B2AC092E30A0}" destId="{1E12BADD-D8EC-BC46-8324-75B0463EC85B}" srcOrd="5" destOrd="0" presId="urn:microsoft.com/office/officeart/2005/8/layout/vProcess5"/>
    <dgm:cxn modelId="{0CAFF83C-E650-4240-9E4E-C713CFB7051D}" type="presParOf" srcId="{38BDFFAF-365E-C14B-8108-B2AC092E30A0}" destId="{D500B6C5-89FE-5340-A917-73AD90E16559}" srcOrd="6" destOrd="0" presId="urn:microsoft.com/office/officeart/2005/8/layout/vProcess5"/>
    <dgm:cxn modelId="{6D023439-6E2A-164F-B637-49061F79546B}" type="presParOf" srcId="{38BDFFAF-365E-C14B-8108-B2AC092E30A0}" destId="{798541EC-E433-4344-B932-A59532BF73FB}" srcOrd="7" destOrd="0" presId="urn:microsoft.com/office/officeart/2005/8/layout/vProcess5"/>
    <dgm:cxn modelId="{5941F06A-9654-2D41-A96E-395F98BA4647}" type="presParOf" srcId="{38BDFFAF-365E-C14B-8108-B2AC092E30A0}" destId="{B96529BD-A285-A74F-A2AA-30979DEFD4FB}" srcOrd="8" destOrd="0" presId="urn:microsoft.com/office/officeart/2005/8/layout/vProcess5"/>
    <dgm:cxn modelId="{44361D9A-1277-7143-80BE-666EB03E230C}" type="presParOf" srcId="{38BDFFAF-365E-C14B-8108-B2AC092E30A0}" destId="{4122D361-B264-0849-9B9C-EE46A64DAFEC}" srcOrd="9" destOrd="0" presId="urn:microsoft.com/office/officeart/2005/8/layout/vProcess5"/>
    <dgm:cxn modelId="{BBB1F738-6C57-1542-8E3B-9CEF1137C45D}" type="presParOf" srcId="{38BDFFAF-365E-C14B-8108-B2AC092E30A0}" destId="{3FEE051D-4378-4643-8C62-ED5D9827B870}" srcOrd="10" destOrd="0" presId="urn:microsoft.com/office/officeart/2005/8/layout/vProcess5"/>
    <dgm:cxn modelId="{9420EA24-164F-B447-959F-73D88DC1BD41}" type="presParOf" srcId="{38BDFFAF-365E-C14B-8108-B2AC092E30A0}" destId="{5B8FBD35-4013-204B-945F-0E48EB9F8F81}" srcOrd="11" destOrd="0" presId="urn:microsoft.com/office/officeart/2005/8/layout/vProcess5"/>
    <dgm:cxn modelId="{2E924A6D-FB9B-F64F-A456-2729AD44344C}" type="presParOf" srcId="{38BDFFAF-365E-C14B-8108-B2AC092E30A0}" destId="{A825549E-C124-994C-902B-5E4468B2526A}" srcOrd="12" destOrd="0" presId="urn:microsoft.com/office/officeart/2005/8/layout/vProcess5"/>
    <dgm:cxn modelId="{7109FEE6-F11E-B84D-9563-0C6B2246FF83}" type="presParOf" srcId="{38BDFFAF-365E-C14B-8108-B2AC092E30A0}" destId="{59F2DC86-DFBF-B54F-A591-0BA188FA9DFD}" srcOrd="13" destOrd="0" presId="urn:microsoft.com/office/officeart/2005/8/layout/vProcess5"/>
    <dgm:cxn modelId="{61E0FD2D-FF08-1B4E-A5FF-761428014730}" type="presParOf" srcId="{38BDFFAF-365E-C14B-8108-B2AC092E30A0}" destId="{6D9AA822-57D5-E54E-A2AE-40407BEB547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B979A7-191B-4967-BB26-151A51E975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C89AEE-BD57-4A9F-BD56-387B3F312975}">
      <dgm:prSet/>
      <dgm:spPr/>
      <dgm:t>
        <a:bodyPr/>
        <a:lstStyle/>
        <a:p>
          <a:pPr>
            <a:defRPr cap="all"/>
          </a:pPr>
          <a:r>
            <a:rPr lang="nl-NL"/>
            <a:t>De updated website staat niet online</a:t>
          </a:r>
          <a:endParaRPr lang="en-US"/>
        </a:p>
      </dgm:t>
    </dgm:pt>
    <dgm:pt modelId="{6C297E86-57BC-4FB2-9367-DBC8B6095EE5}" type="parTrans" cxnId="{0E6422D6-52E3-4984-8D5B-E3902AB212EE}">
      <dgm:prSet/>
      <dgm:spPr/>
      <dgm:t>
        <a:bodyPr/>
        <a:lstStyle/>
        <a:p>
          <a:endParaRPr lang="en-US"/>
        </a:p>
      </dgm:t>
    </dgm:pt>
    <dgm:pt modelId="{2CF2B904-A193-4B85-A970-0C4AB6A9E2D7}" type="sibTrans" cxnId="{0E6422D6-52E3-4984-8D5B-E3902AB212EE}">
      <dgm:prSet/>
      <dgm:spPr/>
      <dgm:t>
        <a:bodyPr/>
        <a:lstStyle/>
        <a:p>
          <a:endParaRPr lang="en-US"/>
        </a:p>
      </dgm:t>
    </dgm:pt>
    <dgm:pt modelId="{64F65B39-CD02-4E82-8B04-18184D8773EF}">
      <dgm:prSet/>
      <dgm:spPr/>
      <dgm:t>
        <a:bodyPr/>
        <a:lstStyle/>
        <a:p>
          <a:pPr>
            <a:defRPr cap="all"/>
          </a:pPr>
          <a:r>
            <a:rPr lang="nl-NL"/>
            <a:t>Trello updaten</a:t>
          </a:r>
          <a:endParaRPr lang="en-US"/>
        </a:p>
      </dgm:t>
    </dgm:pt>
    <dgm:pt modelId="{F4D86B7E-8C88-4250-9D56-DC846FF28ADF}" type="parTrans" cxnId="{B00531B0-0467-4ED6-843C-C9A016C45771}">
      <dgm:prSet/>
      <dgm:spPr/>
      <dgm:t>
        <a:bodyPr/>
        <a:lstStyle/>
        <a:p>
          <a:endParaRPr lang="en-US"/>
        </a:p>
      </dgm:t>
    </dgm:pt>
    <dgm:pt modelId="{010975DD-8160-42DE-ADB9-A312DECF938C}" type="sibTrans" cxnId="{B00531B0-0467-4ED6-843C-C9A016C45771}">
      <dgm:prSet/>
      <dgm:spPr/>
      <dgm:t>
        <a:bodyPr/>
        <a:lstStyle/>
        <a:p>
          <a:endParaRPr lang="en-US"/>
        </a:p>
      </dgm:t>
    </dgm:pt>
    <dgm:pt modelId="{93CC3381-1216-45C4-B402-320A049741EB}" type="pres">
      <dgm:prSet presAssocID="{14B979A7-191B-4967-BB26-151A51E97580}" presName="root" presStyleCnt="0">
        <dgm:presLayoutVars>
          <dgm:dir/>
          <dgm:resizeHandles val="exact"/>
        </dgm:presLayoutVars>
      </dgm:prSet>
      <dgm:spPr/>
    </dgm:pt>
    <dgm:pt modelId="{CE3356C1-76D4-448D-A1B5-F26C7663055B}" type="pres">
      <dgm:prSet presAssocID="{D5C89AEE-BD57-4A9F-BD56-387B3F312975}" presName="compNode" presStyleCnt="0"/>
      <dgm:spPr/>
    </dgm:pt>
    <dgm:pt modelId="{15418977-D98B-44EE-A2E3-297F6E4FF9BC}" type="pres">
      <dgm:prSet presAssocID="{D5C89AEE-BD57-4A9F-BD56-387B3F312975}" presName="iconBgRect" presStyleLbl="bgShp" presStyleIdx="0" presStyleCnt="2"/>
      <dgm:spPr/>
    </dgm:pt>
    <dgm:pt modelId="{29C5F8CC-A870-43C9-9FBE-DAD83677BA34}" type="pres">
      <dgm:prSet presAssocID="{D5C89AEE-BD57-4A9F-BD56-387B3F3129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25E71DD-030D-41E9-A8DA-6D76AB2C1C92}" type="pres">
      <dgm:prSet presAssocID="{D5C89AEE-BD57-4A9F-BD56-387B3F312975}" presName="spaceRect" presStyleCnt="0"/>
      <dgm:spPr/>
    </dgm:pt>
    <dgm:pt modelId="{6AFAC145-9BA8-4052-B0F9-B34DE841B1B8}" type="pres">
      <dgm:prSet presAssocID="{D5C89AEE-BD57-4A9F-BD56-387B3F312975}" presName="textRect" presStyleLbl="revTx" presStyleIdx="0" presStyleCnt="2">
        <dgm:presLayoutVars>
          <dgm:chMax val="1"/>
          <dgm:chPref val="1"/>
        </dgm:presLayoutVars>
      </dgm:prSet>
      <dgm:spPr/>
    </dgm:pt>
    <dgm:pt modelId="{9BDF1306-5035-4EFF-A4A4-05788B164D54}" type="pres">
      <dgm:prSet presAssocID="{2CF2B904-A193-4B85-A970-0C4AB6A9E2D7}" presName="sibTrans" presStyleCnt="0"/>
      <dgm:spPr/>
    </dgm:pt>
    <dgm:pt modelId="{87071571-F191-428B-8F6E-6972FDF76FFD}" type="pres">
      <dgm:prSet presAssocID="{64F65B39-CD02-4E82-8B04-18184D8773EF}" presName="compNode" presStyleCnt="0"/>
      <dgm:spPr/>
    </dgm:pt>
    <dgm:pt modelId="{5372EBF4-1CCA-4DBB-8D76-F341FA065F7C}" type="pres">
      <dgm:prSet presAssocID="{64F65B39-CD02-4E82-8B04-18184D8773EF}" presName="iconBgRect" presStyleLbl="bgShp" presStyleIdx="1" presStyleCnt="2"/>
      <dgm:spPr/>
    </dgm:pt>
    <dgm:pt modelId="{E99FCAB4-72EF-498B-A862-2FB6CAE20FD8}" type="pres">
      <dgm:prSet presAssocID="{64F65B39-CD02-4E82-8B04-18184D8773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BE2CB4B-1A50-49FB-8CE1-5E373CCF6CAE}" type="pres">
      <dgm:prSet presAssocID="{64F65B39-CD02-4E82-8B04-18184D8773EF}" presName="spaceRect" presStyleCnt="0"/>
      <dgm:spPr/>
    </dgm:pt>
    <dgm:pt modelId="{EC8984FB-A455-4F3F-8D01-0D761247DAC1}" type="pres">
      <dgm:prSet presAssocID="{64F65B39-CD02-4E82-8B04-18184D8773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DA0480C-30BC-49F6-BF2A-D4D9F1209FE4}" type="presOf" srcId="{14B979A7-191B-4967-BB26-151A51E97580}" destId="{93CC3381-1216-45C4-B402-320A049741EB}" srcOrd="0" destOrd="0" presId="urn:microsoft.com/office/officeart/2018/5/layout/IconCircleLabelList"/>
    <dgm:cxn modelId="{ACCF2359-19A1-459F-BF1E-1260C00A8FF8}" type="presOf" srcId="{64F65B39-CD02-4E82-8B04-18184D8773EF}" destId="{EC8984FB-A455-4F3F-8D01-0D761247DAC1}" srcOrd="0" destOrd="0" presId="urn:microsoft.com/office/officeart/2018/5/layout/IconCircleLabelList"/>
    <dgm:cxn modelId="{B00531B0-0467-4ED6-843C-C9A016C45771}" srcId="{14B979A7-191B-4967-BB26-151A51E97580}" destId="{64F65B39-CD02-4E82-8B04-18184D8773EF}" srcOrd="1" destOrd="0" parTransId="{F4D86B7E-8C88-4250-9D56-DC846FF28ADF}" sibTransId="{010975DD-8160-42DE-ADB9-A312DECF938C}"/>
    <dgm:cxn modelId="{EA4C81BF-8A57-4173-B5C5-4DAE72B393B8}" type="presOf" srcId="{D5C89AEE-BD57-4A9F-BD56-387B3F312975}" destId="{6AFAC145-9BA8-4052-B0F9-B34DE841B1B8}" srcOrd="0" destOrd="0" presId="urn:microsoft.com/office/officeart/2018/5/layout/IconCircleLabelList"/>
    <dgm:cxn modelId="{0E6422D6-52E3-4984-8D5B-E3902AB212EE}" srcId="{14B979A7-191B-4967-BB26-151A51E97580}" destId="{D5C89AEE-BD57-4A9F-BD56-387B3F312975}" srcOrd="0" destOrd="0" parTransId="{6C297E86-57BC-4FB2-9367-DBC8B6095EE5}" sibTransId="{2CF2B904-A193-4B85-A970-0C4AB6A9E2D7}"/>
    <dgm:cxn modelId="{59E9F43A-CF38-4DFB-B765-855267F55389}" type="presParOf" srcId="{93CC3381-1216-45C4-B402-320A049741EB}" destId="{CE3356C1-76D4-448D-A1B5-F26C7663055B}" srcOrd="0" destOrd="0" presId="urn:microsoft.com/office/officeart/2018/5/layout/IconCircleLabelList"/>
    <dgm:cxn modelId="{8B4E4419-C78C-4D13-B022-425DACB600F3}" type="presParOf" srcId="{CE3356C1-76D4-448D-A1B5-F26C7663055B}" destId="{15418977-D98B-44EE-A2E3-297F6E4FF9BC}" srcOrd="0" destOrd="0" presId="urn:microsoft.com/office/officeart/2018/5/layout/IconCircleLabelList"/>
    <dgm:cxn modelId="{7B7EBF3A-D618-491C-AE45-771D80AE8C13}" type="presParOf" srcId="{CE3356C1-76D4-448D-A1B5-F26C7663055B}" destId="{29C5F8CC-A870-43C9-9FBE-DAD83677BA34}" srcOrd="1" destOrd="0" presId="urn:microsoft.com/office/officeart/2018/5/layout/IconCircleLabelList"/>
    <dgm:cxn modelId="{32B15379-EA80-4017-95C9-42D46F7E33F4}" type="presParOf" srcId="{CE3356C1-76D4-448D-A1B5-F26C7663055B}" destId="{D25E71DD-030D-41E9-A8DA-6D76AB2C1C92}" srcOrd="2" destOrd="0" presId="urn:microsoft.com/office/officeart/2018/5/layout/IconCircleLabelList"/>
    <dgm:cxn modelId="{B1B805D2-AD52-4938-A5F5-3397EA2DFACC}" type="presParOf" srcId="{CE3356C1-76D4-448D-A1B5-F26C7663055B}" destId="{6AFAC145-9BA8-4052-B0F9-B34DE841B1B8}" srcOrd="3" destOrd="0" presId="urn:microsoft.com/office/officeart/2018/5/layout/IconCircleLabelList"/>
    <dgm:cxn modelId="{B6170066-AA38-4868-8690-5A97F20BE483}" type="presParOf" srcId="{93CC3381-1216-45C4-B402-320A049741EB}" destId="{9BDF1306-5035-4EFF-A4A4-05788B164D54}" srcOrd="1" destOrd="0" presId="urn:microsoft.com/office/officeart/2018/5/layout/IconCircleLabelList"/>
    <dgm:cxn modelId="{FF2A9D9D-DBCB-4FED-B81B-97A4E2762A85}" type="presParOf" srcId="{93CC3381-1216-45C4-B402-320A049741EB}" destId="{87071571-F191-428B-8F6E-6972FDF76FFD}" srcOrd="2" destOrd="0" presId="urn:microsoft.com/office/officeart/2018/5/layout/IconCircleLabelList"/>
    <dgm:cxn modelId="{F3A8E964-8D51-4E74-A0F4-409810A304A0}" type="presParOf" srcId="{87071571-F191-428B-8F6E-6972FDF76FFD}" destId="{5372EBF4-1CCA-4DBB-8D76-F341FA065F7C}" srcOrd="0" destOrd="0" presId="urn:microsoft.com/office/officeart/2018/5/layout/IconCircleLabelList"/>
    <dgm:cxn modelId="{9F23CEAC-7DCD-41C6-9D6F-E567101A30D3}" type="presParOf" srcId="{87071571-F191-428B-8F6E-6972FDF76FFD}" destId="{E99FCAB4-72EF-498B-A862-2FB6CAE20FD8}" srcOrd="1" destOrd="0" presId="urn:microsoft.com/office/officeart/2018/5/layout/IconCircleLabelList"/>
    <dgm:cxn modelId="{056768D1-D541-401D-B4AF-9BB69853265F}" type="presParOf" srcId="{87071571-F191-428B-8F6E-6972FDF76FFD}" destId="{FBE2CB4B-1A50-49FB-8CE1-5E373CCF6CAE}" srcOrd="2" destOrd="0" presId="urn:microsoft.com/office/officeart/2018/5/layout/IconCircleLabelList"/>
    <dgm:cxn modelId="{1FD99F28-3502-4948-8BFB-92EACE9F4158}" type="presParOf" srcId="{87071571-F191-428B-8F6E-6972FDF76FFD}" destId="{EC8984FB-A455-4F3F-8D01-0D761247DAC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5C508-5AAE-CF42-909F-588DDD3C7443}">
      <dsp:nvSpPr>
        <dsp:cNvPr id="0" name=""/>
        <dsp:cNvSpPr/>
      </dsp:nvSpPr>
      <dsp:spPr>
        <a:xfrm>
          <a:off x="0" y="0"/>
          <a:ext cx="7658463" cy="6446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/>
            <a:t>Landingspage redden</a:t>
          </a:r>
          <a:endParaRPr lang="en-US" sz="2900" kern="1200"/>
        </a:p>
      </dsp:txBody>
      <dsp:txXfrm>
        <a:off x="18881" y="18881"/>
        <a:ext cx="6887409" cy="606890"/>
      </dsp:txXfrm>
    </dsp:sp>
    <dsp:sp modelId="{7C4815EF-233F-684E-8730-97FCDAD673D8}">
      <dsp:nvSpPr>
        <dsp:cNvPr id="0" name=""/>
        <dsp:cNvSpPr/>
      </dsp:nvSpPr>
      <dsp:spPr>
        <a:xfrm>
          <a:off x="571898" y="734187"/>
          <a:ext cx="7658463" cy="6446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/>
            <a:t>LOGIN SYSTEEM A.S.A.P</a:t>
          </a:r>
          <a:endParaRPr lang="en-US" sz="2900" kern="1200"/>
        </a:p>
      </dsp:txBody>
      <dsp:txXfrm>
        <a:off x="590779" y="753068"/>
        <a:ext cx="6629779" cy="606890"/>
      </dsp:txXfrm>
    </dsp:sp>
    <dsp:sp modelId="{4D47A616-F672-2441-B510-B3DBBC179E15}">
      <dsp:nvSpPr>
        <dsp:cNvPr id="0" name=""/>
        <dsp:cNvSpPr/>
      </dsp:nvSpPr>
      <dsp:spPr>
        <a:xfrm>
          <a:off x="1143796" y="1468374"/>
          <a:ext cx="7658463" cy="6446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/>
            <a:t>Linked pagina’s maken</a:t>
          </a:r>
          <a:endParaRPr lang="en-US" sz="2900" kern="1200"/>
        </a:p>
      </dsp:txBody>
      <dsp:txXfrm>
        <a:off x="1162677" y="1487255"/>
        <a:ext cx="6629779" cy="606889"/>
      </dsp:txXfrm>
    </dsp:sp>
    <dsp:sp modelId="{A7C7E614-3E9B-EE46-9138-372874DA219B}">
      <dsp:nvSpPr>
        <dsp:cNvPr id="0" name=""/>
        <dsp:cNvSpPr/>
      </dsp:nvSpPr>
      <dsp:spPr>
        <a:xfrm>
          <a:off x="1715694" y="2202561"/>
          <a:ext cx="7658463" cy="64465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/>
            <a:t>Begin aan handel systeem?</a:t>
          </a:r>
          <a:endParaRPr lang="en-US" sz="2900" kern="1200"/>
        </a:p>
      </dsp:txBody>
      <dsp:txXfrm>
        <a:off x="1734575" y="2221442"/>
        <a:ext cx="6629779" cy="606890"/>
      </dsp:txXfrm>
    </dsp:sp>
    <dsp:sp modelId="{1E12BADD-D8EC-BC46-8324-75B0463EC85B}">
      <dsp:nvSpPr>
        <dsp:cNvPr id="0" name=""/>
        <dsp:cNvSpPr/>
      </dsp:nvSpPr>
      <dsp:spPr>
        <a:xfrm>
          <a:off x="2287592" y="2936748"/>
          <a:ext cx="7658463" cy="6446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/>
            <a:t>Logo ontwerpen</a:t>
          </a:r>
          <a:endParaRPr lang="en-US" sz="2900" kern="1200"/>
        </a:p>
      </dsp:txBody>
      <dsp:txXfrm>
        <a:off x="2306473" y="2955629"/>
        <a:ext cx="6629779" cy="606889"/>
      </dsp:txXfrm>
    </dsp:sp>
    <dsp:sp modelId="{D500B6C5-89FE-5340-A917-73AD90E16559}">
      <dsp:nvSpPr>
        <dsp:cNvPr id="0" name=""/>
        <dsp:cNvSpPr/>
      </dsp:nvSpPr>
      <dsp:spPr>
        <a:xfrm>
          <a:off x="7239439" y="470954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333719" y="470954"/>
        <a:ext cx="230463" cy="315315"/>
      </dsp:txXfrm>
    </dsp:sp>
    <dsp:sp modelId="{798541EC-E433-4344-B932-A59532BF73FB}">
      <dsp:nvSpPr>
        <dsp:cNvPr id="0" name=""/>
        <dsp:cNvSpPr/>
      </dsp:nvSpPr>
      <dsp:spPr>
        <a:xfrm>
          <a:off x="7811337" y="1205141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905617" y="1205141"/>
        <a:ext cx="230463" cy="315315"/>
      </dsp:txXfrm>
    </dsp:sp>
    <dsp:sp modelId="{B96529BD-A285-A74F-A2AA-30979DEFD4FB}">
      <dsp:nvSpPr>
        <dsp:cNvPr id="0" name=""/>
        <dsp:cNvSpPr/>
      </dsp:nvSpPr>
      <dsp:spPr>
        <a:xfrm>
          <a:off x="8383235" y="1928583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477515" y="1928583"/>
        <a:ext cx="230463" cy="315315"/>
      </dsp:txXfrm>
    </dsp:sp>
    <dsp:sp modelId="{4122D361-B264-0849-9B9C-EE46A64DAFEC}">
      <dsp:nvSpPr>
        <dsp:cNvPr id="0" name=""/>
        <dsp:cNvSpPr/>
      </dsp:nvSpPr>
      <dsp:spPr>
        <a:xfrm>
          <a:off x="8955133" y="2669933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049413" y="2669933"/>
        <a:ext cx="230463" cy="315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18977-D98B-44EE-A2E3-297F6E4FF9BC}">
      <dsp:nvSpPr>
        <dsp:cNvPr id="0" name=""/>
        <dsp:cNvSpPr/>
      </dsp:nvSpPr>
      <dsp:spPr>
        <a:xfrm>
          <a:off x="1637803" y="13199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5F8CC-A870-43C9-9FBE-DAD83677BA34}">
      <dsp:nvSpPr>
        <dsp:cNvPr id="0" name=""/>
        <dsp:cNvSpPr/>
      </dsp:nvSpPr>
      <dsp:spPr>
        <a:xfrm>
          <a:off x="2098490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AC145-9BA8-4052-B0F9-B34DE841B1B8}">
      <dsp:nvSpPr>
        <dsp:cNvPr id="0" name=""/>
        <dsp:cNvSpPr/>
      </dsp:nvSpPr>
      <dsp:spPr>
        <a:xfrm>
          <a:off x="946771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700" kern="1200"/>
            <a:t>De updated website staat niet online</a:t>
          </a:r>
          <a:endParaRPr lang="en-US" sz="2700" kern="1200"/>
        </a:p>
      </dsp:txBody>
      <dsp:txXfrm>
        <a:off x="946771" y="2848200"/>
        <a:ext cx="3543750" cy="720000"/>
      </dsp:txXfrm>
    </dsp:sp>
    <dsp:sp modelId="{5372EBF4-1CCA-4DBB-8D76-F341FA065F7C}">
      <dsp:nvSpPr>
        <dsp:cNvPr id="0" name=""/>
        <dsp:cNvSpPr/>
      </dsp:nvSpPr>
      <dsp:spPr>
        <a:xfrm>
          <a:off x="5801709" y="13199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FCAB4-72EF-498B-A862-2FB6CAE20FD8}">
      <dsp:nvSpPr>
        <dsp:cNvPr id="0" name=""/>
        <dsp:cNvSpPr/>
      </dsp:nvSpPr>
      <dsp:spPr>
        <a:xfrm>
          <a:off x="6262396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984FB-A455-4F3F-8D01-0D761247DAC1}">
      <dsp:nvSpPr>
        <dsp:cNvPr id="0" name=""/>
        <dsp:cNvSpPr/>
      </dsp:nvSpPr>
      <dsp:spPr>
        <a:xfrm>
          <a:off x="5110678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700" kern="1200"/>
            <a:t>Trello updaten</a:t>
          </a:r>
          <a:endParaRPr lang="en-US" sz="2700" kern="1200"/>
        </a:p>
      </dsp:txBody>
      <dsp:txXfrm>
        <a:off x="5110678" y="2848200"/>
        <a:ext cx="35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1920E-5E54-3348-8AAE-88FC144CE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Acomic.one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9CF2C0-53E6-EF4D-80A5-06D3F0CA08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Raphael Rebel</a:t>
            </a:r>
          </a:p>
        </p:txBody>
      </p:sp>
    </p:spTree>
    <p:extLst>
      <p:ext uri="{BB962C8B-B14F-4D97-AF65-F5344CB8AC3E}">
        <p14:creationId xmlns:p14="http://schemas.microsoft.com/office/powerpoint/2010/main" val="57825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23B52-622D-104C-ADFF-A6D97B64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5A4A46-0601-3E4D-A259-13C394DE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Wat is mijn idee?</a:t>
            </a:r>
          </a:p>
          <a:p>
            <a:r>
              <a:rPr lang="nl-NL" dirty="0"/>
              <a:t>Problemen</a:t>
            </a:r>
          </a:p>
          <a:p>
            <a:r>
              <a:rPr lang="nl-NL" dirty="0"/>
              <a:t>Oplossingen</a:t>
            </a:r>
          </a:p>
          <a:p>
            <a:r>
              <a:rPr lang="nl-NL" dirty="0"/>
              <a:t>User </a:t>
            </a:r>
            <a:r>
              <a:rPr lang="nl-NL" dirty="0" err="1"/>
              <a:t>stories</a:t>
            </a:r>
            <a:endParaRPr lang="nl-NL" dirty="0"/>
          </a:p>
          <a:p>
            <a:r>
              <a:rPr lang="nl-NL" dirty="0" err="1"/>
              <a:t>Trello</a:t>
            </a:r>
            <a:endParaRPr lang="nl-NL" dirty="0"/>
          </a:p>
          <a:p>
            <a:r>
              <a:rPr lang="nl-NL" dirty="0"/>
              <a:t>Ontwerp</a:t>
            </a:r>
          </a:p>
          <a:p>
            <a:r>
              <a:rPr lang="nl-NL" dirty="0" err="1"/>
              <a:t>Github</a:t>
            </a:r>
            <a:endParaRPr lang="nl-NL" dirty="0"/>
          </a:p>
          <a:p>
            <a:r>
              <a:rPr lang="nl-NL" dirty="0"/>
              <a:t>Overzicht over sprint 2</a:t>
            </a:r>
          </a:p>
          <a:p>
            <a:r>
              <a:rPr lang="nl-NL" dirty="0"/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343304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E27D968-9026-F14C-B772-46E4AAAC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Problemen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139BD048-CFBA-C54D-9276-AB6C8F7DB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Er is een slechte </a:t>
            </a:r>
            <a:r>
              <a:rPr lang="nl-NL" dirty="0" err="1"/>
              <a:t>layout</a:t>
            </a:r>
            <a:r>
              <a:rPr lang="nl-NL" dirty="0"/>
              <a:t> neergezet toen ik begon met het coderen van mijn website.</a:t>
            </a:r>
          </a:p>
        </p:txBody>
      </p:sp>
    </p:spTree>
    <p:extLst>
      <p:ext uri="{BB962C8B-B14F-4D97-AF65-F5344CB8AC3E}">
        <p14:creationId xmlns:p14="http://schemas.microsoft.com/office/powerpoint/2010/main" val="203240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BBB3882-1D6E-434F-ABFC-F1111E728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Oplossing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495913C9-5E41-804C-85C8-EE05EA13F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De website opnieuw bouwen, met een strakke </a:t>
            </a:r>
            <a:r>
              <a:rPr lang="nl-NL" dirty="0" err="1"/>
              <a:t>layout</a:t>
            </a:r>
            <a:r>
              <a:rPr lang="nl-NL" dirty="0"/>
              <a:t>.</a:t>
            </a:r>
          </a:p>
          <a:p>
            <a:r>
              <a:rPr lang="nl-NL" dirty="0"/>
              <a:t>(veel geleerd!)</a:t>
            </a:r>
          </a:p>
        </p:txBody>
      </p:sp>
    </p:spTree>
    <p:extLst>
      <p:ext uri="{BB962C8B-B14F-4D97-AF65-F5344CB8AC3E}">
        <p14:creationId xmlns:p14="http://schemas.microsoft.com/office/powerpoint/2010/main" val="236642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CFCEC-C045-DD4D-AF62-BD28A63D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User stories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A94F9B9-08FE-2D44-96F3-8B757192A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325" y="1340841"/>
            <a:ext cx="2540618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7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93BD6EBF-2E43-E340-AD9E-D8E39C5BF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1488269"/>
            <a:ext cx="6900380" cy="3881461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3CBB9A-32B3-7042-9C34-7C321917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1436534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A2C8E05-C2E6-A943-948A-F373CE8D1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4A8A2E-478C-B64F-A203-3C34C481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390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51F17F-17F6-AA46-9DCD-1E342D96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nl-NL" dirty="0"/>
              <a:t>Overzicht over sprint 2</a:t>
            </a:r>
            <a:endParaRPr lang="nl-NL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4A1D8029-B2A0-4265-BCEB-FDAB505A8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803594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858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BD152-12EA-5745-9452-70A514AC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81565"/>
            <a:ext cx="9601200" cy="1485900"/>
          </a:xfrm>
        </p:spPr>
        <p:txBody>
          <a:bodyPr>
            <a:normAutofit/>
          </a:bodyPr>
          <a:lstStyle/>
          <a:p>
            <a:r>
              <a:rPr lang="nl-NL" dirty="0"/>
              <a:t>Extra	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D75A1ED-F90D-4F5F-92EB-73DC26D16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65715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285141"/>
      </p:ext>
    </p:extLst>
  </p:cSld>
  <p:clrMapOvr>
    <a:masterClrMapping/>
  </p:clrMapOvr>
</p:sld>
</file>

<file path=ppt/theme/theme1.xml><?xml version="1.0" encoding="utf-8"?>
<a:theme xmlns:a="http://schemas.openxmlformats.org/drawingml/2006/main" name="Bijgesne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Bijgesneden</Template>
  <TotalTime>714</TotalTime>
  <Words>95</Words>
  <Application>Microsoft Macintosh PowerPoint</Application>
  <PresentationFormat>Breedbeeld</PresentationFormat>
  <Paragraphs>29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1" baseType="lpstr">
      <vt:lpstr>Franklin Gothic Book</vt:lpstr>
      <vt:lpstr>Bijgesneden</vt:lpstr>
      <vt:lpstr>Acomic.one</vt:lpstr>
      <vt:lpstr>Inhoud</vt:lpstr>
      <vt:lpstr>Problemen</vt:lpstr>
      <vt:lpstr>Oplossing</vt:lpstr>
      <vt:lpstr>User stories</vt:lpstr>
      <vt:lpstr>Trello</vt:lpstr>
      <vt:lpstr>Github</vt:lpstr>
      <vt:lpstr>Overzicht over sprint 2</vt:lpstr>
      <vt:lpstr>Extra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Acomic.one</dc:title>
  <dc:creator>Raphaël Rebel</dc:creator>
  <cp:lastModifiedBy>Raphaël Rebel</cp:lastModifiedBy>
  <cp:revision>4</cp:revision>
  <dcterms:created xsi:type="dcterms:W3CDTF">2021-05-31T09:25:46Z</dcterms:created>
  <dcterms:modified xsi:type="dcterms:W3CDTF">2021-05-31T21:20:31Z</dcterms:modified>
</cp:coreProperties>
</file>