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373EB9-8A1F-4EA1-893C-8F881F148B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083F46-D05B-4EA2-A2BC-B008C10452C5}">
      <dgm:prSet/>
      <dgm:spPr/>
      <dgm:t>
        <a:bodyPr/>
        <a:lstStyle/>
        <a:p>
          <a:r>
            <a:rPr lang="nl-NL"/>
            <a:t>Wat is mijn idee?</a:t>
          </a:r>
          <a:endParaRPr lang="en-US"/>
        </a:p>
      </dgm:t>
    </dgm:pt>
    <dgm:pt modelId="{1796298A-413F-4E8E-8A72-5E706D0FCEFF}" type="parTrans" cxnId="{0D3CA99A-1250-4C8F-9E87-CDB365303562}">
      <dgm:prSet/>
      <dgm:spPr/>
      <dgm:t>
        <a:bodyPr/>
        <a:lstStyle/>
        <a:p>
          <a:endParaRPr lang="en-US"/>
        </a:p>
      </dgm:t>
    </dgm:pt>
    <dgm:pt modelId="{6E54FB3B-9CD3-46AD-A847-F7B04740BD1D}" type="sibTrans" cxnId="{0D3CA99A-1250-4C8F-9E87-CDB365303562}">
      <dgm:prSet/>
      <dgm:spPr/>
      <dgm:t>
        <a:bodyPr/>
        <a:lstStyle/>
        <a:p>
          <a:endParaRPr lang="en-US"/>
        </a:p>
      </dgm:t>
    </dgm:pt>
    <dgm:pt modelId="{2476E30F-FA21-488D-AD52-0DC340EBF817}">
      <dgm:prSet/>
      <dgm:spPr/>
      <dgm:t>
        <a:bodyPr/>
        <a:lstStyle/>
        <a:p>
          <a:r>
            <a:rPr lang="nl-NL" dirty="0"/>
            <a:t>User </a:t>
          </a:r>
          <a:r>
            <a:rPr lang="nl-NL" dirty="0" err="1"/>
            <a:t>stories</a:t>
          </a:r>
          <a:endParaRPr lang="en-US" dirty="0"/>
        </a:p>
      </dgm:t>
    </dgm:pt>
    <dgm:pt modelId="{B29F1CB5-AA23-448A-9540-BF9AB0B495CD}" type="parTrans" cxnId="{6A44C269-BBE3-4516-94DD-028F16C8F796}">
      <dgm:prSet/>
      <dgm:spPr/>
      <dgm:t>
        <a:bodyPr/>
        <a:lstStyle/>
        <a:p>
          <a:endParaRPr lang="en-US"/>
        </a:p>
      </dgm:t>
    </dgm:pt>
    <dgm:pt modelId="{21DDE9E1-F7B9-4265-9D7B-F3222AB6B463}" type="sibTrans" cxnId="{6A44C269-BBE3-4516-94DD-028F16C8F796}">
      <dgm:prSet/>
      <dgm:spPr/>
      <dgm:t>
        <a:bodyPr/>
        <a:lstStyle/>
        <a:p>
          <a:endParaRPr lang="en-US"/>
        </a:p>
      </dgm:t>
    </dgm:pt>
    <dgm:pt modelId="{FD67F0C6-7AC5-473D-8C19-CD0406E0F160}">
      <dgm:prSet/>
      <dgm:spPr/>
      <dgm:t>
        <a:bodyPr/>
        <a:lstStyle/>
        <a:p>
          <a:r>
            <a:rPr lang="nl-NL"/>
            <a:t>Trello</a:t>
          </a:r>
          <a:endParaRPr lang="en-US"/>
        </a:p>
      </dgm:t>
    </dgm:pt>
    <dgm:pt modelId="{5D93D4E8-1AE6-48DC-A840-B6064DC3EB76}" type="parTrans" cxnId="{B858A15F-2D4B-4D1C-A954-44143051138C}">
      <dgm:prSet/>
      <dgm:spPr/>
      <dgm:t>
        <a:bodyPr/>
        <a:lstStyle/>
        <a:p>
          <a:endParaRPr lang="en-US"/>
        </a:p>
      </dgm:t>
    </dgm:pt>
    <dgm:pt modelId="{4B6C28E4-0DF5-49E6-B34D-204A3564A1D3}" type="sibTrans" cxnId="{B858A15F-2D4B-4D1C-A954-44143051138C}">
      <dgm:prSet/>
      <dgm:spPr/>
      <dgm:t>
        <a:bodyPr/>
        <a:lstStyle/>
        <a:p>
          <a:endParaRPr lang="en-US"/>
        </a:p>
      </dgm:t>
    </dgm:pt>
    <dgm:pt modelId="{834FBCF1-4388-49B2-9946-7216278E7364}">
      <dgm:prSet/>
      <dgm:spPr/>
      <dgm:t>
        <a:bodyPr/>
        <a:lstStyle/>
        <a:p>
          <a:r>
            <a:rPr lang="nl-NL"/>
            <a:t>Ontwerp</a:t>
          </a:r>
          <a:endParaRPr lang="en-US"/>
        </a:p>
      </dgm:t>
    </dgm:pt>
    <dgm:pt modelId="{EB19DD97-AC77-4C6D-917E-E4CACBD9274B}" type="parTrans" cxnId="{5E40BDF3-049B-428D-BADB-888FC2DD7D2A}">
      <dgm:prSet/>
      <dgm:spPr/>
      <dgm:t>
        <a:bodyPr/>
        <a:lstStyle/>
        <a:p>
          <a:endParaRPr lang="en-US"/>
        </a:p>
      </dgm:t>
    </dgm:pt>
    <dgm:pt modelId="{F345FB98-55B6-417B-87F9-89A40F4ED545}" type="sibTrans" cxnId="{5E40BDF3-049B-428D-BADB-888FC2DD7D2A}">
      <dgm:prSet/>
      <dgm:spPr/>
      <dgm:t>
        <a:bodyPr/>
        <a:lstStyle/>
        <a:p>
          <a:endParaRPr lang="en-US"/>
        </a:p>
      </dgm:t>
    </dgm:pt>
    <dgm:pt modelId="{1307AB44-4259-4A01-88C9-EF9C61AAC1A8}">
      <dgm:prSet/>
      <dgm:spPr/>
      <dgm:t>
        <a:bodyPr/>
        <a:lstStyle/>
        <a:p>
          <a:r>
            <a:rPr lang="nl-NL"/>
            <a:t>Github</a:t>
          </a:r>
          <a:endParaRPr lang="en-US"/>
        </a:p>
      </dgm:t>
    </dgm:pt>
    <dgm:pt modelId="{48A03E56-4904-4E0A-BFF6-24C5EE775CDF}" type="parTrans" cxnId="{9D4D57FF-C267-4998-87B9-B39225C3332F}">
      <dgm:prSet/>
      <dgm:spPr/>
      <dgm:t>
        <a:bodyPr/>
        <a:lstStyle/>
        <a:p>
          <a:endParaRPr lang="en-US"/>
        </a:p>
      </dgm:t>
    </dgm:pt>
    <dgm:pt modelId="{1838E648-7065-47D2-B777-80CCB40F2214}" type="sibTrans" cxnId="{9D4D57FF-C267-4998-87B9-B39225C3332F}">
      <dgm:prSet/>
      <dgm:spPr/>
      <dgm:t>
        <a:bodyPr/>
        <a:lstStyle/>
        <a:p>
          <a:endParaRPr lang="en-US"/>
        </a:p>
      </dgm:t>
    </dgm:pt>
    <dgm:pt modelId="{5A4AD0FA-640F-400B-B2DA-11F5D4861EB3}">
      <dgm:prSet/>
      <dgm:spPr/>
      <dgm:t>
        <a:bodyPr/>
        <a:lstStyle/>
        <a:p>
          <a:r>
            <a:rPr lang="nl-NL"/>
            <a:t>Overzicht over sprint 3</a:t>
          </a:r>
          <a:endParaRPr lang="en-US"/>
        </a:p>
      </dgm:t>
    </dgm:pt>
    <dgm:pt modelId="{1D751B6E-3669-42A8-A0B8-AC572FFD43E3}" type="parTrans" cxnId="{FDDDF9A2-7AAB-40FE-9DBC-DFD7639F73AE}">
      <dgm:prSet/>
      <dgm:spPr/>
      <dgm:t>
        <a:bodyPr/>
        <a:lstStyle/>
        <a:p>
          <a:endParaRPr lang="en-US"/>
        </a:p>
      </dgm:t>
    </dgm:pt>
    <dgm:pt modelId="{479A40B8-7951-42B8-ABEB-D359E5F697AB}" type="sibTrans" cxnId="{FDDDF9A2-7AAB-40FE-9DBC-DFD7639F73AE}">
      <dgm:prSet/>
      <dgm:spPr/>
      <dgm:t>
        <a:bodyPr/>
        <a:lstStyle/>
        <a:p>
          <a:endParaRPr lang="en-US"/>
        </a:p>
      </dgm:t>
    </dgm:pt>
    <dgm:pt modelId="{042429FC-7E19-4C29-9090-5FAFDBBFF16D}">
      <dgm:prSet/>
      <dgm:spPr/>
      <dgm:t>
        <a:bodyPr/>
        <a:lstStyle/>
        <a:p>
          <a:r>
            <a:rPr lang="nl-NL"/>
            <a:t>Extra</a:t>
          </a:r>
          <a:endParaRPr lang="en-US"/>
        </a:p>
      </dgm:t>
    </dgm:pt>
    <dgm:pt modelId="{B1B59035-E024-424A-9B51-1360C2563CC9}" type="parTrans" cxnId="{08200BB8-3797-44F0-BDE9-940D28EE667D}">
      <dgm:prSet/>
      <dgm:spPr/>
      <dgm:t>
        <a:bodyPr/>
        <a:lstStyle/>
        <a:p>
          <a:endParaRPr lang="en-US"/>
        </a:p>
      </dgm:t>
    </dgm:pt>
    <dgm:pt modelId="{D5D2FDE4-0BFF-4D04-B18D-15EF4A894C9D}" type="sibTrans" cxnId="{08200BB8-3797-44F0-BDE9-940D28EE667D}">
      <dgm:prSet/>
      <dgm:spPr/>
      <dgm:t>
        <a:bodyPr/>
        <a:lstStyle/>
        <a:p>
          <a:endParaRPr lang="en-US"/>
        </a:p>
      </dgm:t>
    </dgm:pt>
    <dgm:pt modelId="{D211A98D-1EE5-5D49-931E-5EB0C356313A}">
      <dgm:prSet/>
      <dgm:spPr/>
      <dgm:t>
        <a:bodyPr/>
        <a:lstStyle/>
        <a:p>
          <a:r>
            <a:rPr lang="nl-NL" dirty="0" err="1"/>
            <a:t>What's</a:t>
          </a:r>
          <a:r>
            <a:rPr lang="nl-NL" dirty="0"/>
            <a:t> new?</a:t>
          </a:r>
        </a:p>
      </dgm:t>
    </dgm:pt>
    <dgm:pt modelId="{5F894BFD-AF71-0540-8C75-5AAC01AFD369}" type="parTrans" cxnId="{7E8369AD-0C84-1147-BE57-472BBAB47BB3}">
      <dgm:prSet/>
      <dgm:spPr/>
    </dgm:pt>
    <dgm:pt modelId="{13357A92-CF0C-AF47-A0A8-E48404A1E0B9}" type="sibTrans" cxnId="{7E8369AD-0C84-1147-BE57-472BBAB47BB3}">
      <dgm:prSet/>
      <dgm:spPr/>
    </dgm:pt>
    <dgm:pt modelId="{8C9B985C-C375-E44B-BCBF-F90BBFE3DA75}" type="pres">
      <dgm:prSet presAssocID="{F3373EB9-8A1F-4EA1-893C-8F881F148B61}" presName="linear" presStyleCnt="0">
        <dgm:presLayoutVars>
          <dgm:animLvl val="lvl"/>
          <dgm:resizeHandles val="exact"/>
        </dgm:presLayoutVars>
      </dgm:prSet>
      <dgm:spPr/>
    </dgm:pt>
    <dgm:pt modelId="{DAFBBC4F-24A5-9349-839E-9D87B51E53A8}" type="pres">
      <dgm:prSet presAssocID="{54083F46-D05B-4EA2-A2BC-B008C10452C5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459C9E0D-F7D1-B54F-B7D0-C271DC23C87D}" type="pres">
      <dgm:prSet presAssocID="{6E54FB3B-9CD3-46AD-A847-F7B04740BD1D}" presName="spacer" presStyleCnt="0"/>
      <dgm:spPr/>
    </dgm:pt>
    <dgm:pt modelId="{54C0DEF0-072E-EB43-B8E0-7D936EB9E6DF}" type="pres">
      <dgm:prSet presAssocID="{2476E30F-FA21-488D-AD52-0DC340EBF817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565D04C2-FBB7-DE4E-A22C-DFE5F504711C}" type="pres">
      <dgm:prSet presAssocID="{21DDE9E1-F7B9-4265-9D7B-F3222AB6B463}" presName="spacer" presStyleCnt="0"/>
      <dgm:spPr/>
    </dgm:pt>
    <dgm:pt modelId="{783D3FE0-CBA3-C542-8549-87BCD4E23429}" type="pres">
      <dgm:prSet presAssocID="{D211A98D-1EE5-5D49-931E-5EB0C356313A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B7D5A900-3474-2541-8A38-125D4416DA4C}" type="pres">
      <dgm:prSet presAssocID="{13357A92-CF0C-AF47-A0A8-E48404A1E0B9}" presName="spacer" presStyleCnt="0"/>
      <dgm:spPr/>
    </dgm:pt>
    <dgm:pt modelId="{5264C92B-55EC-3B44-8B34-6499E534E6E4}" type="pres">
      <dgm:prSet presAssocID="{FD67F0C6-7AC5-473D-8C19-CD0406E0F160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701E76D7-5A04-634D-ACF9-A4838403BBDC}" type="pres">
      <dgm:prSet presAssocID="{4B6C28E4-0DF5-49E6-B34D-204A3564A1D3}" presName="spacer" presStyleCnt="0"/>
      <dgm:spPr/>
    </dgm:pt>
    <dgm:pt modelId="{72C01363-0E2C-354B-8D5A-8E1CED0A951B}" type="pres">
      <dgm:prSet presAssocID="{834FBCF1-4388-49B2-9946-7216278E7364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EF208BA6-BF6F-4E40-A22F-EDAFF281463D}" type="pres">
      <dgm:prSet presAssocID="{F345FB98-55B6-417B-87F9-89A40F4ED545}" presName="spacer" presStyleCnt="0"/>
      <dgm:spPr/>
    </dgm:pt>
    <dgm:pt modelId="{3DA414FD-E4C2-7F4F-A16F-90017792181D}" type="pres">
      <dgm:prSet presAssocID="{1307AB44-4259-4A01-88C9-EF9C61AAC1A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FD8E3830-C505-9049-829E-09384BC04A8C}" type="pres">
      <dgm:prSet presAssocID="{1838E648-7065-47D2-B777-80CCB40F2214}" presName="spacer" presStyleCnt="0"/>
      <dgm:spPr/>
    </dgm:pt>
    <dgm:pt modelId="{65490DAC-AC25-C44C-B186-6C69ADF77B19}" type="pres">
      <dgm:prSet presAssocID="{5A4AD0FA-640F-400B-B2DA-11F5D4861EB3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0DD4EF0A-B4FC-A74C-BC94-D3A040AB3092}" type="pres">
      <dgm:prSet presAssocID="{479A40B8-7951-42B8-ABEB-D359E5F697AB}" presName="spacer" presStyleCnt="0"/>
      <dgm:spPr/>
    </dgm:pt>
    <dgm:pt modelId="{8C9BCDAF-1CA0-2E4E-8EA9-0703BADEF4BA}" type="pres">
      <dgm:prSet presAssocID="{042429FC-7E19-4C29-9090-5FAFDBBFF16D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4F7AC20E-5392-F846-AA4C-6F346EEA20A3}" type="presOf" srcId="{F3373EB9-8A1F-4EA1-893C-8F881F148B61}" destId="{8C9B985C-C375-E44B-BCBF-F90BBFE3DA75}" srcOrd="0" destOrd="0" presId="urn:microsoft.com/office/officeart/2005/8/layout/vList2"/>
    <dgm:cxn modelId="{34A0DF16-150E-504D-A96E-D3502B769819}" type="presOf" srcId="{042429FC-7E19-4C29-9090-5FAFDBBFF16D}" destId="{8C9BCDAF-1CA0-2E4E-8EA9-0703BADEF4BA}" srcOrd="0" destOrd="0" presId="urn:microsoft.com/office/officeart/2005/8/layout/vList2"/>
    <dgm:cxn modelId="{6401B13A-2C06-2C4F-A340-CA52960A1F19}" type="presOf" srcId="{1307AB44-4259-4A01-88C9-EF9C61AAC1A8}" destId="{3DA414FD-E4C2-7F4F-A16F-90017792181D}" srcOrd="0" destOrd="0" presId="urn:microsoft.com/office/officeart/2005/8/layout/vList2"/>
    <dgm:cxn modelId="{DCEB1444-F8DC-4A43-8B07-653F0E4D622D}" type="presOf" srcId="{834FBCF1-4388-49B2-9946-7216278E7364}" destId="{72C01363-0E2C-354B-8D5A-8E1CED0A951B}" srcOrd="0" destOrd="0" presId="urn:microsoft.com/office/officeart/2005/8/layout/vList2"/>
    <dgm:cxn modelId="{91A67056-D0E2-2745-9994-10206D8C98F1}" type="presOf" srcId="{2476E30F-FA21-488D-AD52-0DC340EBF817}" destId="{54C0DEF0-072E-EB43-B8E0-7D936EB9E6DF}" srcOrd="0" destOrd="0" presId="urn:microsoft.com/office/officeart/2005/8/layout/vList2"/>
    <dgm:cxn modelId="{B858A15F-2D4B-4D1C-A954-44143051138C}" srcId="{F3373EB9-8A1F-4EA1-893C-8F881F148B61}" destId="{FD67F0C6-7AC5-473D-8C19-CD0406E0F160}" srcOrd="3" destOrd="0" parTransId="{5D93D4E8-1AE6-48DC-A840-B6064DC3EB76}" sibTransId="{4B6C28E4-0DF5-49E6-B34D-204A3564A1D3}"/>
    <dgm:cxn modelId="{6A44C269-BBE3-4516-94DD-028F16C8F796}" srcId="{F3373EB9-8A1F-4EA1-893C-8F881F148B61}" destId="{2476E30F-FA21-488D-AD52-0DC340EBF817}" srcOrd="1" destOrd="0" parTransId="{B29F1CB5-AA23-448A-9540-BF9AB0B495CD}" sibTransId="{21DDE9E1-F7B9-4265-9D7B-F3222AB6B463}"/>
    <dgm:cxn modelId="{0D3CA99A-1250-4C8F-9E87-CDB365303562}" srcId="{F3373EB9-8A1F-4EA1-893C-8F881F148B61}" destId="{54083F46-D05B-4EA2-A2BC-B008C10452C5}" srcOrd="0" destOrd="0" parTransId="{1796298A-413F-4E8E-8A72-5E706D0FCEFF}" sibTransId="{6E54FB3B-9CD3-46AD-A847-F7B04740BD1D}"/>
    <dgm:cxn modelId="{FDDDF9A2-7AAB-40FE-9DBC-DFD7639F73AE}" srcId="{F3373EB9-8A1F-4EA1-893C-8F881F148B61}" destId="{5A4AD0FA-640F-400B-B2DA-11F5D4861EB3}" srcOrd="6" destOrd="0" parTransId="{1D751B6E-3669-42A8-A0B8-AC572FFD43E3}" sibTransId="{479A40B8-7951-42B8-ABEB-D359E5F697AB}"/>
    <dgm:cxn modelId="{3882BCA6-2103-2A44-B53B-C50462122C75}" type="presOf" srcId="{FD67F0C6-7AC5-473D-8C19-CD0406E0F160}" destId="{5264C92B-55EC-3B44-8B34-6499E534E6E4}" srcOrd="0" destOrd="0" presId="urn:microsoft.com/office/officeart/2005/8/layout/vList2"/>
    <dgm:cxn modelId="{7E8369AD-0C84-1147-BE57-472BBAB47BB3}" srcId="{F3373EB9-8A1F-4EA1-893C-8F881F148B61}" destId="{D211A98D-1EE5-5D49-931E-5EB0C356313A}" srcOrd="2" destOrd="0" parTransId="{5F894BFD-AF71-0540-8C75-5AAC01AFD369}" sibTransId="{13357A92-CF0C-AF47-A0A8-E48404A1E0B9}"/>
    <dgm:cxn modelId="{EAD302B0-89D0-F546-B65B-18F8F19D4C65}" type="presOf" srcId="{54083F46-D05B-4EA2-A2BC-B008C10452C5}" destId="{DAFBBC4F-24A5-9349-839E-9D87B51E53A8}" srcOrd="0" destOrd="0" presId="urn:microsoft.com/office/officeart/2005/8/layout/vList2"/>
    <dgm:cxn modelId="{08200BB8-3797-44F0-BDE9-940D28EE667D}" srcId="{F3373EB9-8A1F-4EA1-893C-8F881F148B61}" destId="{042429FC-7E19-4C29-9090-5FAFDBBFF16D}" srcOrd="7" destOrd="0" parTransId="{B1B59035-E024-424A-9B51-1360C2563CC9}" sibTransId="{D5D2FDE4-0BFF-4D04-B18D-15EF4A894C9D}"/>
    <dgm:cxn modelId="{7330EFCF-068A-2F4C-8558-F002C0A82B5F}" type="presOf" srcId="{D211A98D-1EE5-5D49-931E-5EB0C356313A}" destId="{783D3FE0-CBA3-C542-8549-87BCD4E23429}" srcOrd="0" destOrd="0" presId="urn:microsoft.com/office/officeart/2005/8/layout/vList2"/>
    <dgm:cxn modelId="{601FCDE9-8C8B-FD40-B009-CBF0C69BF0CD}" type="presOf" srcId="{5A4AD0FA-640F-400B-B2DA-11F5D4861EB3}" destId="{65490DAC-AC25-C44C-B186-6C69ADF77B19}" srcOrd="0" destOrd="0" presId="urn:microsoft.com/office/officeart/2005/8/layout/vList2"/>
    <dgm:cxn modelId="{5E40BDF3-049B-428D-BADB-888FC2DD7D2A}" srcId="{F3373EB9-8A1F-4EA1-893C-8F881F148B61}" destId="{834FBCF1-4388-49B2-9946-7216278E7364}" srcOrd="4" destOrd="0" parTransId="{EB19DD97-AC77-4C6D-917E-E4CACBD9274B}" sibTransId="{F345FB98-55B6-417B-87F9-89A40F4ED545}"/>
    <dgm:cxn modelId="{9D4D57FF-C267-4998-87B9-B39225C3332F}" srcId="{F3373EB9-8A1F-4EA1-893C-8F881F148B61}" destId="{1307AB44-4259-4A01-88C9-EF9C61AAC1A8}" srcOrd="5" destOrd="0" parTransId="{48A03E56-4904-4E0A-BFF6-24C5EE775CDF}" sibTransId="{1838E648-7065-47D2-B777-80CCB40F2214}"/>
    <dgm:cxn modelId="{3C6128D2-8E44-7C4B-BDB5-2BEC189F0764}" type="presParOf" srcId="{8C9B985C-C375-E44B-BCBF-F90BBFE3DA75}" destId="{DAFBBC4F-24A5-9349-839E-9D87B51E53A8}" srcOrd="0" destOrd="0" presId="urn:microsoft.com/office/officeart/2005/8/layout/vList2"/>
    <dgm:cxn modelId="{00D5736D-E2D8-CC45-AC42-E4CACCE32EC4}" type="presParOf" srcId="{8C9B985C-C375-E44B-BCBF-F90BBFE3DA75}" destId="{459C9E0D-F7D1-B54F-B7D0-C271DC23C87D}" srcOrd="1" destOrd="0" presId="urn:microsoft.com/office/officeart/2005/8/layout/vList2"/>
    <dgm:cxn modelId="{AAAA85DF-A0F6-294A-8232-1BD7B83E22AB}" type="presParOf" srcId="{8C9B985C-C375-E44B-BCBF-F90BBFE3DA75}" destId="{54C0DEF0-072E-EB43-B8E0-7D936EB9E6DF}" srcOrd="2" destOrd="0" presId="urn:microsoft.com/office/officeart/2005/8/layout/vList2"/>
    <dgm:cxn modelId="{86251B2C-1722-2B47-A117-51858C344B52}" type="presParOf" srcId="{8C9B985C-C375-E44B-BCBF-F90BBFE3DA75}" destId="{565D04C2-FBB7-DE4E-A22C-DFE5F504711C}" srcOrd="3" destOrd="0" presId="urn:microsoft.com/office/officeart/2005/8/layout/vList2"/>
    <dgm:cxn modelId="{03044A59-B05F-A841-8775-C7C8D419965E}" type="presParOf" srcId="{8C9B985C-C375-E44B-BCBF-F90BBFE3DA75}" destId="{783D3FE0-CBA3-C542-8549-87BCD4E23429}" srcOrd="4" destOrd="0" presId="urn:microsoft.com/office/officeart/2005/8/layout/vList2"/>
    <dgm:cxn modelId="{8A88988D-0768-0C4E-B196-4D4D1870F19A}" type="presParOf" srcId="{8C9B985C-C375-E44B-BCBF-F90BBFE3DA75}" destId="{B7D5A900-3474-2541-8A38-125D4416DA4C}" srcOrd="5" destOrd="0" presId="urn:microsoft.com/office/officeart/2005/8/layout/vList2"/>
    <dgm:cxn modelId="{221716CE-E5EF-634B-8118-A62AD3C76D45}" type="presParOf" srcId="{8C9B985C-C375-E44B-BCBF-F90BBFE3DA75}" destId="{5264C92B-55EC-3B44-8B34-6499E534E6E4}" srcOrd="6" destOrd="0" presId="urn:microsoft.com/office/officeart/2005/8/layout/vList2"/>
    <dgm:cxn modelId="{70783A6C-58D1-0541-822E-82F2C62BD0C9}" type="presParOf" srcId="{8C9B985C-C375-E44B-BCBF-F90BBFE3DA75}" destId="{701E76D7-5A04-634D-ACF9-A4838403BBDC}" srcOrd="7" destOrd="0" presId="urn:microsoft.com/office/officeart/2005/8/layout/vList2"/>
    <dgm:cxn modelId="{E25D6945-CFA7-A047-8468-5CD2C669F704}" type="presParOf" srcId="{8C9B985C-C375-E44B-BCBF-F90BBFE3DA75}" destId="{72C01363-0E2C-354B-8D5A-8E1CED0A951B}" srcOrd="8" destOrd="0" presId="urn:microsoft.com/office/officeart/2005/8/layout/vList2"/>
    <dgm:cxn modelId="{132027EE-79A6-364C-8241-6D4313D12BB6}" type="presParOf" srcId="{8C9B985C-C375-E44B-BCBF-F90BBFE3DA75}" destId="{EF208BA6-BF6F-4E40-A22F-EDAFF281463D}" srcOrd="9" destOrd="0" presId="urn:microsoft.com/office/officeart/2005/8/layout/vList2"/>
    <dgm:cxn modelId="{F8229B22-79F3-DD4E-8B68-7FD90D6241E1}" type="presParOf" srcId="{8C9B985C-C375-E44B-BCBF-F90BBFE3DA75}" destId="{3DA414FD-E4C2-7F4F-A16F-90017792181D}" srcOrd="10" destOrd="0" presId="urn:microsoft.com/office/officeart/2005/8/layout/vList2"/>
    <dgm:cxn modelId="{48F3BCC3-93F0-D841-9328-3B89AEEE4CEB}" type="presParOf" srcId="{8C9B985C-C375-E44B-BCBF-F90BBFE3DA75}" destId="{FD8E3830-C505-9049-829E-09384BC04A8C}" srcOrd="11" destOrd="0" presId="urn:microsoft.com/office/officeart/2005/8/layout/vList2"/>
    <dgm:cxn modelId="{14B6B59D-FF58-594D-B5FE-D42931958965}" type="presParOf" srcId="{8C9B985C-C375-E44B-BCBF-F90BBFE3DA75}" destId="{65490DAC-AC25-C44C-B186-6C69ADF77B19}" srcOrd="12" destOrd="0" presId="urn:microsoft.com/office/officeart/2005/8/layout/vList2"/>
    <dgm:cxn modelId="{ECCC53B7-2736-D249-A58F-9C27604FF436}" type="presParOf" srcId="{8C9B985C-C375-E44B-BCBF-F90BBFE3DA75}" destId="{0DD4EF0A-B4FC-A74C-BC94-D3A040AB3092}" srcOrd="13" destOrd="0" presId="urn:microsoft.com/office/officeart/2005/8/layout/vList2"/>
    <dgm:cxn modelId="{C7DBD078-DDD4-BF4D-BD7F-B9DA6B81D2E0}" type="presParOf" srcId="{8C9B985C-C375-E44B-BCBF-F90BBFE3DA75}" destId="{8C9BCDAF-1CA0-2E4E-8EA9-0703BADEF4B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BBC4F-24A5-9349-839E-9D87B51E53A8}">
      <dsp:nvSpPr>
        <dsp:cNvPr id="0" name=""/>
        <dsp:cNvSpPr/>
      </dsp:nvSpPr>
      <dsp:spPr>
        <a:xfrm>
          <a:off x="0" y="76559"/>
          <a:ext cx="11029950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/>
            <a:t>Wat is mijn idee?</a:t>
          </a:r>
          <a:endParaRPr lang="en-US" sz="1700" kern="1200"/>
        </a:p>
      </dsp:txBody>
      <dsp:txXfrm>
        <a:off x="19419" y="95978"/>
        <a:ext cx="10991112" cy="358962"/>
      </dsp:txXfrm>
    </dsp:sp>
    <dsp:sp modelId="{54C0DEF0-072E-EB43-B8E0-7D936EB9E6DF}">
      <dsp:nvSpPr>
        <dsp:cNvPr id="0" name=""/>
        <dsp:cNvSpPr/>
      </dsp:nvSpPr>
      <dsp:spPr>
        <a:xfrm>
          <a:off x="0" y="523319"/>
          <a:ext cx="11029950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User </a:t>
          </a:r>
          <a:r>
            <a:rPr lang="nl-NL" sz="1700" kern="1200" dirty="0" err="1"/>
            <a:t>stories</a:t>
          </a:r>
          <a:endParaRPr lang="en-US" sz="1700" kern="1200" dirty="0"/>
        </a:p>
      </dsp:txBody>
      <dsp:txXfrm>
        <a:off x="19419" y="542738"/>
        <a:ext cx="10991112" cy="358962"/>
      </dsp:txXfrm>
    </dsp:sp>
    <dsp:sp modelId="{783D3FE0-CBA3-C542-8549-87BCD4E23429}">
      <dsp:nvSpPr>
        <dsp:cNvPr id="0" name=""/>
        <dsp:cNvSpPr/>
      </dsp:nvSpPr>
      <dsp:spPr>
        <a:xfrm>
          <a:off x="0" y="970079"/>
          <a:ext cx="11029950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What's</a:t>
          </a:r>
          <a:r>
            <a:rPr lang="nl-NL" sz="1700" kern="1200" dirty="0"/>
            <a:t> new?</a:t>
          </a:r>
        </a:p>
      </dsp:txBody>
      <dsp:txXfrm>
        <a:off x="19419" y="989498"/>
        <a:ext cx="10991112" cy="358962"/>
      </dsp:txXfrm>
    </dsp:sp>
    <dsp:sp modelId="{5264C92B-55EC-3B44-8B34-6499E534E6E4}">
      <dsp:nvSpPr>
        <dsp:cNvPr id="0" name=""/>
        <dsp:cNvSpPr/>
      </dsp:nvSpPr>
      <dsp:spPr>
        <a:xfrm>
          <a:off x="0" y="1416839"/>
          <a:ext cx="11029950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/>
            <a:t>Trello</a:t>
          </a:r>
          <a:endParaRPr lang="en-US" sz="1700" kern="1200"/>
        </a:p>
      </dsp:txBody>
      <dsp:txXfrm>
        <a:off x="19419" y="1436258"/>
        <a:ext cx="10991112" cy="358962"/>
      </dsp:txXfrm>
    </dsp:sp>
    <dsp:sp modelId="{72C01363-0E2C-354B-8D5A-8E1CED0A951B}">
      <dsp:nvSpPr>
        <dsp:cNvPr id="0" name=""/>
        <dsp:cNvSpPr/>
      </dsp:nvSpPr>
      <dsp:spPr>
        <a:xfrm>
          <a:off x="0" y="1863599"/>
          <a:ext cx="11029950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/>
            <a:t>Ontwerp</a:t>
          </a:r>
          <a:endParaRPr lang="en-US" sz="1700" kern="1200"/>
        </a:p>
      </dsp:txBody>
      <dsp:txXfrm>
        <a:off x="19419" y="1883018"/>
        <a:ext cx="10991112" cy="358962"/>
      </dsp:txXfrm>
    </dsp:sp>
    <dsp:sp modelId="{3DA414FD-E4C2-7F4F-A16F-90017792181D}">
      <dsp:nvSpPr>
        <dsp:cNvPr id="0" name=""/>
        <dsp:cNvSpPr/>
      </dsp:nvSpPr>
      <dsp:spPr>
        <a:xfrm>
          <a:off x="0" y="2310359"/>
          <a:ext cx="11029950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/>
            <a:t>Github</a:t>
          </a:r>
          <a:endParaRPr lang="en-US" sz="1700" kern="1200"/>
        </a:p>
      </dsp:txBody>
      <dsp:txXfrm>
        <a:off x="19419" y="2329778"/>
        <a:ext cx="10991112" cy="358962"/>
      </dsp:txXfrm>
    </dsp:sp>
    <dsp:sp modelId="{65490DAC-AC25-C44C-B186-6C69ADF77B19}">
      <dsp:nvSpPr>
        <dsp:cNvPr id="0" name=""/>
        <dsp:cNvSpPr/>
      </dsp:nvSpPr>
      <dsp:spPr>
        <a:xfrm>
          <a:off x="0" y="2757119"/>
          <a:ext cx="11029950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/>
            <a:t>Overzicht over sprint 3</a:t>
          </a:r>
          <a:endParaRPr lang="en-US" sz="1700" kern="1200"/>
        </a:p>
      </dsp:txBody>
      <dsp:txXfrm>
        <a:off x="19419" y="2776538"/>
        <a:ext cx="10991112" cy="358962"/>
      </dsp:txXfrm>
    </dsp:sp>
    <dsp:sp modelId="{8C9BCDAF-1CA0-2E4E-8EA9-0703BADEF4BA}">
      <dsp:nvSpPr>
        <dsp:cNvPr id="0" name=""/>
        <dsp:cNvSpPr/>
      </dsp:nvSpPr>
      <dsp:spPr>
        <a:xfrm>
          <a:off x="0" y="3203879"/>
          <a:ext cx="11029950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/>
            <a:t>Extra</a:t>
          </a:r>
          <a:endParaRPr lang="en-US" sz="1700" kern="1200"/>
        </a:p>
      </dsp:txBody>
      <dsp:txXfrm>
        <a:off x="19419" y="3223298"/>
        <a:ext cx="10991112" cy="358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4CC96F-B2B4-344E-95A3-013827EA2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nl-NL" dirty="0" err="1">
                <a:solidFill>
                  <a:schemeClr val="tx1"/>
                </a:solidFill>
              </a:rPr>
              <a:t>ACOmic.one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4EF57BE-A4D9-DF49-A44A-B03AEDF22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nl-NL" sz="2000">
                <a:solidFill>
                  <a:schemeClr val="accent1"/>
                </a:solidFill>
              </a:rPr>
              <a:t>Raphael rebel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E1282EB-62DB-D54F-8E3E-ADEA18792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57" y="647808"/>
            <a:ext cx="5581779" cy="558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4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0F96FC-AA50-D04E-8A1E-A838C13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CHAT function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801FEFFA-640B-0F46-8848-0C6690A08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369" y="1047664"/>
            <a:ext cx="2476694" cy="498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3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24A35435-2ED9-1241-AD43-68B089CBF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440" y="1153693"/>
            <a:ext cx="6834511" cy="481833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79E04D-9795-F14F-B4F2-576C0512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Trading function</a:t>
            </a:r>
          </a:p>
        </p:txBody>
      </p:sp>
    </p:spTree>
    <p:extLst>
      <p:ext uri="{BB962C8B-B14F-4D97-AF65-F5344CB8AC3E}">
        <p14:creationId xmlns:p14="http://schemas.microsoft.com/office/powerpoint/2010/main" val="86729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1F77B-570A-E74F-AB97-31D90D07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Linked</a:t>
            </a:r>
            <a:r>
              <a:rPr lang="nl-NL" dirty="0"/>
              <a:t> pagina’s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A8D883-2A3A-6745-A613-FABB88BF7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us</a:t>
            </a:r>
            <a:endParaRPr lang="nl-NL" dirty="0"/>
          </a:p>
          <a:p>
            <a:r>
              <a:rPr lang="nl-NL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416243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4" descr="Checkmate move on chessboard">
            <a:extLst>
              <a:ext uri="{FF2B5EF4-FFF2-40B4-BE49-F238E27FC236}">
                <a16:creationId xmlns:a16="http://schemas.microsoft.com/office/drawing/2014/main" id="{7666752E-7C75-455A-93A7-B1625EE86B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4C550B0-349D-924C-AEFF-1ABCB657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020431"/>
            <a:ext cx="10225530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32495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6AAA8-2C19-674B-BEF4-A63E53E91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EFF"/>
                </a:solidFill>
              </a:rPr>
              <a:t>Inhoud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5ABD9691-4C3F-436A-B018-65DB7ACDA6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949541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712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5A68DE-AE13-4A4E-ADCC-2C5E587E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nl-NL">
                <a:solidFill>
                  <a:schemeClr val="accent2"/>
                </a:solidFill>
              </a:rPr>
              <a:t>Wat is mijn idee?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EAF485-91BA-0F40-86E2-25F273A3B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9600"/>
            <a:ext cx="11029615" cy="397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Een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comicboek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trading center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waar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klanten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comicboeken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kunnen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kopen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verkopen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of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ruilen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Ik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wil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een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community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bij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elkaar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halen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zodat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iedereen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een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plek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heeft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om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naartoe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te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gaan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als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ze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ooit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comicboeken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missen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, of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als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ze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ooit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comicboeken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kwijt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willen</a:t>
            </a:r>
            <a:endParaRPr lang="nl-NL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2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15190C8-8819-EF41-A69A-9F1B4EA09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440" y="1708997"/>
            <a:ext cx="6834511" cy="370772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AB7EFE-B015-F84A-8B1B-E3E6FE86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83176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3">
            <a:extLst>
              <a:ext uri="{FF2B5EF4-FFF2-40B4-BE49-F238E27FC236}">
                <a16:creationId xmlns:a16="http://schemas.microsoft.com/office/drawing/2014/main" id="{1E5E4503-CC62-4DA9-9121-0A157199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D61A1B-3C4C-4F0E-965F-15837624C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E56243-9701-44E8-8A92-319433305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1F1915-E076-48EB-BB4A-EE9808EB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64F52C5-CC90-4BFA-84AD-47DFD30D6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0362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E1578EE-AC37-4C94-98C6-4B322C670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555F95E4-CD8B-1147-9D14-0C0E1B206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73" y="638175"/>
            <a:ext cx="2964465" cy="2445684"/>
          </a:xfrm>
          <a:prstGeom prst="rect">
            <a:avLst/>
          </a:prstGeom>
        </p:spPr>
      </p:pic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359A96F-6656-1F4F-9AC8-E963F33D2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3203" y="3787710"/>
            <a:ext cx="3274031" cy="2602855"/>
          </a:xfrm>
          <a:prstGeom prst="rect">
            <a:avLst/>
          </a:prstGeom>
        </p:spPr>
      </p:pic>
      <p:sp>
        <p:nvSpPr>
          <p:cNvPr id="34" name="Rectangle 25">
            <a:extLst>
              <a:ext uri="{FF2B5EF4-FFF2-40B4-BE49-F238E27FC236}">
                <a16:creationId xmlns:a16="http://schemas.microsoft.com/office/drawing/2014/main" id="{0055CAD6-F214-46F5-8689-93CBDA717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40" y="638175"/>
            <a:ext cx="3709227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5D2407-8B0F-CF41-9495-24491D3A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4" y="1656292"/>
            <a:ext cx="3150659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What’s new?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F848B1A-E9AD-C44B-A797-5CBBB3CF9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859" y="638176"/>
            <a:ext cx="2250028" cy="2445683"/>
          </a:xfrm>
          <a:prstGeom prst="rect">
            <a:avLst/>
          </a:prstGeom>
        </p:spPr>
      </p:pic>
      <p:sp>
        <p:nvSpPr>
          <p:cNvPr id="35" name="Rectangle 27">
            <a:extLst>
              <a:ext uri="{FF2B5EF4-FFF2-40B4-BE49-F238E27FC236}">
                <a16:creationId xmlns:a16="http://schemas.microsoft.com/office/drawing/2014/main" id="{F2A33DE3-FEF0-4DFE-9792-F2E4F5A13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2" y="3387765"/>
            <a:ext cx="7497731" cy="841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58F305D9-36FC-424E-A383-F1B407005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9412" y="638175"/>
            <a:ext cx="82296" cy="2790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5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35DAA1-B7FB-41AB-BA45-ECFC99D82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225CEC-19E5-40D0-B1CE-4E884C9C1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F873D1-568B-4D8E-AF50-0382A7114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51D150-D0BE-47A3-AA5B-3F71488E5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EC344B-E4D2-4F05-86FF-A2109058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FF7DA5-5234-FF4F-847A-777A3933E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000698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Trello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09C97A8-E87A-1541-8B45-74F8CC911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94" r="-1" b="13665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9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3">
            <a:extLst>
              <a:ext uri="{FF2B5EF4-FFF2-40B4-BE49-F238E27FC236}">
                <a16:creationId xmlns:a16="http://schemas.microsoft.com/office/drawing/2014/main" id="{1E5E4503-CC62-4DA9-9121-0A157199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D8D61A1B-3C4C-4F0E-965F-15837624C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00E56243-9701-44E8-8A92-319433305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5B1F1915-E076-48EB-BB4A-EE9808EB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6" name="Rectangle 21">
            <a:extLst>
              <a:ext uri="{FF2B5EF4-FFF2-40B4-BE49-F238E27FC236}">
                <a16:creationId xmlns:a16="http://schemas.microsoft.com/office/drawing/2014/main" id="{464F52C5-CC90-4BFA-84AD-47DFD30D6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0362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23">
            <a:extLst>
              <a:ext uri="{FF2B5EF4-FFF2-40B4-BE49-F238E27FC236}">
                <a16:creationId xmlns:a16="http://schemas.microsoft.com/office/drawing/2014/main" id="{AE1578EE-AC37-4C94-98C6-4B322C670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F4230E02-E4D6-8D47-AEC9-E2B8E13BA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2" y="890659"/>
            <a:ext cx="3360547" cy="1940715"/>
          </a:xfrm>
          <a:prstGeom prst="rect">
            <a:avLst/>
          </a:prstGeom>
        </p:spPr>
      </p:pic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19B1AE5-9156-674B-ABC7-5C1580252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4695" y="3787710"/>
            <a:ext cx="4911048" cy="2602855"/>
          </a:xfrm>
          <a:prstGeom prst="rect">
            <a:avLst/>
          </a:prstGeom>
        </p:spPr>
      </p:pic>
      <p:sp>
        <p:nvSpPr>
          <p:cNvPr id="38" name="Rectangle 25">
            <a:extLst>
              <a:ext uri="{FF2B5EF4-FFF2-40B4-BE49-F238E27FC236}">
                <a16:creationId xmlns:a16="http://schemas.microsoft.com/office/drawing/2014/main" id="{0055CAD6-F214-46F5-8689-93CBDA717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40" y="638175"/>
            <a:ext cx="3709227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9869E1-C586-5940-B7DE-B79B1AD9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4" y="1656292"/>
            <a:ext cx="3150659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ontwerp</a:t>
            </a:r>
          </a:p>
        </p:txBody>
      </p:sp>
      <p:pic>
        <p:nvPicPr>
          <p:cNvPr id="7" name="Afbeelding 6" descr="Afbeelding met tekst, apparaat, meter&#10;&#10;Automatisch gegenereerde beschrijving">
            <a:extLst>
              <a:ext uri="{FF2B5EF4-FFF2-40B4-BE49-F238E27FC236}">
                <a16:creationId xmlns:a16="http://schemas.microsoft.com/office/drawing/2014/main" id="{37D98477-596E-164F-90BD-06DD679F1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479" y="638176"/>
            <a:ext cx="898788" cy="2445683"/>
          </a:xfrm>
          <a:prstGeom prst="rect">
            <a:avLst/>
          </a:prstGeom>
        </p:spPr>
      </p:pic>
      <p:sp>
        <p:nvSpPr>
          <p:cNvPr id="39" name="Rectangle 27">
            <a:extLst>
              <a:ext uri="{FF2B5EF4-FFF2-40B4-BE49-F238E27FC236}">
                <a16:creationId xmlns:a16="http://schemas.microsoft.com/office/drawing/2014/main" id="{F2A33DE3-FEF0-4DFE-9792-F2E4F5A13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2" y="3387765"/>
            <a:ext cx="7497731" cy="841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58F305D9-36FC-424E-A383-F1B407005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9412" y="638175"/>
            <a:ext cx="82296" cy="2790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1DAA70-F060-A643-B31F-93FF55C6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nl-NL" sz="2400">
                <a:solidFill>
                  <a:srgbClr val="FFFFFF"/>
                </a:solidFill>
              </a:rPr>
              <a:t>github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2E9C82EE-7245-4E21-9668-3FB0D828F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Vaak </a:t>
            </a:r>
            <a:r>
              <a:rPr lang="en-US" sz="1600" dirty="0" err="1">
                <a:solidFill>
                  <a:srgbClr val="FFFFFF"/>
                </a:solidFill>
              </a:rPr>
              <a:t>geupdate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</a:p>
          <a:p>
            <a:r>
              <a:rPr lang="en-US" sz="1600" dirty="0" err="1">
                <a:solidFill>
                  <a:srgbClr val="FFFFFF"/>
                </a:solidFill>
              </a:rPr>
              <a:t>Duidelijke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berichten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Tijdelijke aanduiding voor inhoud 4" descr="Afbeelding met tekst, schermafbeelding, zwart, scherm&#10;&#10;Automatisch gegenereerde beschrijving">
            <a:extLst>
              <a:ext uri="{FF2B5EF4-FFF2-40B4-BE49-F238E27FC236}">
                <a16:creationId xmlns:a16="http://schemas.microsoft.com/office/drawing/2014/main" id="{3D94B670-DF39-BF40-8A79-61471A20A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00" y="1600156"/>
            <a:ext cx="6866506" cy="365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94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B526CBF-0AA4-49A9-B305-EE0AF3AF6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en close-up van een atletiekbaan in het donker">
            <a:extLst>
              <a:ext uri="{FF2B5EF4-FFF2-40B4-BE49-F238E27FC236}">
                <a16:creationId xmlns:a16="http://schemas.microsoft.com/office/drawing/2014/main" id="{D9136D8A-D62C-4661-89F6-0ED2439E19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C8B5139-02E6-4DEA-9CCE-962CAF0AF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470BC0-AB0D-4A03-B4F1-5DDA9A31C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4A08B2-EC2C-4641-81BE-FE8B068BE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42C057B-42FD-B04C-AEFC-840638E0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42067"/>
            <a:ext cx="341206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Overzicht over sprint 3</a:t>
            </a:r>
          </a:p>
        </p:txBody>
      </p:sp>
    </p:spTree>
    <p:extLst>
      <p:ext uri="{BB962C8B-B14F-4D97-AF65-F5344CB8AC3E}">
        <p14:creationId xmlns:p14="http://schemas.microsoft.com/office/powerpoint/2010/main" val="16458313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58</TotalTime>
  <Words>98</Words>
  <Application>Microsoft Macintosh PowerPoint</Application>
  <PresentationFormat>Breedbeeld</PresentationFormat>
  <Paragraphs>27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6" baseType="lpstr">
      <vt:lpstr>Gill Sans MT</vt:lpstr>
      <vt:lpstr>Wingdings 2</vt:lpstr>
      <vt:lpstr>Dividend</vt:lpstr>
      <vt:lpstr>ACOmic.one</vt:lpstr>
      <vt:lpstr>Inhoud</vt:lpstr>
      <vt:lpstr>Wat is mijn idee?</vt:lpstr>
      <vt:lpstr>User stories</vt:lpstr>
      <vt:lpstr>What’s new?</vt:lpstr>
      <vt:lpstr>Trello</vt:lpstr>
      <vt:lpstr>ontwerp</vt:lpstr>
      <vt:lpstr>github</vt:lpstr>
      <vt:lpstr>Overzicht over sprint 3</vt:lpstr>
      <vt:lpstr>CHAT function</vt:lpstr>
      <vt:lpstr>Trading function</vt:lpstr>
      <vt:lpstr>Linked pagina’s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ACOmic.one</dc:title>
  <dc:creator>Raphaël Rebel</dc:creator>
  <cp:lastModifiedBy>Raphaël Rebel</cp:lastModifiedBy>
  <cp:revision>3</cp:revision>
  <dcterms:created xsi:type="dcterms:W3CDTF">2021-06-14T09:19:41Z</dcterms:created>
  <dcterms:modified xsi:type="dcterms:W3CDTF">2021-06-14T10:18:38Z</dcterms:modified>
</cp:coreProperties>
</file>