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BD685-C197-4723-9DF6-AF3F77A1A75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66AD0E-3076-42CB-9003-047FCEB6B500}">
      <dgm:prSet/>
      <dgm:spPr/>
      <dgm:t>
        <a:bodyPr/>
        <a:lstStyle/>
        <a:p>
          <a:r>
            <a:rPr lang="nl-NL" b="0" i="0"/>
            <a:t>Wat is mijn idee?</a:t>
          </a:r>
          <a:endParaRPr lang="en-US"/>
        </a:p>
      </dgm:t>
    </dgm:pt>
    <dgm:pt modelId="{AB4E8F1E-06EE-41E0-B2F7-ED8E5972876D}" type="parTrans" cxnId="{E8490CEB-755A-4998-AE0E-1E19884AAC41}">
      <dgm:prSet/>
      <dgm:spPr/>
      <dgm:t>
        <a:bodyPr/>
        <a:lstStyle/>
        <a:p>
          <a:endParaRPr lang="en-US"/>
        </a:p>
      </dgm:t>
    </dgm:pt>
    <dgm:pt modelId="{6015E5BE-2A1A-4714-9CC4-009CA4674259}" type="sibTrans" cxnId="{E8490CEB-755A-4998-AE0E-1E19884AAC41}">
      <dgm:prSet/>
      <dgm:spPr/>
      <dgm:t>
        <a:bodyPr/>
        <a:lstStyle/>
        <a:p>
          <a:endParaRPr lang="en-US"/>
        </a:p>
      </dgm:t>
    </dgm:pt>
    <dgm:pt modelId="{DD9FD043-BE5C-4345-9357-57375A2B54BD}">
      <dgm:prSet/>
      <dgm:spPr/>
      <dgm:t>
        <a:bodyPr/>
        <a:lstStyle/>
        <a:p>
          <a:r>
            <a:rPr lang="nl-NL" b="0" i="0"/>
            <a:t>User stories</a:t>
          </a:r>
          <a:endParaRPr lang="en-US"/>
        </a:p>
      </dgm:t>
    </dgm:pt>
    <dgm:pt modelId="{63EBB3A2-571C-4ACD-A7FA-35CAC9C8EDB5}" type="parTrans" cxnId="{7C5BAE52-D36E-4A78-A958-1AFE5FF1367B}">
      <dgm:prSet/>
      <dgm:spPr/>
      <dgm:t>
        <a:bodyPr/>
        <a:lstStyle/>
        <a:p>
          <a:endParaRPr lang="en-US"/>
        </a:p>
      </dgm:t>
    </dgm:pt>
    <dgm:pt modelId="{D10F2C16-087C-48DF-9189-15C7F5C08E79}" type="sibTrans" cxnId="{7C5BAE52-D36E-4A78-A958-1AFE5FF1367B}">
      <dgm:prSet/>
      <dgm:spPr/>
      <dgm:t>
        <a:bodyPr/>
        <a:lstStyle/>
        <a:p>
          <a:endParaRPr lang="en-US"/>
        </a:p>
      </dgm:t>
    </dgm:pt>
    <dgm:pt modelId="{B80DE20B-02EA-4C39-B581-A2078E1305F7}">
      <dgm:prSet/>
      <dgm:spPr/>
      <dgm:t>
        <a:bodyPr/>
        <a:lstStyle/>
        <a:p>
          <a:r>
            <a:rPr lang="nl-NL" b="0" i="0"/>
            <a:t>What’s new?</a:t>
          </a:r>
          <a:endParaRPr lang="en-US"/>
        </a:p>
      </dgm:t>
    </dgm:pt>
    <dgm:pt modelId="{2B2AB684-BA7B-4BE1-AF79-C7C7D4CB9B31}" type="parTrans" cxnId="{6AED2273-41EE-476A-B82E-46AF19BBA69F}">
      <dgm:prSet/>
      <dgm:spPr/>
      <dgm:t>
        <a:bodyPr/>
        <a:lstStyle/>
        <a:p>
          <a:endParaRPr lang="en-US"/>
        </a:p>
      </dgm:t>
    </dgm:pt>
    <dgm:pt modelId="{160619E8-ADA1-4586-A8FC-78D6E111F2BB}" type="sibTrans" cxnId="{6AED2273-41EE-476A-B82E-46AF19BBA69F}">
      <dgm:prSet/>
      <dgm:spPr/>
      <dgm:t>
        <a:bodyPr/>
        <a:lstStyle/>
        <a:p>
          <a:endParaRPr lang="en-US"/>
        </a:p>
      </dgm:t>
    </dgm:pt>
    <dgm:pt modelId="{9DD26059-1B9C-4410-B8A9-E51BDDE644F6}">
      <dgm:prSet/>
      <dgm:spPr/>
      <dgm:t>
        <a:bodyPr/>
        <a:lstStyle/>
        <a:p>
          <a:r>
            <a:rPr lang="nl-NL" b="0" i="0"/>
            <a:t>Trello</a:t>
          </a:r>
          <a:endParaRPr lang="en-US"/>
        </a:p>
      </dgm:t>
    </dgm:pt>
    <dgm:pt modelId="{5A22C3C2-D180-45BE-9903-3B0BE74A35AE}" type="parTrans" cxnId="{58BA70A9-401C-4446-98AE-932187B05DD5}">
      <dgm:prSet/>
      <dgm:spPr/>
      <dgm:t>
        <a:bodyPr/>
        <a:lstStyle/>
        <a:p>
          <a:endParaRPr lang="en-US"/>
        </a:p>
      </dgm:t>
    </dgm:pt>
    <dgm:pt modelId="{F1E68E0F-D878-4DBB-A72F-578313A38CEF}" type="sibTrans" cxnId="{58BA70A9-401C-4446-98AE-932187B05DD5}">
      <dgm:prSet/>
      <dgm:spPr/>
      <dgm:t>
        <a:bodyPr/>
        <a:lstStyle/>
        <a:p>
          <a:endParaRPr lang="en-US"/>
        </a:p>
      </dgm:t>
    </dgm:pt>
    <dgm:pt modelId="{8CFB3E6B-F521-441D-9913-333AAF994007}">
      <dgm:prSet/>
      <dgm:spPr/>
      <dgm:t>
        <a:bodyPr/>
        <a:lstStyle/>
        <a:p>
          <a:r>
            <a:rPr lang="nl-NL" b="0" i="0"/>
            <a:t>Github</a:t>
          </a:r>
          <a:endParaRPr lang="en-US"/>
        </a:p>
      </dgm:t>
    </dgm:pt>
    <dgm:pt modelId="{C3B8E9F8-3912-43A3-A1C9-F11685F11525}" type="parTrans" cxnId="{9C91B254-48CA-47EF-BB22-06D2A8DD5748}">
      <dgm:prSet/>
      <dgm:spPr/>
      <dgm:t>
        <a:bodyPr/>
        <a:lstStyle/>
        <a:p>
          <a:endParaRPr lang="en-US"/>
        </a:p>
      </dgm:t>
    </dgm:pt>
    <dgm:pt modelId="{358E7554-A030-4E40-8B49-4C4BA60E24ED}" type="sibTrans" cxnId="{9C91B254-48CA-47EF-BB22-06D2A8DD5748}">
      <dgm:prSet/>
      <dgm:spPr/>
      <dgm:t>
        <a:bodyPr/>
        <a:lstStyle/>
        <a:p>
          <a:endParaRPr lang="en-US"/>
        </a:p>
      </dgm:t>
    </dgm:pt>
    <dgm:pt modelId="{A1761E72-E6A8-4502-8C7E-4CCEF7636D5A}">
      <dgm:prSet/>
      <dgm:spPr/>
      <dgm:t>
        <a:bodyPr/>
        <a:lstStyle/>
        <a:p>
          <a:r>
            <a:rPr lang="nl-NL" b="0" i="0"/>
            <a:t>Overzicht, wat komt hierna?</a:t>
          </a:r>
          <a:endParaRPr lang="en-US"/>
        </a:p>
      </dgm:t>
    </dgm:pt>
    <dgm:pt modelId="{C84B2572-8782-4381-9AE0-80B3CAA9998A}" type="parTrans" cxnId="{DB88DBDD-66E5-4BAB-BE92-86728903676D}">
      <dgm:prSet/>
      <dgm:spPr/>
      <dgm:t>
        <a:bodyPr/>
        <a:lstStyle/>
        <a:p>
          <a:endParaRPr lang="en-US"/>
        </a:p>
      </dgm:t>
    </dgm:pt>
    <dgm:pt modelId="{B8667C61-9FFD-4629-AB5B-470248C3750A}" type="sibTrans" cxnId="{DB88DBDD-66E5-4BAB-BE92-86728903676D}">
      <dgm:prSet/>
      <dgm:spPr/>
      <dgm:t>
        <a:bodyPr/>
        <a:lstStyle/>
        <a:p>
          <a:endParaRPr lang="en-US"/>
        </a:p>
      </dgm:t>
    </dgm:pt>
    <dgm:pt modelId="{716FE2F8-89C8-4502-B0A3-9F66CF343E87}">
      <dgm:prSet/>
      <dgm:spPr/>
      <dgm:t>
        <a:bodyPr/>
        <a:lstStyle/>
        <a:p>
          <a:r>
            <a:rPr lang="nl-NL" b="0" i="0" dirty="0"/>
            <a:t>Live show </a:t>
          </a:r>
          <a:r>
            <a:rPr lang="nl-NL" b="0" i="0" dirty="0" err="1"/>
            <a:t>working</a:t>
          </a:r>
          <a:r>
            <a:rPr lang="nl-NL" b="0" i="0" dirty="0"/>
            <a:t> prototype</a:t>
          </a:r>
          <a:endParaRPr lang="en-US" dirty="0"/>
        </a:p>
      </dgm:t>
    </dgm:pt>
    <dgm:pt modelId="{C4A28E25-A098-46DE-A963-CB557667B184}" type="parTrans" cxnId="{09CC693B-2079-404D-B21D-2D624F72BAB3}">
      <dgm:prSet/>
      <dgm:spPr/>
      <dgm:t>
        <a:bodyPr/>
        <a:lstStyle/>
        <a:p>
          <a:endParaRPr lang="en-US"/>
        </a:p>
      </dgm:t>
    </dgm:pt>
    <dgm:pt modelId="{873A6924-39DC-4626-B5D4-9FD600C65906}" type="sibTrans" cxnId="{09CC693B-2079-404D-B21D-2D624F72BAB3}">
      <dgm:prSet/>
      <dgm:spPr/>
      <dgm:t>
        <a:bodyPr/>
        <a:lstStyle/>
        <a:p>
          <a:endParaRPr lang="en-US"/>
        </a:p>
      </dgm:t>
    </dgm:pt>
    <dgm:pt modelId="{B4E1783A-9D11-474B-B42F-F77D0046642D}" type="pres">
      <dgm:prSet presAssocID="{E09BD685-C197-4723-9DF6-AF3F77A1A753}" presName="vert0" presStyleCnt="0">
        <dgm:presLayoutVars>
          <dgm:dir/>
          <dgm:animOne val="branch"/>
          <dgm:animLvl val="lvl"/>
        </dgm:presLayoutVars>
      </dgm:prSet>
      <dgm:spPr/>
    </dgm:pt>
    <dgm:pt modelId="{44E1F1A8-D6CA-FB40-97D9-B9003E84C507}" type="pres">
      <dgm:prSet presAssocID="{4766AD0E-3076-42CB-9003-047FCEB6B500}" presName="thickLine" presStyleLbl="alignNode1" presStyleIdx="0" presStyleCnt="7"/>
      <dgm:spPr/>
    </dgm:pt>
    <dgm:pt modelId="{F2EAAADB-9B44-C448-BB78-39B7A6FE3FDD}" type="pres">
      <dgm:prSet presAssocID="{4766AD0E-3076-42CB-9003-047FCEB6B500}" presName="horz1" presStyleCnt="0"/>
      <dgm:spPr/>
    </dgm:pt>
    <dgm:pt modelId="{712C442D-876A-8444-8DEA-DAE46A91B1E5}" type="pres">
      <dgm:prSet presAssocID="{4766AD0E-3076-42CB-9003-047FCEB6B500}" presName="tx1" presStyleLbl="revTx" presStyleIdx="0" presStyleCnt="7"/>
      <dgm:spPr/>
    </dgm:pt>
    <dgm:pt modelId="{FAA9249D-8F15-4A49-9DBD-7B4E12EF66BC}" type="pres">
      <dgm:prSet presAssocID="{4766AD0E-3076-42CB-9003-047FCEB6B500}" presName="vert1" presStyleCnt="0"/>
      <dgm:spPr/>
    </dgm:pt>
    <dgm:pt modelId="{E8ED5B6C-63D1-754E-9E29-B67DE674E482}" type="pres">
      <dgm:prSet presAssocID="{DD9FD043-BE5C-4345-9357-57375A2B54BD}" presName="thickLine" presStyleLbl="alignNode1" presStyleIdx="1" presStyleCnt="7"/>
      <dgm:spPr/>
    </dgm:pt>
    <dgm:pt modelId="{394A1994-0FEB-B346-B71D-50896A0EC60C}" type="pres">
      <dgm:prSet presAssocID="{DD9FD043-BE5C-4345-9357-57375A2B54BD}" presName="horz1" presStyleCnt="0"/>
      <dgm:spPr/>
    </dgm:pt>
    <dgm:pt modelId="{0396E70A-614C-2E45-ABBF-AB82058AFBBB}" type="pres">
      <dgm:prSet presAssocID="{DD9FD043-BE5C-4345-9357-57375A2B54BD}" presName="tx1" presStyleLbl="revTx" presStyleIdx="1" presStyleCnt="7"/>
      <dgm:spPr/>
    </dgm:pt>
    <dgm:pt modelId="{3A29A9C0-6BED-064B-8225-C8C66128C177}" type="pres">
      <dgm:prSet presAssocID="{DD9FD043-BE5C-4345-9357-57375A2B54BD}" presName="vert1" presStyleCnt="0"/>
      <dgm:spPr/>
    </dgm:pt>
    <dgm:pt modelId="{16F1C6B9-F5E0-6C48-B38F-CCF32B4F3296}" type="pres">
      <dgm:prSet presAssocID="{B80DE20B-02EA-4C39-B581-A2078E1305F7}" presName="thickLine" presStyleLbl="alignNode1" presStyleIdx="2" presStyleCnt="7"/>
      <dgm:spPr/>
    </dgm:pt>
    <dgm:pt modelId="{7A1ABF14-6088-6442-AC6F-8A1A90A590AA}" type="pres">
      <dgm:prSet presAssocID="{B80DE20B-02EA-4C39-B581-A2078E1305F7}" presName="horz1" presStyleCnt="0"/>
      <dgm:spPr/>
    </dgm:pt>
    <dgm:pt modelId="{5716CA09-2B9E-A042-B10F-41437984EACB}" type="pres">
      <dgm:prSet presAssocID="{B80DE20B-02EA-4C39-B581-A2078E1305F7}" presName="tx1" presStyleLbl="revTx" presStyleIdx="2" presStyleCnt="7"/>
      <dgm:spPr/>
    </dgm:pt>
    <dgm:pt modelId="{841A28E4-47E3-4349-B6C1-E44023D758F9}" type="pres">
      <dgm:prSet presAssocID="{B80DE20B-02EA-4C39-B581-A2078E1305F7}" presName="vert1" presStyleCnt="0"/>
      <dgm:spPr/>
    </dgm:pt>
    <dgm:pt modelId="{3227EB2D-92AA-0848-9EAB-AF999ED4EBAC}" type="pres">
      <dgm:prSet presAssocID="{9DD26059-1B9C-4410-B8A9-E51BDDE644F6}" presName="thickLine" presStyleLbl="alignNode1" presStyleIdx="3" presStyleCnt="7"/>
      <dgm:spPr/>
    </dgm:pt>
    <dgm:pt modelId="{F6817546-10D2-B548-94FD-38287F8BE8B5}" type="pres">
      <dgm:prSet presAssocID="{9DD26059-1B9C-4410-B8A9-E51BDDE644F6}" presName="horz1" presStyleCnt="0"/>
      <dgm:spPr/>
    </dgm:pt>
    <dgm:pt modelId="{5F7045C6-4051-E54B-8920-716BCA692C3B}" type="pres">
      <dgm:prSet presAssocID="{9DD26059-1B9C-4410-B8A9-E51BDDE644F6}" presName="tx1" presStyleLbl="revTx" presStyleIdx="3" presStyleCnt="7"/>
      <dgm:spPr/>
    </dgm:pt>
    <dgm:pt modelId="{28D4C056-030D-6E49-A0B9-87176E6AE622}" type="pres">
      <dgm:prSet presAssocID="{9DD26059-1B9C-4410-B8A9-E51BDDE644F6}" presName="vert1" presStyleCnt="0"/>
      <dgm:spPr/>
    </dgm:pt>
    <dgm:pt modelId="{0CE35A4E-A90D-8B47-AD9B-11BC9F6F5B07}" type="pres">
      <dgm:prSet presAssocID="{8CFB3E6B-F521-441D-9913-333AAF994007}" presName="thickLine" presStyleLbl="alignNode1" presStyleIdx="4" presStyleCnt="7"/>
      <dgm:spPr/>
    </dgm:pt>
    <dgm:pt modelId="{1EACF381-5617-2A47-A7FE-7F1FEFEEB843}" type="pres">
      <dgm:prSet presAssocID="{8CFB3E6B-F521-441D-9913-333AAF994007}" presName="horz1" presStyleCnt="0"/>
      <dgm:spPr/>
    </dgm:pt>
    <dgm:pt modelId="{92352523-975B-924F-A241-BE1FFB9588E9}" type="pres">
      <dgm:prSet presAssocID="{8CFB3E6B-F521-441D-9913-333AAF994007}" presName="tx1" presStyleLbl="revTx" presStyleIdx="4" presStyleCnt="7"/>
      <dgm:spPr/>
    </dgm:pt>
    <dgm:pt modelId="{CDAC3101-2EE8-7944-9FB9-1F8157B25C1E}" type="pres">
      <dgm:prSet presAssocID="{8CFB3E6B-F521-441D-9913-333AAF994007}" presName="vert1" presStyleCnt="0"/>
      <dgm:spPr/>
    </dgm:pt>
    <dgm:pt modelId="{5BB4FF1A-8A3E-1F4D-9B5F-11AE21CE04FF}" type="pres">
      <dgm:prSet presAssocID="{A1761E72-E6A8-4502-8C7E-4CCEF7636D5A}" presName="thickLine" presStyleLbl="alignNode1" presStyleIdx="5" presStyleCnt="7"/>
      <dgm:spPr/>
    </dgm:pt>
    <dgm:pt modelId="{6E359E55-1F2F-8347-9BB8-FBCEEBFA4134}" type="pres">
      <dgm:prSet presAssocID="{A1761E72-E6A8-4502-8C7E-4CCEF7636D5A}" presName="horz1" presStyleCnt="0"/>
      <dgm:spPr/>
    </dgm:pt>
    <dgm:pt modelId="{157ECBE5-7A6A-8E4E-B7C5-36A91A759313}" type="pres">
      <dgm:prSet presAssocID="{A1761E72-E6A8-4502-8C7E-4CCEF7636D5A}" presName="tx1" presStyleLbl="revTx" presStyleIdx="5" presStyleCnt="7"/>
      <dgm:spPr/>
    </dgm:pt>
    <dgm:pt modelId="{06A9A591-1D04-4E4F-82B1-67E65D8F585C}" type="pres">
      <dgm:prSet presAssocID="{A1761E72-E6A8-4502-8C7E-4CCEF7636D5A}" presName="vert1" presStyleCnt="0"/>
      <dgm:spPr/>
    </dgm:pt>
    <dgm:pt modelId="{CC55AE2B-C648-4344-B612-7645664F63FE}" type="pres">
      <dgm:prSet presAssocID="{716FE2F8-89C8-4502-B0A3-9F66CF343E87}" presName="thickLine" presStyleLbl="alignNode1" presStyleIdx="6" presStyleCnt="7"/>
      <dgm:spPr/>
    </dgm:pt>
    <dgm:pt modelId="{BF0CAC3B-0C91-7C48-B188-56A5CD35F471}" type="pres">
      <dgm:prSet presAssocID="{716FE2F8-89C8-4502-B0A3-9F66CF343E87}" presName="horz1" presStyleCnt="0"/>
      <dgm:spPr/>
    </dgm:pt>
    <dgm:pt modelId="{EAC0A0A1-E5B9-DE49-A1E6-07B49C9FE2FB}" type="pres">
      <dgm:prSet presAssocID="{716FE2F8-89C8-4502-B0A3-9F66CF343E87}" presName="tx1" presStyleLbl="revTx" presStyleIdx="6" presStyleCnt="7"/>
      <dgm:spPr/>
    </dgm:pt>
    <dgm:pt modelId="{E02598CF-F5FB-6542-876A-9B1D608CB81B}" type="pres">
      <dgm:prSet presAssocID="{716FE2F8-89C8-4502-B0A3-9F66CF343E87}" presName="vert1" presStyleCnt="0"/>
      <dgm:spPr/>
    </dgm:pt>
  </dgm:ptLst>
  <dgm:cxnLst>
    <dgm:cxn modelId="{BFEE5713-6605-4A45-A058-DB62752E497A}" type="presOf" srcId="{9DD26059-1B9C-4410-B8A9-E51BDDE644F6}" destId="{5F7045C6-4051-E54B-8920-716BCA692C3B}" srcOrd="0" destOrd="0" presId="urn:microsoft.com/office/officeart/2008/layout/LinedList"/>
    <dgm:cxn modelId="{09CC693B-2079-404D-B21D-2D624F72BAB3}" srcId="{E09BD685-C197-4723-9DF6-AF3F77A1A753}" destId="{716FE2F8-89C8-4502-B0A3-9F66CF343E87}" srcOrd="6" destOrd="0" parTransId="{C4A28E25-A098-46DE-A963-CB557667B184}" sibTransId="{873A6924-39DC-4626-B5D4-9FD600C65906}"/>
    <dgm:cxn modelId="{F68BBE4E-3E03-E747-94A5-0673ACD2DFB8}" type="presOf" srcId="{8CFB3E6B-F521-441D-9913-333AAF994007}" destId="{92352523-975B-924F-A241-BE1FFB9588E9}" srcOrd="0" destOrd="0" presId="urn:microsoft.com/office/officeart/2008/layout/LinedList"/>
    <dgm:cxn modelId="{37DFCE50-E168-5C43-B80F-E6166ABB82F1}" type="presOf" srcId="{4766AD0E-3076-42CB-9003-047FCEB6B500}" destId="{712C442D-876A-8444-8DEA-DAE46A91B1E5}" srcOrd="0" destOrd="0" presId="urn:microsoft.com/office/officeart/2008/layout/LinedList"/>
    <dgm:cxn modelId="{7C5BAE52-D36E-4A78-A958-1AFE5FF1367B}" srcId="{E09BD685-C197-4723-9DF6-AF3F77A1A753}" destId="{DD9FD043-BE5C-4345-9357-57375A2B54BD}" srcOrd="1" destOrd="0" parTransId="{63EBB3A2-571C-4ACD-A7FA-35CAC9C8EDB5}" sibTransId="{D10F2C16-087C-48DF-9189-15C7F5C08E79}"/>
    <dgm:cxn modelId="{9C91B254-48CA-47EF-BB22-06D2A8DD5748}" srcId="{E09BD685-C197-4723-9DF6-AF3F77A1A753}" destId="{8CFB3E6B-F521-441D-9913-333AAF994007}" srcOrd="4" destOrd="0" parTransId="{C3B8E9F8-3912-43A3-A1C9-F11685F11525}" sibTransId="{358E7554-A030-4E40-8B49-4C4BA60E24ED}"/>
    <dgm:cxn modelId="{6AED2273-41EE-476A-B82E-46AF19BBA69F}" srcId="{E09BD685-C197-4723-9DF6-AF3F77A1A753}" destId="{B80DE20B-02EA-4C39-B581-A2078E1305F7}" srcOrd="2" destOrd="0" parTransId="{2B2AB684-BA7B-4BE1-AF79-C7C7D4CB9B31}" sibTransId="{160619E8-ADA1-4586-A8FC-78D6E111F2BB}"/>
    <dgm:cxn modelId="{63EF0778-7225-D842-BA4C-914672937119}" type="presOf" srcId="{DD9FD043-BE5C-4345-9357-57375A2B54BD}" destId="{0396E70A-614C-2E45-ABBF-AB82058AFBBB}" srcOrd="0" destOrd="0" presId="urn:microsoft.com/office/officeart/2008/layout/LinedList"/>
    <dgm:cxn modelId="{086ABF9B-02B7-3B47-AF6E-80F1D046164C}" type="presOf" srcId="{716FE2F8-89C8-4502-B0A3-9F66CF343E87}" destId="{EAC0A0A1-E5B9-DE49-A1E6-07B49C9FE2FB}" srcOrd="0" destOrd="0" presId="urn:microsoft.com/office/officeart/2008/layout/LinedList"/>
    <dgm:cxn modelId="{58BA70A9-401C-4446-98AE-932187B05DD5}" srcId="{E09BD685-C197-4723-9DF6-AF3F77A1A753}" destId="{9DD26059-1B9C-4410-B8A9-E51BDDE644F6}" srcOrd="3" destOrd="0" parTransId="{5A22C3C2-D180-45BE-9903-3B0BE74A35AE}" sibTransId="{F1E68E0F-D878-4DBB-A72F-578313A38CEF}"/>
    <dgm:cxn modelId="{C0936BC2-9097-1147-9C1D-2D61322CCE1F}" type="presOf" srcId="{A1761E72-E6A8-4502-8C7E-4CCEF7636D5A}" destId="{157ECBE5-7A6A-8E4E-B7C5-36A91A759313}" srcOrd="0" destOrd="0" presId="urn:microsoft.com/office/officeart/2008/layout/LinedList"/>
    <dgm:cxn modelId="{DB88DBDD-66E5-4BAB-BE92-86728903676D}" srcId="{E09BD685-C197-4723-9DF6-AF3F77A1A753}" destId="{A1761E72-E6A8-4502-8C7E-4CCEF7636D5A}" srcOrd="5" destOrd="0" parTransId="{C84B2572-8782-4381-9AE0-80B3CAA9998A}" sibTransId="{B8667C61-9FFD-4629-AB5B-470248C3750A}"/>
    <dgm:cxn modelId="{E8490CEB-755A-4998-AE0E-1E19884AAC41}" srcId="{E09BD685-C197-4723-9DF6-AF3F77A1A753}" destId="{4766AD0E-3076-42CB-9003-047FCEB6B500}" srcOrd="0" destOrd="0" parTransId="{AB4E8F1E-06EE-41E0-B2F7-ED8E5972876D}" sibTransId="{6015E5BE-2A1A-4714-9CC4-009CA4674259}"/>
    <dgm:cxn modelId="{0BC1B9ED-8F70-3845-AB19-8A3F1C546F5A}" type="presOf" srcId="{B80DE20B-02EA-4C39-B581-A2078E1305F7}" destId="{5716CA09-2B9E-A042-B10F-41437984EACB}" srcOrd="0" destOrd="0" presId="urn:microsoft.com/office/officeart/2008/layout/LinedList"/>
    <dgm:cxn modelId="{07E0FCFE-9799-1544-863B-A9F26DB4C8BF}" type="presOf" srcId="{E09BD685-C197-4723-9DF6-AF3F77A1A753}" destId="{B4E1783A-9D11-474B-B42F-F77D0046642D}" srcOrd="0" destOrd="0" presId="urn:microsoft.com/office/officeart/2008/layout/LinedList"/>
    <dgm:cxn modelId="{778E5F85-2573-DE45-A4C3-59CFDA514E9E}" type="presParOf" srcId="{B4E1783A-9D11-474B-B42F-F77D0046642D}" destId="{44E1F1A8-D6CA-FB40-97D9-B9003E84C507}" srcOrd="0" destOrd="0" presId="urn:microsoft.com/office/officeart/2008/layout/LinedList"/>
    <dgm:cxn modelId="{8C4332A8-42CC-E242-8DA5-570C0EBEF1B9}" type="presParOf" srcId="{B4E1783A-9D11-474B-B42F-F77D0046642D}" destId="{F2EAAADB-9B44-C448-BB78-39B7A6FE3FDD}" srcOrd="1" destOrd="0" presId="urn:microsoft.com/office/officeart/2008/layout/LinedList"/>
    <dgm:cxn modelId="{24002BAD-F61E-414A-A328-28B77C6F46F1}" type="presParOf" srcId="{F2EAAADB-9B44-C448-BB78-39B7A6FE3FDD}" destId="{712C442D-876A-8444-8DEA-DAE46A91B1E5}" srcOrd="0" destOrd="0" presId="urn:microsoft.com/office/officeart/2008/layout/LinedList"/>
    <dgm:cxn modelId="{15D9EA57-6A67-C94E-B52A-95FF732DC858}" type="presParOf" srcId="{F2EAAADB-9B44-C448-BB78-39B7A6FE3FDD}" destId="{FAA9249D-8F15-4A49-9DBD-7B4E12EF66BC}" srcOrd="1" destOrd="0" presId="urn:microsoft.com/office/officeart/2008/layout/LinedList"/>
    <dgm:cxn modelId="{7173BD1A-649C-E143-AAC7-988FD66CF0F4}" type="presParOf" srcId="{B4E1783A-9D11-474B-B42F-F77D0046642D}" destId="{E8ED5B6C-63D1-754E-9E29-B67DE674E482}" srcOrd="2" destOrd="0" presId="urn:microsoft.com/office/officeart/2008/layout/LinedList"/>
    <dgm:cxn modelId="{9C1B896D-A8FC-1E4F-BA1C-070A8C65FA32}" type="presParOf" srcId="{B4E1783A-9D11-474B-B42F-F77D0046642D}" destId="{394A1994-0FEB-B346-B71D-50896A0EC60C}" srcOrd="3" destOrd="0" presId="urn:microsoft.com/office/officeart/2008/layout/LinedList"/>
    <dgm:cxn modelId="{F0452B31-0A61-6542-B06D-60479F3D2B64}" type="presParOf" srcId="{394A1994-0FEB-B346-B71D-50896A0EC60C}" destId="{0396E70A-614C-2E45-ABBF-AB82058AFBBB}" srcOrd="0" destOrd="0" presId="urn:microsoft.com/office/officeart/2008/layout/LinedList"/>
    <dgm:cxn modelId="{AD72AC11-3AE6-4245-9CD0-235780F8C0F0}" type="presParOf" srcId="{394A1994-0FEB-B346-B71D-50896A0EC60C}" destId="{3A29A9C0-6BED-064B-8225-C8C66128C177}" srcOrd="1" destOrd="0" presId="urn:microsoft.com/office/officeart/2008/layout/LinedList"/>
    <dgm:cxn modelId="{44DB32D4-336C-5A40-8E6B-AFC76D489179}" type="presParOf" srcId="{B4E1783A-9D11-474B-B42F-F77D0046642D}" destId="{16F1C6B9-F5E0-6C48-B38F-CCF32B4F3296}" srcOrd="4" destOrd="0" presId="urn:microsoft.com/office/officeart/2008/layout/LinedList"/>
    <dgm:cxn modelId="{9E2044CB-8222-4B45-854E-1E233361FFB3}" type="presParOf" srcId="{B4E1783A-9D11-474B-B42F-F77D0046642D}" destId="{7A1ABF14-6088-6442-AC6F-8A1A90A590AA}" srcOrd="5" destOrd="0" presId="urn:microsoft.com/office/officeart/2008/layout/LinedList"/>
    <dgm:cxn modelId="{89AB7EA2-1B28-4444-8647-016E794D18E4}" type="presParOf" srcId="{7A1ABF14-6088-6442-AC6F-8A1A90A590AA}" destId="{5716CA09-2B9E-A042-B10F-41437984EACB}" srcOrd="0" destOrd="0" presId="urn:microsoft.com/office/officeart/2008/layout/LinedList"/>
    <dgm:cxn modelId="{BA84E1E9-F4E8-EF4C-BB61-6E09BBF2A78B}" type="presParOf" srcId="{7A1ABF14-6088-6442-AC6F-8A1A90A590AA}" destId="{841A28E4-47E3-4349-B6C1-E44023D758F9}" srcOrd="1" destOrd="0" presId="urn:microsoft.com/office/officeart/2008/layout/LinedList"/>
    <dgm:cxn modelId="{A19A02B1-1E13-284B-82AB-29D406DC693E}" type="presParOf" srcId="{B4E1783A-9D11-474B-B42F-F77D0046642D}" destId="{3227EB2D-92AA-0848-9EAB-AF999ED4EBAC}" srcOrd="6" destOrd="0" presId="urn:microsoft.com/office/officeart/2008/layout/LinedList"/>
    <dgm:cxn modelId="{91B248EB-84C1-8C40-989C-26AB12D170D2}" type="presParOf" srcId="{B4E1783A-9D11-474B-B42F-F77D0046642D}" destId="{F6817546-10D2-B548-94FD-38287F8BE8B5}" srcOrd="7" destOrd="0" presId="urn:microsoft.com/office/officeart/2008/layout/LinedList"/>
    <dgm:cxn modelId="{ED635D2D-36C5-364E-AA2D-E27A0E741494}" type="presParOf" srcId="{F6817546-10D2-B548-94FD-38287F8BE8B5}" destId="{5F7045C6-4051-E54B-8920-716BCA692C3B}" srcOrd="0" destOrd="0" presId="urn:microsoft.com/office/officeart/2008/layout/LinedList"/>
    <dgm:cxn modelId="{50B567C2-2341-6548-A4DA-922F9C9E6BF3}" type="presParOf" srcId="{F6817546-10D2-B548-94FD-38287F8BE8B5}" destId="{28D4C056-030D-6E49-A0B9-87176E6AE622}" srcOrd="1" destOrd="0" presId="urn:microsoft.com/office/officeart/2008/layout/LinedList"/>
    <dgm:cxn modelId="{C43C8D41-3D6F-E245-849F-99CE4BC90425}" type="presParOf" srcId="{B4E1783A-9D11-474B-B42F-F77D0046642D}" destId="{0CE35A4E-A90D-8B47-AD9B-11BC9F6F5B07}" srcOrd="8" destOrd="0" presId="urn:microsoft.com/office/officeart/2008/layout/LinedList"/>
    <dgm:cxn modelId="{29F8A5BF-D303-6D40-B3FB-E194803FBB6C}" type="presParOf" srcId="{B4E1783A-9D11-474B-B42F-F77D0046642D}" destId="{1EACF381-5617-2A47-A7FE-7F1FEFEEB843}" srcOrd="9" destOrd="0" presId="urn:microsoft.com/office/officeart/2008/layout/LinedList"/>
    <dgm:cxn modelId="{60BDAA5B-30C9-6948-A4F4-60E447C10CFF}" type="presParOf" srcId="{1EACF381-5617-2A47-A7FE-7F1FEFEEB843}" destId="{92352523-975B-924F-A241-BE1FFB9588E9}" srcOrd="0" destOrd="0" presId="urn:microsoft.com/office/officeart/2008/layout/LinedList"/>
    <dgm:cxn modelId="{74413386-0157-2343-8EB3-F3314B9C8667}" type="presParOf" srcId="{1EACF381-5617-2A47-A7FE-7F1FEFEEB843}" destId="{CDAC3101-2EE8-7944-9FB9-1F8157B25C1E}" srcOrd="1" destOrd="0" presId="urn:microsoft.com/office/officeart/2008/layout/LinedList"/>
    <dgm:cxn modelId="{D48A0E3A-981B-0049-8A37-39B1D111ECFD}" type="presParOf" srcId="{B4E1783A-9D11-474B-B42F-F77D0046642D}" destId="{5BB4FF1A-8A3E-1F4D-9B5F-11AE21CE04FF}" srcOrd="10" destOrd="0" presId="urn:microsoft.com/office/officeart/2008/layout/LinedList"/>
    <dgm:cxn modelId="{F3AD041F-8EA8-5C42-9A1A-105E5346872B}" type="presParOf" srcId="{B4E1783A-9D11-474B-B42F-F77D0046642D}" destId="{6E359E55-1F2F-8347-9BB8-FBCEEBFA4134}" srcOrd="11" destOrd="0" presId="urn:microsoft.com/office/officeart/2008/layout/LinedList"/>
    <dgm:cxn modelId="{293393CB-F2DF-BE42-9278-FC1C969999A3}" type="presParOf" srcId="{6E359E55-1F2F-8347-9BB8-FBCEEBFA4134}" destId="{157ECBE5-7A6A-8E4E-B7C5-36A91A759313}" srcOrd="0" destOrd="0" presId="urn:microsoft.com/office/officeart/2008/layout/LinedList"/>
    <dgm:cxn modelId="{720ED22D-0A8C-8E46-A9D6-93B22E6CE786}" type="presParOf" srcId="{6E359E55-1F2F-8347-9BB8-FBCEEBFA4134}" destId="{06A9A591-1D04-4E4F-82B1-67E65D8F585C}" srcOrd="1" destOrd="0" presId="urn:microsoft.com/office/officeart/2008/layout/LinedList"/>
    <dgm:cxn modelId="{24EF2C8A-9605-8A4E-8B34-9DA5539017C0}" type="presParOf" srcId="{B4E1783A-9D11-474B-B42F-F77D0046642D}" destId="{CC55AE2B-C648-4344-B612-7645664F63FE}" srcOrd="12" destOrd="0" presId="urn:microsoft.com/office/officeart/2008/layout/LinedList"/>
    <dgm:cxn modelId="{15F1A7BD-446C-604A-A267-A1717A23DAEA}" type="presParOf" srcId="{B4E1783A-9D11-474B-B42F-F77D0046642D}" destId="{BF0CAC3B-0C91-7C48-B188-56A5CD35F471}" srcOrd="13" destOrd="0" presId="urn:microsoft.com/office/officeart/2008/layout/LinedList"/>
    <dgm:cxn modelId="{13DCA1FF-2F5F-0343-B3E9-83DDCC64DBD2}" type="presParOf" srcId="{BF0CAC3B-0C91-7C48-B188-56A5CD35F471}" destId="{EAC0A0A1-E5B9-DE49-A1E6-07B49C9FE2FB}" srcOrd="0" destOrd="0" presId="urn:microsoft.com/office/officeart/2008/layout/LinedList"/>
    <dgm:cxn modelId="{37C3E31C-9E43-D144-9AB1-306415BA4ACE}" type="presParOf" srcId="{BF0CAC3B-0C91-7C48-B188-56A5CD35F471}" destId="{E02598CF-F5FB-6542-876A-9B1D608CB8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AE4C5-145E-452E-9FA0-8047251984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38BDA963-5E74-407D-AD62-0BAA74D3E58F}">
      <dgm:prSet/>
      <dgm:spPr/>
      <dgm:t>
        <a:bodyPr/>
        <a:lstStyle/>
        <a:p>
          <a:pPr>
            <a:defRPr cap="all"/>
          </a:pPr>
          <a:r>
            <a:rPr lang="nl-NL" b="0" i="0"/>
            <a:t>Profile </a:t>
          </a:r>
          <a:endParaRPr lang="en-US"/>
        </a:p>
      </dgm:t>
    </dgm:pt>
    <dgm:pt modelId="{96B0AF62-F8F4-4224-BAF5-3B4F51CF919D}" type="parTrans" cxnId="{6DDF520D-8A09-41D3-9F30-59EF1B7F8178}">
      <dgm:prSet/>
      <dgm:spPr/>
      <dgm:t>
        <a:bodyPr/>
        <a:lstStyle/>
        <a:p>
          <a:endParaRPr lang="en-US"/>
        </a:p>
      </dgm:t>
    </dgm:pt>
    <dgm:pt modelId="{2E576874-916D-4DC9-B300-53281F5318C0}" type="sibTrans" cxnId="{6DDF520D-8A09-41D3-9F30-59EF1B7F8178}">
      <dgm:prSet/>
      <dgm:spPr/>
      <dgm:t>
        <a:bodyPr/>
        <a:lstStyle/>
        <a:p>
          <a:endParaRPr lang="en-US"/>
        </a:p>
      </dgm:t>
    </dgm:pt>
    <dgm:pt modelId="{328ABEB6-148D-42BC-8672-1B6DD7E40CCF}">
      <dgm:prSet/>
      <dgm:spPr/>
      <dgm:t>
        <a:bodyPr/>
        <a:lstStyle/>
        <a:p>
          <a:pPr>
            <a:defRPr cap="all"/>
          </a:pPr>
          <a:r>
            <a:rPr lang="nl-NL" b="0" i="0"/>
            <a:t>About us</a:t>
          </a:r>
          <a:endParaRPr lang="en-US"/>
        </a:p>
      </dgm:t>
    </dgm:pt>
    <dgm:pt modelId="{AC5D46FF-52DC-4E52-AFE1-F93B087858D3}" type="parTrans" cxnId="{84542E21-EC1E-4196-8722-BE0C1D7B0155}">
      <dgm:prSet/>
      <dgm:spPr/>
      <dgm:t>
        <a:bodyPr/>
        <a:lstStyle/>
        <a:p>
          <a:endParaRPr lang="en-US"/>
        </a:p>
      </dgm:t>
    </dgm:pt>
    <dgm:pt modelId="{462FF1F9-29B2-4062-8A52-D83173A020CD}" type="sibTrans" cxnId="{84542E21-EC1E-4196-8722-BE0C1D7B0155}">
      <dgm:prSet/>
      <dgm:spPr/>
      <dgm:t>
        <a:bodyPr/>
        <a:lstStyle/>
        <a:p>
          <a:endParaRPr lang="en-US"/>
        </a:p>
      </dgm:t>
    </dgm:pt>
    <dgm:pt modelId="{9F4523B9-17CF-4717-B404-0098C90AE917}">
      <dgm:prSet/>
      <dgm:spPr/>
      <dgm:t>
        <a:bodyPr/>
        <a:lstStyle/>
        <a:p>
          <a:pPr>
            <a:defRPr cap="all"/>
          </a:pPr>
          <a:r>
            <a:rPr lang="nl-NL" b="0" i="0"/>
            <a:t>Search bar</a:t>
          </a:r>
          <a:endParaRPr lang="en-US"/>
        </a:p>
      </dgm:t>
    </dgm:pt>
    <dgm:pt modelId="{1D305E10-95C6-42F6-AE6A-A8819664E1F4}" type="parTrans" cxnId="{04021579-A6CF-49A3-99C7-314124BAC725}">
      <dgm:prSet/>
      <dgm:spPr/>
      <dgm:t>
        <a:bodyPr/>
        <a:lstStyle/>
        <a:p>
          <a:endParaRPr lang="en-US"/>
        </a:p>
      </dgm:t>
    </dgm:pt>
    <dgm:pt modelId="{D1CA2EB3-0177-4238-A1D5-7F9702733387}" type="sibTrans" cxnId="{04021579-A6CF-49A3-99C7-314124BAC725}">
      <dgm:prSet/>
      <dgm:spPr/>
      <dgm:t>
        <a:bodyPr/>
        <a:lstStyle/>
        <a:p>
          <a:endParaRPr lang="en-US"/>
        </a:p>
      </dgm:t>
    </dgm:pt>
    <dgm:pt modelId="{7EAD5FCE-C892-4CDB-AD9B-9EDFA1D79773}">
      <dgm:prSet/>
      <dgm:spPr/>
      <dgm:t>
        <a:bodyPr/>
        <a:lstStyle/>
        <a:p>
          <a:pPr>
            <a:defRPr cap="all"/>
          </a:pPr>
          <a:r>
            <a:rPr lang="nl-NL" b="0" i="0"/>
            <a:t>Working categories</a:t>
          </a:r>
          <a:endParaRPr lang="en-US"/>
        </a:p>
      </dgm:t>
    </dgm:pt>
    <dgm:pt modelId="{105F507B-2C22-490E-8C0C-D1CD2E26B640}" type="parTrans" cxnId="{1856B197-7DBC-4853-BE56-165EFD702FC1}">
      <dgm:prSet/>
      <dgm:spPr/>
      <dgm:t>
        <a:bodyPr/>
        <a:lstStyle/>
        <a:p>
          <a:endParaRPr lang="en-US"/>
        </a:p>
      </dgm:t>
    </dgm:pt>
    <dgm:pt modelId="{48382505-E409-4468-A800-462668E8C709}" type="sibTrans" cxnId="{1856B197-7DBC-4853-BE56-165EFD702FC1}">
      <dgm:prSet/>
      <dgm:spPr/>
      <dgm:t>
        <a:bodyPr/>
        <a:lstStyle/>
        <a:p>
          <a:endParaRPr lang="en-US"/>
        </a:p>
      </dgm:t>
    </dgm:pt>
    <dgm:pt modelId="{AB0D210A-D97B-4366-908B-60F73C0FCA87}">
      <dgm:prSet/>
      <dgm:spPr/>
      <dgm:t>
        <a:bodyPr/>
        <a:lstStyle/>
        <a:p>
          <a:pPr>
            <a:defRPr cap="all"/>
          </a:pPr>
          <a:r>
            <a:rPr lang="nl-NL" b="0" i="0"/>
            <a:t>Ect.</a:t>
          </a:r>
          <a:endParaRPr lang="en-US"/>
        </a:p>
      </dgm:t>
    </dgm:pt>
    <dgm:pt modelId="{294A6F2D-30F5-41CE-A88E-48132CEAF86D}" type="parTrans" cxnId="{D3EB5930-9F8B-48D6-BFC2-D2C5E7646E8F}">
      <dgm:prSet/>
      <dgm:spPr/>
      <dgm:t>
        <a:bodyPr/>
        <a:lstStyle/>
        <a:p>
          <a:endParaRPr lang="en-US"/>
        </a:p>
      </dgm:t>
    </dgm:pt>
    <dgm:pt modelId="{289679AC-5C9F-4ECB-8714-B9B4C6CED046}" type="sibTrans" cxnId="{D3EB5930-9F8B-48D6-BFC2-D2C5E7646E8F}">
      <dgm:prSet/>
      <dgm:spPr/>
      <dgm:t>
        <a:bodyPr/>
        <a:lstStyle/>
        <a:p>
          <a:endParaRPr lang="en-US"/>
        </a:p>
      </dgm:t>
    </dgm:pt>
    <dgm:pt modelId="{7A5FD651-C788-483A-AA8B-F0FE5913BF13}" type="pres">
      <dgm:prSet presAssocID="{276AE4C5-145E-452E-9FA0-80472519849C}" presName="root" presStyleCnt="0">
        <dgm:presLayoutVars>
          <dgm:dir/>
          <dgm:resizeHandles val="exact"/>
        </dgm:presLayoutVars>
      </dgm:prSet>
      <dgm:spPr/>
    </dgm:pt>
    <dgm:pt modelId="{A6059E1A-BA65-453B-A5FF-E3A9DBDC91ED}" type="pres">
      <dgm:prSet presAssocID="{38BDA963-5E74-407D-AD62-0BAA74D3E58F}" presName="compNode" presStyleCnt="0"/>
      <dgm:spPr/>
    </dgm:pt>
    <dgm:pt modelId="{E3C7CAAA-0D0E-4520-BFCF-82B97877D761}" type="pres">
      <dgm:prSet presAssocID="{38BDA963-5E74-407D-AD62-0BAA74D3E58F}" presName="iconBgRect" presStyleLbl="bgShp" presStyleIdx="0" presStyleCnt="5"/>
      <dgm:spPr/>
    </dgm:pt>
    <dgm:pt modelId="{44EC8088-A64E-4DDE-B1C1-F4CDB14DAC96}" type="pres">
      <dgm:prSet presAssocID="{38BDA963-5E74-407D-AD62-0BAA74D3E5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ruiker"/>
        </a:ext>
      </dgm:extLst>
    </dgm:pt>
    <dgm:pt modelId="{3DF6FD5B-3E43-468B-A58C-71964285E00C}" type="pres">
      <dgm:prSet presAssocID="{38BDA963-5E74-407D-AD62-0BAA74D3E58F}" presName="spaceRect" presStyleCnt="0"/>
      <dgm:spPr/>
    </dgm:pt>
    <dgm:pt modelId="{B5E766E8-30A4-4B39-BCC6-77EAAECA2E2E}" type="pres">
      <dgm:prSet presAssocID="{38BDA963-5E74-407D-AD62-0BAA74D3E58F}" presName="textRect" presStyleLbl="revTx" presStyleIdx="0" presStyleCnt="5">
        <dgm:presLayoutVars>
          <dgm:chMax val="1"/>
          <dgm:chPref val="1"/>
        </dgm:presLayoutVars>
      </dgm:prSet>
      <dgm:spPr/>
    </dgm:pt>
    <dgm:pt modelId="{84BC3110-419C-4203-B543-7A06E959B849}" type="pres">
      <dgm:prSet presAssocID="{2E576874-916D-4DC9-B300-53281F5318C0}" presName="sibTrans" presStyleCnt="0"/>
      <dgm:spPr/>
    </dgm:pt>
    <dgm:pt modelId="{8C8AB67B-C26C-49C0-A221-B809DCD88C04}" type="pres">
      <dgm:prSet presAssocID="{328ABEB6-148D-42BC-8672-1B6DD7E40CCF}" presName="compNode" presStyleCnt="0"/>
      <dgm:spPr/>
    </dgm:pt>
    <dgm:pt modelId="{B3FC00B9-5077-4501-BAEE-3EF0F166D113}" type="pres">
      <dgm:prSet presAssocID="{328ABEB6-148D-42BC-8672-1B6DD7E40CCF}" presName="iconBgRect" presStyleLbl="bgShp" presStyleIdx="1" presStyleCnt="5"/>
      <dgm:spPr/>
    </dgm:pt>
    <dgm:pt modelId="{0A4A7AAF-541F-4FDB-838F-A7B88CBDF013}" type="pres">
      <dgm:prSet presAssocID="{328ABEB6-148D-42BC-8672-1B6DD7E40C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druk"/>
        </a:ext>
      </dgm:extLst>
    </dgm:pt>
    <dgm:pt modelId="{B56D22BD-E51C-47C3-9FE5-0A00DE816ED8}" type="pres">
      <dgm:prSet presAssocID="{328ABEB6-148D-42BC-8672-1B6DD7E40CCF}" presName="spaceRect" presStyleCnt="0"/>
      <dgm:spPr/>
    </dgm:pt>
    <dgm:pt modelId="{1422B461-8273-48CA-85D3-C72534826728}" type="pres">
      <dgm:prSet presAssocID="{328ABEB6-148D-42BC-8672-1B6DD7E40CCF}" presName="textRect" presStyleLbl="revTx" presStyleIdx="1" presStyleCnt="5">
        <dgm:presLayoutVars>
          <dgm:chMax val="1"/>
          <dgm:chPref val="1"/>
        </dgm:presLayoutVars>
      </dgm:prSet>
      <dgm:spPr/>
    </dgm:pt>
    <dgm:pt modelId="{9923A5D5-6540-44A7-93CC-2E8799360908}" type="pres">
      <dgm:prSet presAssocID="{462FF1F9-29B2-4062-8A52-D83173A020CD}" presName="sibTrans" presStyleCnt="0"/>
      <dgm:spPr/>
    </dgm:pt>
    <dgm:pt modelId="{BEC5B291-8E5C-470E-A69C-C7583BC90E59}" type="pres">
      <dgm:prSet presAssocID="{9F4523B9-17CF-4717-B404-0098C90AE917}" presName="compNode" presStyleCnt="0"/>
      <dgm:spPr/>
    </dgm:pt>
    <dgm:pt modelId="{192E46E0-22BD-47D7-AD02-7088B92DB32F}" type="pres">
      <dgm:prSet presAssocID="{9F4523B9-17CF-4717-B404-0098C90AE917}" presName="iconBgRect" presStyleLbl="bgShp" presStyleIdx="2" presStyleCnt="5"/>
      <dgm:spPr/>
    </dgm:pt>
    <dgm:pt modelId="{416407F3-7924-43D9-88EA-4D46936BE393}" type="pres">
      <dgm:prSet presAssocID="{9F4523B9-17CF-4717-B404-0098C90AE9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D7A6A17-4192-434F-BB5C-25C3B599CFB2}" type="pres">
      <dgm:prSet presAssocID="{9F4523B9-17CF-4717-B404-0098C90AE917}" presName="spaceRect" presStyleCnt="0"/>
      <dgm:spPr/>
    </dgm:pt>
    <dgm:pt modelId="{CF4BFB32-88BE-4BAC-9CAD-CE3BC5165CA8}" type="pres">
      <dgm:prSet presAssocID="{9F4523B9-17CF-4717-B404-0098C90AE917}" presName="textRect" presStyleLbl="revTx" presStyleIdx="2" presStyleCnt="5">
        <dgm:presLayoutVars>
          <dgm:chMax val="1"/>
          <dgm:chPref val="1"/>
        </dgm:presLayoutVars>
      </dgm:prSet>
      <dgm:spPr/>
    </dgm:pt>
    <dgm:pt modelId="{790A2E00-2940-4DF6-BA08-E7232754E747}" type="pres">
      <dgm:prSet presAssocID="{D1CA2EB3-0177-4238-A1D5-7F9702733387}" presName="sibTrans" presStyleCnt="0"/>
      <dgm:spPr/>
    </dgm:pt>
    <dgm:pt modelId="{2334CE25-E25C-4DDA-B217-3AFBD052A387}" type="pres">
      <dgm:prSet presAssocID="{7EAD5FCE-C892-4CDB-AD9B-9EDFA1D79773}" presName="compNode" presStyleCnt="0"/>
      <dgm:spPr/>
    </dgm:pt>
    <dgm:pt modelId="{BFB8AAC2-C20C-452B-A14C-328BA0543E6B}" type="pres">
      <dgm:prSet presAssocID="{7EAD5FCE-C892-4CDB-AD9B-9EDFA1D79773}" presName="iconBgRect" presStyleLbl="bgShp" presStyleIdx="3" presStyleCnt="5"/>
      <dgm:spPr/>
    </dgm:pt>
    <dgm:pt modelId="{65A12CF7-14A3-4D8B-84E4-890EBD6F24EF}" type="pres">
      <dgm:prSet presAssocID="{7EAD5FCE-C892-4CDB-AD9B-9EDFA1D797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EB8EF997-DE0C-4CA8-BDBA-31D35DDCD797}" type="pres">
      <dgm:prSet presAssocID="{7EAD5FCE-C892-4CDB-AD9B-9EDFA1D79773}" presName="spaceRect" presStyleCnt="0"/>
      <dgm:spPr/>
    </dgm:pt>
    <dgm:pt modelId="{141CA768-47F9-414A-9F51-B03FA5453F97}" type="pres">
      <dgm:prSet presAssocID="{7EAD5FCE-C892-4CDB-AD9B-9EDFA1D79773}" presName="textRect" presStyleLbl="revTx" presStyleIdx="3" presStyleCnt="5">
        <dgm:presLayoutVars>
          <dgm:chMax val="1"/>
          <dgm:chPref val="1"/>
        </dgm:presLayoutVars>
      </dgm:prSet>
      <dgm:spPr/>
    </dgm:pt>
    <dgm:pt modelId="{B4118C55-C9AD-46D4-B853-E869AA04DAC5}" type="pres">
      <dgm:prSet presAssocID="{48382505-E409-4468-A800-462668E8C709}" presName="sibTrans" presStyleCnt="0"/>
      <dgm:spPr/>
    </dgm:pt>
    <dgm:pt modelId="{17436618-2B46-4576-8CBB-67E76BFB6E9A}" type="pres">
      <dgm:prSet presAssocID="{AB0D210A-D97B-4366-908B-60F73C0FCA87}" presName="compNode" presStyleCnt="0"/>
      <dgm:spPr/>
    </dgm:pt>
    <dgm:pt modelId="{C09F0BBF-640B-4BB1-A47B-C59D6A0DC9E3}" type="pres">
      <dgm:prSet presAssocID="{AB0D210A-D97B-4366-908B-60F73C0FCA87}" presName="iconBgRect" presStyleLbl="bgShp" presStyleIdx="4" presStyleCnt="5"/>
      <dgm:spPr/>
    </dgm:pt>
    <dgm:pt modelId="{0C6BB9B9-72F2-4CC2-9B2F-264FFA7A00E8}" type="pres">
      <dgm:prSet presAssocID="{AB0D210A-D97B-4366-908B-60F73C0FCA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lk"/>
        </a:ext>
      </dgm:extLst>
    </dgm:pt>
    <dgm:pt modelId="{47FFE92D-3C6B-4572-90D4-38F191176B5A}" type="pres">
      <dgm:prSet presAssocID="{AB0D210A-D97B-4366-908B-60F73C0FCA87}" presName="spaceRect" presStyleCnt="0"/>
      <dgm:spPr/>
    </dgm:pt>
    <dgm:pt modelId="{DD87E786-4206-46B8-8F1E-53B78B2203A1}" type="pres">
      <dgm:prSet presAssocID="{AB0D210A-D97B-4366-908B-60F73C0FCA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DDF520D-8A09-41D3-9F30-59EF1B7F8178}" srcId="{276AE4C5-145E-452E-9FA0-80472519849C}" destId="{38BDA963-5E74-407D-AD62-0BAA74D3E58F}" srcOrd="0" destOrd="0" parTransId="{96B0AF62-F8F4-4224-BAF5-3B4F51CF919D}" sibTransId="{2E576874-916D-4DC9-B300-53281F5318C0}"/>
    <dgm:cxn modelId="{84542E21-EC1E-4196-8722-BE0C1D7B0155}" srcId="{276AE4C5-145E-452E-9FA0-80472519849C}" destId="{328ABEB6-148D-42BC-8672-1B6DD7E40CCF}" srcOrd="1" destOrd="0" parTransId="{AC5D46FF-52DC-4E52-AFE1-F93B087858D3}" sibTransId="{462FF1F9-29B2-4062-8A52-D83173A020CD}"/>
    <dgm:cxn modelId="{D3EB5930-9F8B-48D6-BFC2-D2C5E7646E8F}" srcId="{276AE4C5-145E-452E-9FA0-80472519849C}" destId="{AB0D210A-D97B-4366-908B-60F73C0FCA87}" srcOrd="4" destOrd="0" parTransId="{294A6F2D-30F5-41CE-A88E-48132CEAF86D}" sibTransId="{289679AC-5C9F-4ECB-8714-B9B4C6CED046}"/>
    <dgm:cxn modelId="{6EA0A460-774D-4880-A2CB-DF7A286B01B9}" type="presOf" srcId="{7EAD5FCE-C892-4CDB-AD9B-9EDFA1D79773}" destId="{141CA768-47F9-414A-9F51-B03FA5453F97}" srcOrd="0" destOrd="0" presId="urn:microsoft.com/office/officeart/2018/5/layout/IconCircleLabelList"/>
    <dgm:cxn modelId="{04021579-A6CF-49A3-99C7-314124BAC725}" srcId="{276AE4C5-145E-452E-9FA0-80472519849C}" destId="{9F4523B9-17CF-4717-B404-0098C90AE917}" srcOrd="2" destOrd="0" parTransId="{1D305E10-95C6-42F6-AE6A-A8819664E1F4}" sibTransId="{D1CA2EB3-0177-4238-A1D5-7F9702733387}"/>
    <dgm:cxn modelId="{4E29E87C-4541-44B3-B406-C0B9C7B1AE17}" type="presOf" srcId="{AB0D210A-D97B-4366-908B-60F73C0FCA87}" destId="{DD87E786-4206-46B8-8F1E-53B78B2203A1}" srcOrd="0" destOrd="0" presId="urn:microsoft.com/office/officeart/2018/5/layout/IconCircleLabelList"/>
    <dgm:cxn modelId="{1856B197-7DBC-4853-BE56-165EFD702FC1}" srcId="{276AE4C5-145E-452E-9FA0-80472519849C}" destId="{7EAD5FCE-C892-4CDB-AD9B-9EDFA1D79773}" srcOrd="3" destOrd="0" parTransId="{105F507B-2C22-490E-8C0C-D1CD2E26B640}" sibTransId="{48382505-E409-4468-A800-462668E8C709}"/>
    <dgm:cxn modelId="{24817DBF-A479-4D76-9B7E-857645267084}" type="presOf" srcId="{328ABEB6-148D-42BC-8672-1B6DD7E40CCF}" destId="{1422B461-8273-48CA-85D3-C72534826728}" srcOrd="0" destOrd="0" presId="urn:microsoft.com/office/officeart/2018/5/layout/IconCircleLabelList"/>
    <dgm:cxn modelId="{0BAC62E4-E7EE-479A-917D-55D468974629}" type="presOf" srcId="{9F4523B9-17CF-4717-B404-0098C90AE917}" destId="{CF4BFB32-88BE-4BAC-9CAD-CE3BC5165CA8}" srcOrd="0" destOrd="0" presId="urn:microsoft.com/office/officeart/2018/5/layout/IconCircleLabelList"/>
    <dgm:cxn modelId="{7D276BEB-E266-4058-8342-A2D0D6A9E8FA}" type="presOf" srcId="{38BDA963-5E74-407D-AD62-0BAA74D3E58F}" destId="{B5E766E8-30A4-4B39-BCC6-77EAAECA2E2E}" srcOrd="0" destOrd="0" presId="urn:microsoft.com/office/officeart/2018/5/layout/IconCircleLabelList"/>
    <dgm:cxn modelId="{4A090CEF-C212-4FF9-8832-99F0544A8D82}" type="presOf" srcId="{276AE4C5-145E-452E-9FA0-80472519849C}" destId="{7A5FD651-C788-483A-AA8B-F0FE5913BF13}" srcOrd="0" destOrd="0" presId="urn:microsoft.com/office/officeart/2018/5/layout/IconCircleLabelList"/>
    <dgm:cxn modelId="{15C818B9-C407-4481-B538-21E33FA10767}" type="presParOf" srcId="{7A5FD651-C788-483A-AA8B-F0FE5913BF13}" destId="{A6059E1A-BA65-453B-A5FF-E3A9DBDC91ED}" srcOrd="0" destOrd="0" presId="urn:microsoft.com/office/officeart/2018/5/layout/IconCircleLabelList"/>
    <dgm:cxn modelId="{D235518C-4DB4-4164-8479-BD146196415C}" type="presParOf" srcId="{A6059E1A-BA65-453B-A5FF-E3A9DBDC91ED}" destId="{E3C7CAAA-0D0E-4520-BFCF-82B97877D761}" srcOrd="0" destOrd="0" presId="urn:microsoft.com/office/officeart/2018/5/layout/IconCircleLabelList"/>
    <dgm:cxn modelId="{1DEE46D6-3E70-4D3E-B60A-664F73C8F1DB}" type="presParOf" srcId="{A6059E1A-BA65-453B-A5FF-E3A9DBDC91ED}" destId="{44EC8088-A64E-4DDE-B1C1-F4CDB14DAC96}" srcOrd="1" destOrd="0" presId="urn:microsoft.com/office/officeart/2018/5/layout/IconCircleLabelList"/>
    <dgm:cxn modelId="{16355E6F-0422-438F-B045-7DE22FB4DCAF}" type="presParOf" srcId="{A6059E1A-BA65-453B-A5FF-E3A9DBDC91ED}" destId="{3DF6FD5B-3E43-468B-A58C-71964285E00C}" srcOrd="2" destOrd="0" presId="urn:microsoft.com/office/officeart/2018/5/layout/IconCircleLabelList"/>
    <dgm:cxn modelId="{768E50F4-4BFB-4A5A-962F-CE4B4202A8A8}" type="presParOf" srcId="{A6059E1A-BA65-453B-A5FF-E3A9DBDC91ED}" destId="{B5E766E8-30A4-4B39-BCC6-77EAAECA2E2E}" srcOrd="3" destOrd="0" presId="urn:microsoft.com/office/officeart/2018/5/layout/IconCircleLabelList"/>
    <dgm:cxn modelId="{A75695E2-B1AF-4E83-B392-111785B48BB5}" type="presParOf" srcId="{7A5FD651-C788-483A-AA8B-F0FE5913BF13}" destId="{84BC3110-419C-4203-B543-7A06E959B849}" srcOrd="1" destOrd="0" presId="urn:microsoft.com/office/officeart/2018/5/layout/IconCircleLabelList"/>
    <dgm:cxn modelId="{9EBDE000-6815-49C1-A98D-84DE136226E2}" type="presParOf" srcId="{7A5FD651-C788-483A-AA8B-F0FE5913BF13}" destId="{8C8AB67B-C26C-49C0-A221-B809DCD88C04}" srcOrd="2" destOrd="0" presId="urn:microsoft.com/office/officeart/2018/5/layout/IconCircleLabelList"/>
    <dgm:cxn modelId="{F5D4E2FA-12CB-42C0-88DF-760999A80902}" type="presParOf" srcId="{8C8AB67B-C26C-49C0-A221-B809DCD88C04}" destId="{B3FC00B9-5077-4501-BAEE-3EF0F166D113}" srcOrd="0" destOrd="0" presId="urn:microsoft.com/office/officeart/2018/5/layout/IconCircleLabelList"/>
    <dgm:cxn modelId="{A307C49C-06D3-467B-9E52-7C0A525672DB}" type="presParOf" srcId="{8C8AB67B-C26C-49C0-A221-B809DCD88C04}" destId="{0A4A7AAF-541F-4FDB-838F-A7B88CBDF013}" srcOrd="1" destOrd="0" presId="urn:microsoft.com/office/officeart/2018/5/layout/IconCircleLabelList"/>
    <dgm:cxn modelId="{123244A8-99BB-4AB5-8BEF-BD8E4C045F5C}" type="presParOf" srcId="{8C8AB67B-C26C-49C0-A221-B809DCD88C04}" destId="{B56D22BD-E51C-47C3-9FE5-0A00DE816ED8}" srcOrd="2" destOrd="0" presId="urn:microsoft.com/office/officeart/2018/5/layout/IconCircleLabelList"/>
    <dgm:cxn modelId="{5C964D11-A8A3-427D-B8A6-17BD6F294053}" type="presParOf" srcId="{8C8AB67B-C26C-49C0-A221-B809DCD88C04}" destId="{1422B461-8273-48CA-85D3-C72534826728}" srcOrd="3" destOrd="0" presId="urn:microsoft.com/office/officeart/2018/5/layout/IconCircleLabelList"/>
    <dgm:cxn modelId="{B971418E-F052-4940-BBB9-D6BCAF87020F}" type="presParOf" srcId="{7A5FD651-C788-483A-AA8B-F0FE5913BF13}" destId="{9923A5D5-6540-44A7-93CC-2E8799360908}" srcOrd="3" destOrd="0" presId="urn:microsoft.com/office/officeart/2018/5/layout/IconCircleLabelList"/>
    <dgm:cxn modelId="{75F7A97C-A5F1-44F4-9111-B5158D1DF91A}" type="presParOf" srcId="{7A5FD651-C788-483A-AA8B-F0FE5913BF13}" destId="{BEC5B291-8E5C-470E-A69C-C7583BC90E59}" srcOrd="4" destOrd="0" presId="urn:microsoft.com/office/officeart/2018/5/layout/IconCircleLabelList"/>
    <dgm:cxn modelId="{2069ADEF-849C-4AC4-91C9-D3C3B389FC45}" type="presParOf" srcId="{BEC5B291-8E5C-470E-A69C-C7583BC90E59}" destId="{192E46E0-22BD-47D7-AD02-7088B92DB32F}" srcOrd="0" destOrd="0" presId="urn:microsoft.com/office/officeart/2018/5/layout/IconCircleLabelList"/>
    <dgm:cxn modelId="{28EDA760-8F82-48C9-B5D8-6B325FD04ADE}" type="presParOf" srcId="{BEC5B291-8E5C-470E-A69C-C7583BC90E59}" destId="{416407F3-7924-43D9-88EA-4D46936BE393}" srcOrd="1" destOrd="0" presId="urn:microsoft.com/office/officeart/2018/5/layout/IconCircleLabelList"/>
    <dgm:cxn modelId="{1345F72F-EC33-47BD-8EE5-6BEB9D73F273}" type="presParOf" srcId="{BEC5B291-8E5C-470E-A69C-C7583BC90E59}" destId="{AD7A6A17-4192-434F-BB5C-25C3B599CFB2}" srcOrd="2" destOrd="0" presId="urn:microsoft.com/office/officeart/2018/5/layout/IconCircleLabelList"/>
    <dgm:cxn modelId="{6221D393-87B4-46DD-9201-681051DCA981}" type="presParOf" srcId="{BEC5B291-8E5C-470E-A69C-C7583BC90E59}" destId="{CF4BFB32-88BE-4BAC-9CAD-CE3BC5165CA8}" srcOrd="3" destOrd="0" presId="urn:microsoft.com/office/officeart/2018/5/layout/IconCircleLabelList"/>
    <dgm:cxn modelId="{C37058CC-B8A6-48EB-A429-9B883597C701}" type="presParOf" srcId="{7A5FD651-C788-483A-AA8B-F0FE5913BF13}" destId="{790A2E00-2940-4DF6-BA08-E7232754E747}" srcOrd="5" destOrd="0" presId="urn:microsoft.com/office/officeart/2018/5/layout/IconCircleLabelList"/>
    <dgm:cxn modelId="{D49BFA65-60C8-457D-8F1C-DF7C3494341E}" type="presParOf" srcId="{7A5FD651-C788-483A-AA8B-F0FE5913BF13}" destId="{2334CE25-E25C-4DDA-B217-3AFBD052A387}" srcOrd="6" destOrd="0" presId="urn:microsoft.com/office/officeart/2018/5/layout/IconCircleLabelList"/>
    <dgm:cxn modelId="{5516E72B-1D46-4BF9-B513-2D726BEAB8FA}" type="presParOf" srcId="{2334CE25-E25C-4DDA-B217-3AFBD052A387}" destId="{BFB8AAC2-C20C-452B-A14C-328BA0543E6B}" srcOrd="0" destOrd="0" presId="urn:microsoft.com/office/officeart/2018/5/layout/IconCircleLabelList"/>
    <dgm:cxn modelId="{B250F6FE-1CBC-466B-B63A-78181CF3DD44}" type="presParOf" srcId="{2334CE25-E25C-4DDA-B217-3AFBD052A387}" destId="{65A12CF7-14A3-4D8B-84E4-890EBD6F24EF}" srcOrd="1" destOrd="0" presId="urn:microsoft.com/office/officeart/2018/5/layout/IconCircleLabelList"/>
    <dgm:cxn modelId="{C132C4E9-C61F-4C16-9444-290E402F3EF2}" type="presParOf" srcId="{2334CE25-E25C-4DDA-B217-3AFBD052A387}" destId="{EB8EF997-DE0C-4CA8-BDBA-31D35DDCD797}" srcOrd="2" destOrd="0" presId="urn:microsoft.com/office/officeart/2018/5/layout/IconCircleLabelList"/>
    <dgm:cxn modelId="{488EC798-5EE3-441E-B7D2-3B228B6C6FA7}" type="presParOf" srcId="{2334CE25-E25C-4DDA-B217-3AFBD052A387}" destId="{141CA768-47F9-414A-9F51-B03FA5453F97}" srcOrd="3" destOrd="0" presId="urn:microsoft.com/office/officeart/2018/5/layout/IconCircleLabelList"/>
    <dgm:cxn modelId="{C11ED7B5-D9C2-4E67-B2B8-E75EEDF490F3}" type="presParOf" srcId="{7A5FD651-C788-483A-AA8B-F0FE5913BF13}" destId="{B4118C55-C9AD-46D4-B853-E869AA04DAC5}" srcOrd="7" destOrd="0" presId="urn:microsoft.com/office/officeart/2018/5/layout/IconCircleLabelList"/>
    <dgm:cxn modelId="{E529555D-793B-4996-92EA-0430D3B83650}" type="presParOf" srcId="{7A5FD651-C788-483A-AA8B-F0FE5913BF13}" destId="{17436618-2B46-4576-8CBB-67E76BFB6E9A}" srcOrd="8" destOrd="0" presId="urn:microsoft.com/office/officeart/2018/5/layout/IconCircleLabelList"/>
    <dgm:cxn modelId="{34983F8C-2096-4F68-BAAA-27A62153FB61}" type="presParOf" srcId="{17436618-2B46-4576-8CBB-67E76BFB6E9A}" destId="{C09F0BBF-640B-4BB1-A47B-C59D6A0DC9E3}" srcOrd="0" destOrd="0" presId="urn:microsoft.com/office/officeart/2018/5/layout/IconCircleLabelList"/>
    <dgm:cxn modelId="{2E16EBFB-D38B-4D04-879E-53866D07E8A9}" type="presParOf" srcId="{17436618-2B46-4576-8CBB-67E76BFB6E9A}" destId="{0C6BB9B9-72F2-4CC2-9B2F-264FFA7A00E8}" srcOrd="1" destOrd="0" presId="urn:microsoft.com/office/officeart/2018/5/layout/IconCircleLabelList"/>
    <dgm:cxn modelId="{AFDB3643-2D24-4148-9093-77CC238B2E56}" type="presParOf" srcId="{17436618-2B46-4576-8CBB-67E76BFB6E9A}" destId="{47FFE92D-3C6B-4572-90D4-38F191176B5A}" srcOrd="2" destOrd="0" presId="urn:microsoft.com/office/officeart/2018/5/layout/IconCircleLabelList"/>
    <dgm:cxn modelId="{78F65DD6-B499-46A5-8AA3-813D879A43A1}" type="presParOf" srcId="{17436618-2B46-4576-8CBB-67E76BFB6E9A}" destId="{DD87E786-4206-46B8-8F1E-53B78B2203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1F1A8-D6CA-FB40-97D9-B9003E84C507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C442D-876A-8444-8DEA-DAE46A91B1E5}">
      <dsp:nvSpPr>
        <dsp:cNvPr id="0" name=""/>
        <dsp:cNvSpPr/>
      </dsp:nvSpPr>
      <dsp:spPr>
        <a:xfrm>
          <a:off x="0" y="558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/>
            <a:t>Wat is mijn idee?</a:t>
          </a:r>
          <a:endParaRPr lang="en-US" sz="3000" kern="1200"/>
        </a:p>
      </dsp:txBody>
      <dsp:txXfrm>
        <a:off x="0" y="558"/>
        <a:ext cx="6496050" cy="652983"/>
      </dsp:txXfrm>
    </dsp:sp>
    <dsp:sp modelId="{E8ED5B6C-63D1-754E-9E29-B67DE674E482}">
      <dsp:nvSpPr>
        <dsp:cNvPr id="0" name=""/>
        <dsp:cNvSpPr/>
      </dsp:nvSpPr>
      <dsp:spPr>
        <a:xfrm>
          <a:off x="0" y="653541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6E70A-614C-2E45-ABBF-AB82058AFBBB}">
      <dsp:nvSpPr>
        <dsp:cNvPr id="0" name=""/>
        <dsp:cNvSpPr/>
      </dsp:nvSpPr>
      <dsp:spPr>
        <a:xfrm>
          <a:off x="0" y="653541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/>
            <a:t>User stories</a:t>
          </a:r>
          <a:endParaRPr lang="en-US" sz="3000" kern="1200"/>
        </a:p>
      </dsp:txBody>
      <dsp:txXfrm>
        <a:off x="0" y="653541"/>
        <a:ext cx="6496050" cy="652983"/>
      </dsp:txXfrm>
    </dsp:sp>
    <dsp:sp modelId="{16F1C6B9-F5E0-6C48-B38F-CCF32B4F3296}">
      <dsp:nvSpPr>
        <dsp:cNvPr id="0" name=""/>
        <dsp:cNvSpPr/>
      </dsp:nvSpPr>
      <dsp:spPr>
        <a:xfrm>
          <a:off x="0" y="1306524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16CA09-2B9E-A042-B10F-41437984EACB}">
      <dsp:nvSpPr>
        <dsp:cNvPr id="0" name=""/>
        <dsp:cNvSpPr/>
      </dsp:nvSpPr>
      <dsp:spPr>
        <a:xfrm>
          <a:off x="0" y="1306524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/>
            <a:t>What’s new?</a:t>
          </a:r>
          <a:endParaRPr lang="en-US" sz="3000" kern="1200"/>
        </a:p>
      </dsp:txBody>
      <dsp:txXfrm>
        <a:off x="0" y="1306524"/>
        <a:ext cx="6496050" cy="652983"/>
      </dsp:txXfrm>
    </dsp:sp>
    <dsp:sp modelId="{3227EB2D-92AA-0848-9EAB-AF999ED4EBAC}">
      <dsp:nvSpPr>
        <dsp:cNvPr id="0" name=""/>
        <dsp:cNvSpPr/>
      </dsp:nvSpPr>
      <dsp:spPr>
        <a:xfrm>
          <a:off x="0" y="1959508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045C6-4051-E54B-8920-716BCA692C3B}">
      <dsp:nvSpPr>
        <dsp:cNvPr id="0" name=""/>
        <dsp:cNvSpPr/>
      </dsp:nvSpPr>
      <dsp:spPr>
        <a:xfrm>
          <a:off x="0" y="1959508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/>
            <a:t>Trello</a:t>
          </a:r>
          <a:endParaRPr lang="en-US" sz="3000" kern="1200"/>
        </a:p>
      </dsp:txBody>
      <dsp:txXfrm>
        <a:off x="0" y="1959508"/>
        <a:ext cx="6496050" cy="652983"/>
      </dsp:txXfrm>
    </dsp:sp>
    <dsp:sp modelId="{0CE35A4E-A90D-8B47-AD9B-11BC9F6F5B07}">
      <dsp:nvSpPr>
        <dsp:cNvPr id="0" name=""/>
        <dsp:cNvSpPr/>
      </dsp:nvSpPr>
      <dsp:spPr>
        <a:xfrm>
          <a:off x="0" y="2612491"/>
          <a:ext cx="6496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52523-975B-924F-A241-BE1FFB9588E9}">
      <dsp:nvSpPr>
        <dsp:cNvPr id="0" name=""/>
        <dsp:cNvSpPr/>
      </dsp:nvSpPr>
      <dsp:spPr>
        <a:xfrm>
          <a:off x="0" y="2612491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/>
            <a:t>Github</a:t>
          </a:r>
          <a:endParaRPr lang="en-US" sz="3000" kern="1200"/>
        </a:p>
      </dsp:txBody>
      <dsp:txXfrm>
        <a:off x="0" y="2612491"/>
        <a:ext cx="6496050" cy="652983"/>
      </dsp:txXfrm>
    </dsp:sp>
    <dsp:sp modelId="{5BB4FF1A-8A3E-1F4D-9B5F-11AE21CE04FF}">
      <dsp:nvSpPr>
        <dsp:cNvPr id="0" name=""/>
        <dsp:cNvSpPr/>
      </dsp:nvSpPr>
      <dsp:spPr>
        <a:xfrm>
          <a:off x="0" y="326547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7ECBE5-7A6A-8E4E-B7C5-36A91A759313}">
      <dsp:nvSpPr>
        <dsp:cNvPr id="0" name=""/>
        <dsp:cNvSpPr/>
      </dsp:nvSpPr>
      <dsp:spPr>
        <a:xfrm>
          <a:off x="0" y="3265475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/>
            <a:t>Overzicht, wat komt hierna?</a:t>
          </a:r>
          <a:endParaRPr lang="en-US" sz="3000" kern="1200"/>
        </a:p>
      </dsp:txBody>
      <dsp:txXfrm>
        <a:off x="0" y="3265475"/>
        <a:ext cx="6496050" cy="652983"/>
      </dsp:txXfrm>
    </dsp:sp>
    <dsp:sp modelId="{CC55AE2B-C648-4344-B612-7645664F63FE}">
      <dsp:nvSpPr>
        <dsp:cNvPr id="0" name=""/>
        <dsp:cNvSpPr/>
      </dsp:nvSpPr>
      <dsp:spPr>
        <a:xfrm>
          <a:off x="0" y="3918458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C0A0A1-E5B9-DE49-A1E6-07B49C9FE2FB}">
      <dsp:nvSpPr>
        <dsp:cNvPr id="0" name=""/>
        <dsp:cNvSpPr/>
      </dsp:nvSpPr>
      <dsp:spPr>
        <a:xfrm>
          <a:off x="0" y="3918458"/>
          <a:ext cx="6496050" cy="652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 dirty="0"/>
            <a:t>Live show </a:t>
          </a:r>
          <a:r>
            <a:rPr lang="nl-NL" sz="3000" b="0" i="0" kern="1200" dirty="0" err="1"/>
            <a:t>working</a:t>
          </a:r>
          <a:r>
            <a:rPr lang="nl-NL" sz="3000" b="0" i="0" kern="1200" dirty="0"/>
            <a:t> prototype</a:t>
          </a:r>
          <a:endParaRPr lang="en-US" sz="3000" kern="1200" dirty="0"/>
        </a:p>
      </dsp:txBody>
      <dsp:txXfrm>
        <a:off x="0" y="3918458"/>
        <a:ext cx="6496050" cy="652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7CAAA-0D0E-4520-BFCF-82B97877D761}">
      <dsp:nvSpPr>
        <dsp:cNvPr id="0" name=""/>
        <dsp:cNvSpPr/>
      </dsp:nvSpPr>
      <dsp:spPr>
        <a:xfrm>
          <a:off x="66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C8088-A64E-4DDE-B1C1-F4CDB14DAC96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766E8-30A4-4B39-BCC6-77EAAECA2E2E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b="0" i="0" kern="1200"/>
            <a:t>Profile </a:t>
          </a:r>
          <a:endParaRPr lang="en-US" sz="2300" kern="1200"/>
        </a:p>
      </dsp:txBody>
      <dsp:txXfrm>
        <a:off x="317684" y="2062138"/>
        <a:ext cx="1800000" cy="720000"/>
      </dsp:txXfrm>
    </dsp:sp>
    <dsp:sp modelId="{B3FC00B9-5077-4501-BAEE-3EF0F166D113}">
      <dsp:nvSpPr>
        <dsp:cNvPr id="0" name=""/>
        <dsp:cNvSpPr/>
      </dsp:nvSpPr>
      <dsp:spPr>
        <a:xfrm>
          <a:off x="2783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A7AAF-541F-4FDB-838F-A7B88CBDF013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2B461-8273-48CA-85D3-C72534826728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b="0" i="0" kern="1200"/>
            <a:t>About us</a:t>
          </a:r>
          <a:endParaRPr lang="en-US" sz="2300" kern="1200"/>
        </a:p>
      </dsp:txBody>
      <dsp:txXfrm>
        <a:off x="2432684" y="2062138"/>
        <a:ext cx="1800000" cy="720000"/>
      </dsp:txXfrm>
    </dsp:sp>
    <dsp:sp modelId="{192E46E0-22BD-47D7-AD02-7088B92DB32F}">
      <dsp:nvSpPr>
        <dsp:cNvPr id="0" name=""/>
        <dsp:cNvSpPr/>
      </dsp:nvSpPr>
      <dsp:spPr>
        <a:xfrm>
          <a:off x="489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407F3-7924-43D9-88EA-4D46936BE393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BFB32-88BE-4BAC-9CAD-CE3BC5165CA8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b="0" i="0" kern="1200"/>
            <a:t>Search bar</a:t>
          </a:r>
          <a:endParaRPr lang="en-US" sz="2300" kern="1200"/>
        </a:p>
      </dsp:txBody>
      <dsp:txXfrm>
        <a:off x="4547684" y="2062138"/>
        <a:ext cx="1800000" cy="720000"/>
      </dsp:txXfrm>
    </dsp:sp>
    <dsp:sp modelId="{BFB8AAC2-C20C-452B-A14C-328BA0543E6B}">
      <dsp:nvSpPr>
        <dsp:cNvPr id="0" name=""/>
        <dsp:cNvSpPr/>
      </dsp:nvSpPr>
      <dsp:spPr>
        <a:xfrm>
          <a:off x="7013685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2CF7-14A3-4D8B-84E4-890EBD6F24EF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CA768-47F9-414A-9F51-B03FA5453F97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b="0" i="0" kern="1200"/>
            <a:t>Working categories</a:t>
          </a:r>
          <a:endParaRPr lang="en-US" sz="2300" kern="1200"/>
        </a:p>
      </dsp:txBody>
      <dsp:txXfrm>
        <a:off x="6662684" y="2062138"/>
        <a:ext cx="1800000" cy="720000"/>
      </dsp:txXfrm>
    </dsp:sp>
    <dsp:sp modelId="{C09F0BBF-640B-4BB1-A47B-C59D6A0DC9E3}">
      <dsp:nvSpPr>
        <dsp:cNvPr id="0" name=""/>
        <dsp:cNvSpPr/>
      </dsp:nvSpPr>
      <dsp:spPr>
        <a:xfrm>
          <a:off x="9128685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BB9B9-72F2-4CC2-9B2F-264FFA7A00E8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7E786-4206-46B8-8F1E-53B78B2203A1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b="0" i="0" kern="1200"/>
            <a:t>Ect.</a:t>
          </a:r>
          <a:endParaRPr lang="en-US" sz="2300" kern="1200"/>
        </a:p>
      </dsp:txBody>
      <dsp:txXfrm>
        <a:off x="8777685" y="20621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30DF5-B1D9-FA4F-A2DD-4E21A56A0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Acomic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B8F23A-3403-E045-BB0D-AC98B0129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raphael</a:t>
            </a:r>
            <a:r>
              <a:rPr lang="nl-NL" dirty="0"/>
              <a:t> rebel</a:t>
            </a:r>
          </a:p>
        </p:txBody>
      </p:sp>
    </p:spTree>
    <p:extLst>
      <p:ext uri="{BB962C8B-B14F-4D97-AF65-F5344CB8AC3E}">
        <p14:creationId xmlns:p14="http://schemas.microsoft.com/office/powerpoint/2010/main" val="321495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375074-4C3F-DD44-A763-FA2B1EC1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End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EAD1956B-D968-4494-864A-358B00C5F4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88" r="8401" b="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5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E4E91C-4D25-B04F-BCE1-2A016F46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nl-NL" sz="3200">
                <a:solidFill>
                  <a:srgbClr val="F2F2F2"/>
                </a:solidFill>
              </a:rPr>
              <a:t>Inhoud	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Tijdelijke aanduiding voor inhoud 2">
            <a:extLst>
              <a:ext uri="{FF2B5EF4-FFF2-40B4-BE49-F238E27FC236}">
                <a16:creationId xmlns:a16="http://schemas.microsoft.com/office/drawing/2014/main" id="{A5D3A1CC-907B-48FA-BF10-817DEEF9F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48414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823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0D91DF-057F-FE48-AC35-B0D45E68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Wat is mijn idee?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0EC9CD-0329-194F-88B1-A657014F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comicboek</a:t>
            </a:r>
            <a:r>
              <a:rPr lang="en-US" dirty="0"/>
              <a:t> trading center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klanten</a:t>
            </a:r>
            <a:r>
              <a:rPr lang="en-US" dirty="0"/>
              <a:t> </a:t>
            </a:r>
            <a:r>
              <a:rPr lang="en-US" dirty="0" err="1"/>
              <a:t>comicboeken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kopen</a:t>
            </a:r>
            <a:r>
              <a:rPr lang="en-US" dirty="0"/>
              <a:t>, </a:t>
            </a:r>
            <a:r>
              <a:rPr lang="en-US" dirty="0" err="1"/>
              <a:t>verkopen</a:t>
            </a:r>
            <a:r>
              <a:rPr lang="en-US" dirty="0"/>
              <a:t> of </a:t>
            </a:r>
            <a:r>
              <a:rPr lang="en-US" dirty="0" err="1"/>
              <a:t>ruilen</a:t>
            </a:r>
            <a:r>
              <a:rPr lang="en-US" dirty="0"/>
              <a:t>.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community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om </a:t>
            </a:r>
            <a:r>
              <a:rPr lang="en-US" dirty="0" err="1"/>
              <a:t>naartoe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ooit</a:t>
            </a:r>
            <a:r>
              <a:rPr lang="en-US" dirty="0"/>
              <a:t> </a:t>
            </a:r>
            <a:r>
              <a:rPr lang="en-US" dirty="0" err="1"/>
              <a:t>comicboeken</a:t>
            </a:r>
            <a:r>
              <a:rPr lang="en-US" dirty="0"/>
              <a:t> </a:t>
            </a:r>
            <a:r>
              <a:rPr lang="en-US" dirty="0" err="1"/>
              <a:t>missen</a:t>
            </a:r>
            <a:r>
              <a:rPr lang="en-US" dirty="0"/>
              <a:t>, of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ooit</a:t>
            </a:r>
            <a:r>
              <a:rPr lang="en-US" dirty="0"/>
              <a:t> </a:t>
            </a:r>
            <a:r>
              <a:rPr lang="en-US" dirty="0" err="1"/>
              <a:t>comicboeken</a:t>
            </a:r>
            <a:r>
              <a:rPr lang="en-US" dirty="0"/>
              <a:t> </a:t>
            </a:r>
            <a:r>
              <a:rPr lang="en-US" dirty="0" err="1"/>
              <a:t>kwijt</a:t>
            </a:r>
            <a:r>
              <a:rPr lang="en-US" dirty="0"/>
              <a:t> </a:t>
            </a:r>
            <a:r>
              <a:rPr lang="en-US" dirty="0" err="1"/>
              <a:t>willen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3105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B09D93-DCFA-924D-B4C5-769D919F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3773D9F0-08DE-DF4E-8796-99BC90FD0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55365" y="647698"/>
            <a:ext cx="50476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356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7E352F-8162-0244-A959-8CD2628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Whats new?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74430F-AF0B-48A6-8DBD-CB6584CA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149" y="4588329"/>
            <a:ext cx="6181152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Working contact showcase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 descr="Afbeelding met tekst, apparaat, meter&#10;&#10;Automatisch gegenereerde beschrijving">
            <a:extLst>
              <a:ext uri="{FF2B5EF4-FFF2-40B4-BE49-F238E27FC236}">
                <a16:creationId xmlns:a16="http://schemas.microsoft.com/office/drawing/2014/main" id="{E7CCF4AF-16D4-1846-80A1-577BB385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052" y="647698"/>
            <a:ext cx="2739352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47334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77794-E533-8947-A6FF-DAF2AE3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Trello</a:t>
            </a:r>
          </a:p>
        </p:txBody>
      </p:sp>
      <p:sp useBgFill="1">
        <p:nvSpPr>
          <p:cNvPr id="37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 descr="Afbeelding met tekst&#10;&#10;Automatisch gegenereerde beschrijving">
            <a:extLst>
              <a:ext uri="{FF2B5EF4-FFF2-40B4-BE49-F238E27FC236}">
                <a16:creationId xmlns:a16="http://schemas.microsoft.com/office/drawing/2014/main" id="{67614E01-AD61-724D-8D8A-E7993D665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91471" y="965141"/>
            <a:ext cx="5803425" cy="4932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7937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Tijdelijke aanduiding voor inhoud 4" descr="Afbeelding met tekst, schermafbeelding, monitor, scherm&#10;&#10;Automatisch gegenereerde beschrijving">
            <a:extLst>
              <a:ext uri="{FF2B5EF4-FFF2-40B4-BE49-F238E27FC236}">
                <a16:creationId xmlns:a16="http://schemas.microsoft.com/office/drawing/2014/main" id="{236589B0-BFBC-214A-96CB-FC6FF2D6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2790" r="-1" b="9598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96E5C-AB11-AA42-9422-821D4623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78612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DA78C7-F455-8C4C-957B-F12AB672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EBEBEB"/>
                </a:solidFill>
              </a:rPr>
              <a:t>Overzicht, wat komt hierna?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777659E2-5C20-489A-9592-AFA1BBFD8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31156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46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0C027601-474D-4B4C-960C-D5F31CAAC7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3569C1-A92E-FA47-B0EE-95950C67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Live show working prototype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023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106</Words>
  <Application>Microsoft Macintosh PowerPoint</Application>
  <PresentationFormat>Breedbeeld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Acomic</vt:lpstr>
      <vt:lpstr>Inhoud </vt:lpstr>
      <vt:lpstr>Wat is mijn idee?</vt:lpstr>
      <vt:lpstr>User stories</vt:lpstr>
      <vt:lpstr>Whats new?</vt:lpstr>
      <vt:lpstr>Trello</vt:lpstr>
      <vt:lpstr>Github</vt:lpstr>
      <vt:lpstr>Overzicht, wat komt hierna?</vt:lpstr>
      <vt:lpstr>Live show working prototype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Acomic</dc:title>
  <dc:creator>Raphaël Rebel</dc:creator>
  <cp:lastModifiedBy>Raphaël Rebel</cp:lastModifiedBy>
  <cp:revision>2</cp:revision>
  <dcterms:created xsi:type="dcterms:W3CDTF">2021-06-28T09:27:23Z</dcterms:created>
  <dcterms:modified xsi:type="dcterms:W3CDTF">2021-06-28T09:50:15Z</dcterms:modified>
</cp:coreProperties>
</file>