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nl-NL"/>
              <a:t>Klik om stijl te bewerken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nl-NL"/>
              <a:t>Klik om stijl te bewerken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7" name="Date Placeholder 6"/>
          <p:cNvSpPr>
            <a:spLocks noGrp="1"/>
          </p:cNvSpPr>
          <p:nvPr>
            <p:ph type="dt" sz="half" idx="10"/>
          </p:nvPr>
        </p:nvSpPr>
        <p:spPr/>
        <p:txBody>
          <a:bodyPr/>
          <a:lstStyle/>
          <a:p>
            <a:fld id="{1160EA64-D806-43AC-9DF2-F8C432F32B4C}" type="datetimeFigureOut">
              <a:rPr lang="en-US" dirty="0"/>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5/17/21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583436" y="3143250"/>
            <a:ext cx="4270248" cy="2596776"/>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7" name="Date Placeholder 6"/>
          <p:cNvSpPr>
            <a:spLocks noGrp="1"/>
          </p:cNvSpPr>
          <p:nvPr>
            <p:ph type="dt" sz="half" idx="10"/>
          </p:nvPr>
        </p:nvSpPr>
        <p:spPr/>
        <p:txBody>
          <a:bodyPr/>
          <a:lstStyle/>
          <a:p>
            <a:fld id="{4F7D4976-E339-4826-83B7-FBD03F55ECF8}" type="datetimeFigureOut">
              <a:rPr lang="en-US" dirty="0"/>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nl-NL"/>
              <a:t>Klik om stijl te bewerken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nl-NL"/>
              <a:t>Klik om stijl te bewerken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9" name="Date Placeholder 8"/>
          <p:cNvSpPr>
            <a:spLocks noGrp="1"/>
          </p:cNvSpPr>
          <p:nvPr>
            <p:ph type="dt" sz="half" idx="10"/>
          </p:nvPr>
        </p:nvSpPr>
        <p:spPr/>
        <p:txBody>
          <a:bodyPr/>
          <a:lstStyle/>
          <a:p>
            <a:fld id="{D1BE4249-C0D0-4B06-8692-E8BB871AF643}" type="datetimeFigureOut">
              <a:rPr lang="en-US" dirty="0"/>
              <a:t>5/17/21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nl-NL"/>
              <a:t>Klik om stijl te bewerken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5/17/21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5/17/21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993699-1CA3-8749-B866-BCBD8C4CCFDE}"/>
              </a:ext>
            </a:extLst>
          </p:cNvPr>
          <p:cNvSpPr>
            <a:spLocks noGrp="1"/>
          </p:cNvSpPr>
          <p:nvPr>
            <p:ph type="ctrTitle"/>
          </p:nvPr>
        </p:nvSpPr>
        <p:spPr/>
        <p:txBody>
          <a:bodyPr/>
          <a:lstStyle/>
          <a:p>
            <a:r>
              <a:rPr lang="nl-NL" dirty="0" err="1"/>
              <a:t>Acomic.one</a:t>
            </a:r>
            <a:endParaRPr lang="nl-NL" dirty="0"/>
          </a:p>
        </p:txBody>
      </p:sp>
      <p:sp>
        <p:nvSpPr>
          <p:cNvPr id="3" name="Ondertitel 2">
            <a:extLst>
              <a:ext uri="{FF2B5EF4-FFF2-40B4-BE49-F238E27FC236}">
                <a16:creationId xmlns:a16="http://schemas.microsoft.com/office/drawing/2014/main" id="{EED2D16D-E451-5B47-A186-4B2B70569F47}"/>
              </a:ext>
            </a:extLst>
          </p:cNvPr>
          <p:cNvSpPr>
            <a:spLocks noGrp="1"/>
          </p:cNvSpPr>
          <p:nvPr>
            <p:ph type="subTitle" idx="1"/>
          </p:nvPr>
        </p:nvSpPr>
        <p:spPr/>
        <p:txBody>
          <a:bodyPr/>
          <a:lstStyle/>
          <a:p>
            <a:r>
              <a:rPr lang="nl-NL" dirty="0" err="1"/>
              <a:t>By</a:t>
            </a:r>
            <a:r>
              <a:rPr lang="nl-NL" dirty="0"/>
              <a:t> Raphael Rebel</a:t>
            </a:r>
          </a:p>
        </p:txBody>
      </p:sp>
    </p:spTree>
    <p:extLst>
      <p:ext uri="{BB962C8B-B14F-4D97-AF65-F5344CB8AC3E}">
        <p14:creationId xmlns:p14="http://schemas.microsoft.com/office/powerpoint/2010/main" val="200545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5B897F-FA31-4944-B619-A59BBABA035E}"/>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dirty="0"/>
              <a:t>login</a:t>
            </a:r>
          </a:p>
        </p:txBody>
      </p:sp>
      <p:sp>
        <p:nvSpPr>
          <p:cNvPr id="13" name="Rectangle 12">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Tijdelijke aanduiding voor inhoud 5">
            <a:extLst>
              <a:ext uri="{FF2B5EF4-FFF2-40B4-BE49-F238E27FC236}">
                <a16:creationId xmlns:a16="http://schemas.microsoft.com/office/drawing/2014/main" id="{109F1CC0-9D52-6E47-A9B0-807964D82143}"/>
              </a:ext>
            </a:extLst>
          </p:cNvPr>
          <p:cNvPicPr>
            <a:picLocks noGrp="1" noChangeAspect="1"/>
          </p:cNvPicPr>
          <p:nvPr>
            <p:ph sz="half" idx="2"/>
          </p:nvPr>
        </p:nvPicPr>
        <p:blipFill>
          <a:blip r:embed="rId2"/>
          <a:stretch>
            <a:fillRect/>
          </a:stretch>
        </p:blipFill>
        <p:spPr>
          <a:xfrm>
            <a:off x="5609643" y="1122807"/>
            <a:ext cx="4986930" cy="4297680"/>
          </a:xfrm>
          <a:prstGeom prst="rect">
            <a:avLst/>
          </a:prstGeom>
        </p:spPr>
      </p:pic>
    </p:spTree>
    <p:extLst>
      <p:ext uri="{BB962C8B-B14F-4D97-AF65-F5344CB8AC3E}">
        <p14:creationId xmlns:p14="http://schemas.microsoft.com/office/powerpoint/2010/main" val="101526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F7F6374-4872-AE40-B7BA-2B722E144588}"/>
              </a:ext>
            </a:extLst>
          </p:cNvPr>
          <p:cNvSpPr>
            <a:spLocks noGrp="1"/>
          </p:cNvSpPr>
          <p:nvPr>
            <p:ph type="title"/>
          </p:nvPr>
        </p:nvSpPr>
        <p:spPr>
          <a:xfrm>
            <a:off x="8184559" y="643467"/>
            <a:ext cx="3363974" cy="1728044"/>
          </a:xfrm>
          <a:noFill/>
          <a:ln>
            <a:solidFill>
              <a:schemeClr val="bg1"/>
            </a:solidFill>
          </a:ln>
        </p:spPr>
        <p:txBody>
          <a:bodyPr vert="horz" wrap="square" lIns="182880" tIns="182880" rIns="182880" bIns="182880" rtlCol="0" anchor="ctr">
            <a:normAutofit/>
          </a:bodyPr>
          <a:lstStyle/>
          <a:p>
            <a:r>
              <a:rPr lang="en-US" dirty="0" err="1">
                <a:solidFill>
                  <a:schemeClr val="bg1"/>
                </a:solidFill>
              </a:rPr>
              <a:t>Github</a:t>
            </a:r>
            <a:endParaRPr lang="en-US" dirty="0">
              <a:solidFill>
                <a:schemeClr val="bg1"/>
              </a:solidFill>
            </a:endParaRPr>
          </a:p>
        </p:txBody>
      </p:sp>
      <p:pic>
        <p:nvPicPr>
          <p:cNvPr id="6" name="Tijdelijke aanduiding voor inhoud 5">
            <a:extLst>
              <a:ext uri="{FF2B5EF4-FFF2-40B4-BE49-F238E27FC236}">
                <a16:creationId xmlns:a16="http://schemas.microsoft.com/office/drawing/2014/main" id="{BB32D6B8-E595-5744-A3D3-BA0E73F02C31}"/>
              </a:ext>
            </a:extLst>
          </p:cNvPr>
          <p:cNvPicPr>
            <a:picLocks noGrp="1" noChangeAspect="1"/>
          </p:cNvPicPr>
          <p:nvPr>
            <p:ph sz="half" idx="1"/>
          </p:nvPr>
        </p:nvPicPr>
        <p:blipFill>
          <a:blip r:embed="rId2"/>
          <a:stretch>
            <a:fillRect/>
          </a:stretch>
        </p:blipFill>
        <p:spPr>
          <a:xfrm>
            <a:off x="643468" y="1590538"/>
            <a:ext cx="6250769" cy="3516057"/>
          </a:xfrm>
          <a:prstGeom prst="rect">
            <a:avLst/>
          </a:prstGeom>
        </p:spPr>
      </p:pic>
      <p:sp>
        <p:nvSpPr>
          <p:cNvPr id="4" name="Tijdelijke aanduiding voor inhoud 3">
            <a:extLst>
              <a:ext uri="{FF2B5EF4-FFF2-40B4-BE49-F238E27FC236}">
                <a16:creationId xmlns:a16="http://schemas.microsoft.com/office/drawing/2014/main" id="{61F64723-560E-4F45-87A8-C5A4D4B6E5CD}"/>
              </a:ext>
            </a:extLst>
          </p:cNvPr>
          <p:cNvSpPr>
            <a:spLocks noGrp="1"/>
          </p:cNvSpPr>
          <p:nvPr>
            <p:ph sz="half" idx="2"/>
          </p:nvPr>
        </p:nvSpPr>
        <p:spPr>
          <a:xfrm>
            <a:off x="8184558" y="2638044"/>
            <a:ext cx="3363974" cy="3415622"/>
          </a:xfrm>
        </p:spPr>
        <p:txBody>
          <a:bodyPr vert="horz" lIns="91440" tIns="45720" rIns="91440" bIns="45720" rtlCol="0">
            <a:normAutofit/>
          </a:bodyPr>
          <a:lstStyle/>
          <a:p>
            <a:r>
              <a:rPr lang="en-US" dirty="0" err="1">
                <a:solidFill>
                  <a:schemeClr val="bg1"/>
                </a:solidFill>
              </a:rPr>
              <a:t>READ.me</a:t>
            </a:r>
            <a:endParaRPr lang="en-US" dirty="0">
              <a:solidFill>
                <a:schemeClr val="bg1"/>
              </a:solidFill>
            </a:endParaRPr>
          </a:p>
          <a:p>
            <a:r>
              <a:rPr lang="en-US" dirty="0" err="1">
                <a:solidFill>
                  <a:schemeClr val="bg1"/>
                </a:solidFill>
              </a:rPr>
              <a:t>MakeItRain</a:t>
            </a:r>
            <a:r>
              <a:rPr lang="en-US" dirty="0">
                <a:solidFill>
                  <a:schemeClr val="bg1"/>
                </a:solidFill>
              </a:rPr>
              <a:t> research</a:t>
            </a:r>
          </a:p>
          <a:p>
            <a:r>
              <a:rPr lang="en-US" dirty="0">
                <a:solidFill>
                  <a:schemeClr val="bg1"/>
                </a:solidFill>
              </a:rPr>
              <a:t>BO </a:t>
            </a:r>
            <a:r>
              <a:rPr lang="en-US" dirty="0" err="1">
                <a:solidFill>
                  <a:schemeClr val="bg1"/>
                </a:solidFill>
              </a:rPr>
              <a:t>opdracht</a:t>
            </a:r>
            <a:endParaRPr lang="en-US" dirty="0">
              <a:solidFill>
                <a:schemeClr val="bg1"/>
              </a:solidFill>
            </a:endParaRPr>
          </a:p>
        </p:txBody>
      </p:sp>
    </p:spTree>
    <p:extLst>
      <p:ext uri="{BB962C8B-B14F-4D97-AF65-F5344CB8AC3E}">
        <p14:creationId xmlns:p14="http://schemas.microsoft.com/office/powerpoint/2010/main" val="385858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C2EDB2-3279-E34E-A550-657D4036478B}"/>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dirty="0"/>
              <a:t>research</a:t>
            </a:r>
          </a:p>
        </p:txBody>
      </p:sp>
      <p:sp>
        <p:nvSpPr>
          <p:cNvPr id="4" name="Tijdelijke aanduiding voor inhoud 3">
            <a:extLst>
              <a:ext uri="{FF2B5EF4-FFF2-40B4-BE49-F238E27FC236}">
                <a16:creationId xmlns:a16="http://schemas.microsoft.com/office/drawing/2014/main" id="{BF1E593D-6895-A84E-9891-FA6450F51CFB}"/>
              </a:ext>
            </a:extLst>
          </p:cNvPr>
          <p:cNvSpPr>
            <a:spLocks noGrp="1"/>
          </p:cNvSpPr>
          <p:nvPr>
            <p:ph sz="half" idx="2"/>
          </p:nvPr>
        </p:nvSpPr>
        <p:spPr>
          <a:xfrm>
            <a:off x="803244" y="2638044"/>
            <a:ext cx="3063765" cy="3263206"/>
          </a:xfrm>
        </p:spPr>
        <p:txBody>
          <a:bodyPr vert="horz" lIns="91440" tIns="45720" rIns="91440" bIns="45720" rtlCol="0">
            <a:normAutofit/>
          </a:bodyPr>
          <a:lstStyle/>
          <a:p>
            <a:r>
              <a:rPr lang="en-US" dirty="0"/>
              <a:t>Wat?</a:t>
            </a:r>
          </a:p>
          <a:p>
            <a:r>
              <a:rPr lang="en-US" dirty="0"/>
              <a:t>Hoe?</a:t>
            </a:r>
          </a:p>
          <a:p>
            <a:r>
              <a:rPr lang="en-US" dirty="0" err="1"/>
              <a:t>Waarom</a:t>
            </a:r>
            <a:r>
              <a:rPr lang="en-US" dirty="0"/>
              <a:t>?</a:t>
            </a:r>
          </a:p>
          <a:p>
            <a:r>
              <a:rPr lang="en-US" dirty="0"/>
              <a:t>Copyright</a:t>
            </a:r>
          </a:p>
          <a:p>
            <a:r>
              <a:rPr lang="en-US" dirty="0" err="1"/>
              <a:t>Doelgroep</a:t>
            </a:r>
            <a:endParaRPr lang="en-US" dirty="0"/>
          </a:p>
          <a:p>
            <a:r>
              <a:rPr lang="en-US" dirty="0" err="1"/>
              <a:t>Codetaal</a:t>
            </a:r>
            <a:endParaRPr lang="en-US" dirty="0"/>
          </a:p>
          <a:p>
            <a:r>
              <a:rPr lang="en-US" dirty="0"/>
              <a:t>Styling</a:t>
            </a:r>
          </a:p>
          <a:p>
            <a:r>
              <a:rPr lang="en-US" dirty="0" err="1"/>
              <a:t>Ect</a:t>
            </a:r>
            <a:r>
              <a:rPr lang="en-US" dirty="0"/>
              <a:t>.</a:t>
            </a: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Tijdelijke aanduiding voor inhoud 5" descr="Afbeelding met tekst&#10;&#10;Automatisch gegenereerde beschrijving">
            <a:extLst>
              <a:ext uri="{FF2B5EF4-FFF2-40B4-BE49-F238E27FC236}">
                <a16:creationId xmlns:a16="http://schemas.microsoft.com/office/drawing/2014/main" id="{62044FDE-4C5F-604D-8C86-8DA5F76D572A}"/>
              </a:ext>
            </a:extLst>
          </p:cNvPr>
          <p:cNvPicPr>
            <a:picLocks noGrp="1" noChangeAspect="1"/>
          </p:cNvPicPr>
          <p:nvPr>
            <p:ph sz="half" idx="1"/>
          </p:nvPr>
        </p:nvPicPr>
        <p:blipFill>
          <a:blip r:embed="rId2"/>
          <a:stretch>
            <a:fillRect/>
          </a:stretch>
        </p:blipFill>
        <p:spPr>
          <a:xfrm>
            <a:off x="4823366" y="2070801"/>
            <a:ext cx="6227064" cy="2724339"/>
          </a:xfrm>
          <a:prstGeom prst="rect">
            <a:avLst/>
          </a:prstGeom>
        </p:spPr>
      </p:pic>
    </p:spTree>
    <p:extLst>
      <p:ext uri="{BB962C8B-B14F-4D97-AF65-F5344CB8AC3E}">
        <p14:creationId xmlns:p14="http://schemas.microsoft.com/office/powerpoint/2010/main" val="384012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6021C9-2BC6-EB40-95F7-3A8133A0BF48}"/>
              </a:ext>
            </a:extLst>
          </p:cNvPr>
          <p:cNvSpPr>
            <a:spLocks noGrp="1"/>
          </p:cNvSpPr>
          <p:nvPr>
            <p:ph type="title"/>
          </p:nvPr>
        </p:nvSpPr>
        <p:spPr/>
        <p:txBody>
          <a:bodyPr/>
          <a:lstStyle/>
          <a:p>
            <a:r>
              <a:rPr lang="nl-NL" dirty="0"/>
              <a:t>Extra</a:t>
            </a:r>
          </a:p>
        </p:txBody>
      </p:sp>
      <p:sp>
        <p:nvSpPr>
          <p:cNvPr id="3" name="Tijdelijke aanduiding voor inhoud 2">
            <a:extLst>
              <a:ext uri="{FF2B5EF4-FFF2-40B4-BE49-F238E27FC236}">
                <a16:creationId xmlns:a16="http://schemas.microsoft.com/office/drawing/2014/main" id="{536C3090-2E0C-084B-97D7-51DB4422CBC4}"/>
              </a:ext>
            </a:extLst>
          </p:cNvPr>
          <p:cNvSpPr>
            <a:spLocks noGrp="1"/>
          </p:cNvSpPr>
          <p:nvPr>
            <p:ph sz="half" idx="1"/>
          </p:nvPr>
        </p:nvSpPr>
        <p:spPr>
          <a:xfrm>
            <a:off x="3960114" y="2638044"/>
            <a:ext cx="4271771" cy="3101982"/>
          </a:xfrm>
        </p:spPr>
        <p:txBody>
          <a:bodyPr/>
          <a:lstStyle/>
          <a:p>
            <a:r>
              <a:rPr lang="nl-NL" dirty="0"/>
              <a:t>Geen problemen gehad</a:t>
            </a:r>
          </a:p>
          <a:p>
            <a:r>
              <a:rPr lang="nl-NL" dirty="0"/>
              <a:t>Nog geen logo ontworpen</a:t>
            </a:r>
          </a:p>
          <a:p>
            <a:r>
              <a:rPr lang="nl-NL" dirty="0"/>
              <a:t>Nog niet begonnen met coderen</a:t>
            </a:r>
          </a:p>
          <a:p>
            <a:r>
              <a:rPr lang="nl-NL" dirty="0"/>
              <a:t>De website staat al online</a:t>
            </a:r>
          </a:p>
          <a:p>
            <a:r>
              <a:rPr lang="nl-NL" dirty="0"/>
              <a:t>Domein naam gehaald</a:t>
            </a:r>
          </a:p>
        </p:txBody>
      </p:sp>
    </p:spTree>
    <p:extLst>
      <p:ext uri="{BB962C8B-B14F-4D97-AF65-F5344CB8AC3E}">
        <p14:creationId xmlns:p14="http://schemas.microsoft.com/office/powerpoint/2010/main" val="204935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EBE5153-46AE-4640-AA84-41B925619EDA}"/>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a:solidFill>
                  <a:srgbClr val="262626"/>
                </a:solidFill>
                <a:latin typeface="+mj-lt"/>
                <a:ea typeface="+mj-ea"/>
                <a:cs typeface="+mj-cs"/>
              </a:rPr>
              <a:t>einde</a:t>
            </a:r>
          </a:p>
        </p:txBody>
      </p:sp>
    </p:spTree>
    <p:extLst>
      <p:ext uri="{BB962C8B-B14F-4D97-AF65-F5344CB8AC3E}">
        <p14:creationId xmlns:p14="http://schemas.microsoft.com/office/powerpoint/2010/main" val="189150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E92C-2B83-774B-BCE5-7AE03FFD46EE}"/>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B7AABC4F-9968-3045-95CB-A2D5042C0861}"/>
              </a:ext>
            </a:extLst>
          </p:cNvPr>
          <p:cNvSpPr>
            <a:spLocks noGrp="1"/>
          </p:cNvSpPr>
          <p:nvPr>
            <p:ph sz="half" idx="1"/>
          </p:nvPr>
        </p:nvSpPr>
        <p:spPr/>
        <p:txBody>
          <a:bodyPr/>
          <a:lstStyle/>
          <a:p>
            <a:r>
              <a:rPr lang="nl-NL" dirty="0"/>
              <a:t>Wat is mijn idee?</a:t>
            </a:r>
          </a:p>
          <a:p>
            <a:r>
              <a:rPr lang="nl-NL" dirty="0"/>
              <a:t>User </a:t>
            </a:r>
            <a:r>
              <a:rPr lang="nl-NL" dirty="0" err="1"/>
              <a:t>stories</a:t>
            </a:r>
            <a:endParaRPr lang="nl-NL" dirty="0"/>
          </a:p>
          <a:p>
            <a:r>
              <a:rPr lang="nl-NL" dirty="0" err="1"/>
              <a:t>Trello</a:t>
            </a:r>
            <a:endParaRPr lang="nl-NL" dirty="0"/>
          </a:p>
          <a:p>
            <a:r>
              <a:rPr lang="nl-NL" dirty="0"/>
              <a:t>Ontwerp</a:t>
            </a:r>
          </a:p>
          <a:p>
            <a:r>
              <a:rPr lang="nl-NL" dirty="0" err="1"/>
              <a:t>Github</a:t>
            </a:r>
            <a:endParaRPr lang="nl-NL" dirty="0"/>
          </a:p>
          <a:p>
            <a:r>
              <a:rPr lang="nl-NL" dirty="0"/>
              <a:t>Research</a:t>
            </a:r>
          </a:p>
          <a:p>
            <a:r>
              <a:rPr lang="nl-NL" dirty="0"/>
              <a:t>Extra</a:t>
            </a:r>
          </a:p>
          <a:p>
            <a:endParaRPr lang="nl-NL" dirty="0"/>
          </a:p>
        </p:txBody>
      </p:sp>
      <p:sp>
        <p:nvSpPr>
          <p:cNvPr id="4" name="Tijdelijke aanduiding voor inhoud 3">
            <a:extLst>
              <a:ext uri="{FF2B5EF4-FFF2-40B4-BE49-F238E27FC236}">
                <a16:creationId xmlns:a16="http://schemas.microsoft.com/office/drawing/2014/main" id="{30E9DE5B-1334-7A49-B1B5-C4995B30B90A}"/>
              </a:ext>
            </a:extLst>
          </p:cNvPr>
          <p:cNvSpPr>
            <a:spLocks noGrp="1"/>
          </p:cNvSpPr>
          <p:nvPr>
            <p:ph sz="half" idx="2"/>
          </p:nvPr>
        </p:nvSpPr>
        <p:spPr/>
        <p:txBody>
          <a:bodyPr/>
          <a:lstStyle/>
          <a:p>
            <a:endParaRPr lang="nl-NL"/>
          </a:p>
        </p:txBody>
      </p:sp>
    </p:spTree>
    <p:extLst>
      <p:ext uri="{BB962C8B-B14F-4D97-AF65-F5344CB8AC3E}">
        <p14:creationId xmlns:p14="http://schemas.microsoft.com/office/powerpoint/2010/main" val="203750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4AFD7E-C5F3-0F40-95BE-E70646829F3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a:solidFill>
                  <a:srgbClr val="FFFFFF"/>
                </a:solidFill>
                <a:latin typeface="+mj-lt"/>
                <a:ea typeface="+mj-ea"/>
                <a:cs typeface="+mj-cs"/>
              </a:rPr>
              <a:t>Wat is mijn idee?</a:t>
            </a:r>
          </a:p>
        </p:txBody>
      </p:sp>
      <p:sp>
        <p:nvSpPr>
          <p:cNvPr id="3" name="Tekstvak 2">
            <a:extLst>
              <a:ext uri="{FF2B5EF4-FFF2-40B4-BE49-F238E27FC236}">
                <a16:creationId xmlns:a16="http://schemas.microsoft.com/office/drawing/2014/main" id="{99A5CEBC-6B23-3244-93A0-69417E557B47}"/>
              </a:ext>
            </a:extLst>
          </p:cNvPr>
          <p:cNvSpPr txBox="1"/>
          <p:nvPr/>
        </p:nvSpPr>
        <p:spPr>
          <a:xfrm>
            <a:off x="5591695" y="1402080"/>
            <a:ext cx="5320696" cy="4053840"/>
          </a:xfrm>
          <a:prstGeom prst="rect">
            <a:avLst/>
          </a:prstGeom>
        </p:spPr>
        <p:txBody>
          <a:bodyPr vert="horz" lIns="91440" tIns="45720" rIns="91440" bIns="45720" rtlCol="0" anchor="ctr">
            <a:normAutofit/>
          </a:bodyPr>
          <a:lstStyle/>
          <a:p>
            <a:pPr indent="-228600" defTabSz="914400">
              <a:spcBef>
                <a:spcPts val="1000"/>
              </a:spcBef>
              <a:buClr>
                <a:schemeClr val="accent2"/>
              </a:buClr>
              <a:buFont typeface="Arial" panose="020B0604020202020204" pitchFamily="34" charset="0"/>
              <a:buChar char="•"/>
            </a:pPr>
            <a:r>
              <a:rPr lang="en-US">
                <a:solidFill>
                  <a:schemeClr val="tx1">
                    <a:lumMod val="85000"/>
                    <a:lumOff val="15000"/>
                  </a:schemeClr>
                </a:solidFill>
              </a:rPr>
              <a:t>Een comicboek trading center waar klanten comicboeken kunnen kopen, verkopen of ruilen. Ik wil een community bij elkaar halen zodat iedereen een plek heeft om naartoe te gaan als ze ooit comicboeken missen, of als ze ooit comicboeken kwijt willen.</a:t>
            </a:r>
          </a:p>
        </p:txBody>
      </p:sp>
    </p:spTree>
    <p:extLst>
      <p:ext uri="{BB962C8B-B14F-4D97-AF65-F5344CB8AC3E}">
        <p14:creationId xmlns:p14="http://schemas.microsoft.com/office/powerpoint/2010/main" val="388991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84E770-7EE3-C24A-B61C-CDF6D02EBEE7}"/>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User stories</a:t>
            </a:r>
          </a:p>
        </p:txBody>
      </p:sp>
      <p:pic>
        <p:nvPicPr>
          <p:cNvPr id="6" name="Tijdelijke aanduiding voor inhoud 5" descr="Afbeelding met tekst&#10;&#10;Automatisch gegenereerde beschrijving">
            <a:extLst>
              <a:ext uri="{FF2B5EF4-FFF2-40B4-BE49-F238E27FC236}">
                <a16:creationId xmlns:a16="http://schemas.microsoft.com/office/drawing/2014/main" id="{E2CE3DD2-C7C9-DA48-931F-609797FB6214}"/>
              </a:ext>
            </a:extLst>
          </p:cNvPr>
          <p:cNvPicPr>
            <a:picLocks noGrp="1" noChangeAspect="1"/>
          </p:cNvPicPr>
          <p:nvPr>
            <p:ph sz="half" idx="2"/>
          </p:nvPr>
        </p:nvPicPr>
        <p:blipFill>
          <a:blip r:embed="rId2"/>
          <a:stretch>
            <a:fillRect/>
          </a:stretch>
        </p:blipFill>
        <p:spPr>
          <a:xfrm>
            <a:off x="6988944" y="640080"/>
            <a:ext cx="2868407" cy="5263134"/>
          </a:xfrm>
          <a:prstGeom prst="rect">
            <a:avLst/>
          </a:prstGeom>
        </p:spPr>
      </p:pic>
    </p:spTree>
    <p:extLst>
      <p:ext uri="{BB962C8B-B14F-4D97-AF65-F5344CB8AC3E}">
        <p14:creationId xmlns:p14="http://schemas.microsoft.com/office/powerpoint/2010/main" val="122441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15FDFB-CF06-4999-B753-400F6DDB6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6B4721A-A090-AF44-8F61-97644F7F058E}"/>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Trello</a:t>
            </a:r>
          </a:p>
        </p:txBody>
      </p:sp>
      <p:sp>
        <p:nvSpPr>
          <p:cNvPr id="13" name="Rectangle 12">
            <a:extLst>
              <a:ext uri="{FF2B5EF4-FFF2-40B4-BE49-F238E27FC236}">
                <a16:creationId xmlns:a16="http://schemas.microsoft.com/office/drawing/2014/main" id="{CBE847E4-8AD4-4367-8E66-57B801851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0440" y="640555"/>
            <a:ext cx="515112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59EF903-D3B6-439B-9E47-5D7F6F1D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556" y="795952"/>
            <a:ext cx="4818888"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Tijdelijke aanduiding voor inhoud 5">
            <a:extLst>
              <a:ext uri="{FF2B5EF4-FFF2-40B4-BE49-F238E27FC236}">
                <a16:creationId xmlns:a16="http://schemas.microsoft.com/office/drawing/2014/main" id="{2DEDF119-E7CE-8246-B467-7688F872A8E1}"/>
              </a:ext>
            </a:extLst>
          </p:cNvPr>
          <p:cNvPicPr>
            <a:picLocks noGrp="1" noChangeAspect="1"/>
          </p:cNvPicPr>
          <p:nvPr>
            <p:ph sz="half" idx="2"/>
          </p:nvPr>
        </p:nvPicPr>
        <p:blipFill>
          <a:blip r:embed="rId2"/>
          <a:stretch>
            <a:fillRect/>
          </a:stretch>
        </p:blipFill>
        <p:spPr>
          <a:xfrm>
            <a:off x="3851148" y="1095588"/>
            <a:ext cx="4489704" cy="2401991"/>
          </a:xfrm>
          <a:prstGeom prst="rect">
            <a:avLst/>
          </a:prstGeom>
        </p:spPr>
      </p:pic>
    </p:spTree>
    <p:extLst>
      <p:ext uri="{BB962C8B-B14F-4D97-AF65-F5344CB8AC3E}">
        <p14:creationId xmlns:p14="http://schemas.microsoft.com/office/powerpoint/2010/main" val="378938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6ADEDD0-CBC3-9443-B72D-869E292AAE90}"/>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err="1"/>
              <a:t>Ontwerp</a:t>
            </a:r>
            <a:endParaRPr lang="en-US" dirty="0"/>
          </a:p>
        </p:txBody>
      </p:sp>
      <p:pic>
        <p:nvPicPr>
          <p:cNvPr id="6" name="Tijdelijke aanduiding voor inhoud 5">
            <a:extLst>
              <a:ext uri="{FF2B5EF4-FFF2-40B4-BE49-F238E27FC236}">
                <a16:creationId xmlns:a16="http://schemas.microsoft.com/office/drawing/2014/main" id="{5FEE15F1-EA2D-A245-9409-53D90D2CFDE3}"/>
              </a:ext>
            </a:extLst>
          </p:cNvPr>
          <p:cNvPicPr>
            <a:picLocks noGrp="1" noChangeAspect="1"/>
          </p:cNvPicPr>
          <p:nvPr>
            <p:ph sz="half" idx="2"/>
          </p:nvPr>
        </p:nvPicPr>
        <p:blipFill>
          <a:blip r:embed="rId2"/>
          <a:stretch>
            <a:fillRect/>
          </a:stretch>
        </p:blipFill>
        <p:spPr>
          <a:xfrm>
            <a:off x="5294376" y="1511713"/>
            <a:ext cx="6257544" cy="3519868"/>
          </a:xfrm>
          <a:prstGeom prst="rect">
            <a:avLst/>
          </a:prstGeom>
        </p:spPr>
      </p:pic>
    </p:spTree>
    <p:extLst>
      <p:ext uri="{BB962C8B-B14F-4D97-AF65-F5344CB8AC3E}">
        <p14:creationId xmlns:p14="http://schemas.microsoft.com/office/powerpoint/2010/main" val="126231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C94580-51D7-F244-A8B2-8D8847EDE8FC}"/>
              </a:ext>
            </a:extLst>
          </p:cNvPr>
          <p:cNvSpPr>
            <a:spLocks noGrp="1"/>
          </p:cNvSpPr>
          <p:nvPr>
            <p:ph type="title"/>
          </p:nvPr>
        </p:nvSpPr>
        <p:spPr>
          <a:xfrm>
            <a:off x="5458969" y="2386744"/>
            <a:ext cx="5928358" cy="1645920"/>
          </a:xfrm>
        </p:spPr>
        <p:txBody>
          <a:bodyPr vert="horz" lIns="274320" tIns="182880" rIns="274320" bIns="182880" rtlCol="0" anchor="ctr" anchorCtr="1">
            <a:normAutofit/>
          </a:bodyPr>
          <a:lstStyle/>
          <a:p>
            <a:r>
              <a:rPr lang="en-US" sz="3800" dirty="0" err="1"/>
              <a:t>Landingspage</a:t>
            </a:r>
            <a:endParaRPr lang="en-US" sz="3800" dirty="0"/>
          </a:p>
        </p:txBody>
      </p:sp>
      <p:pic>
        <p:nvPicPr>
          <p:cNvPr id="6" name="Tijdelijke aanduiding voor inhoud 5" descr="Afbeelding met tekst, schermafbeelding&#10;&#10;Automatisch gegenereerde beschrijving">
            <a:extLst>
              <a:ext uri="{FF2B5EF4-FFF2-40B4-BE49-F238E27FC236}">
                <a16:creationId xmlns:a16="http://schemas.microsoft.com/office/drawing/2014/main" id="{A723471D-57CE-4E4D-B33C-48E1ED274C19}"/>
              </a:ext>
            </a:extLst>
          </p:cNvPr>
          <p:cNvPicPr>
            <a:picLocks noGrp="1" noChangeAspect="1"/>
          </p:cNvPicPr>
          <p:nvPr>
            <p:ph sz="half" idx="2"/>
          </p:nvPr>
        </p:nvPicPr>
        <p:blipFill rotWithShape="1">
          <a:blip r:embed="rId2"/>
          <a:srcRect t="24185" r="1" b="14666"/>
          <a:stretch/>
        </p:blipFill>
        <p:spPr>
          <a:xfrm>
            <a:off x="20" y="10"/>
            <a:ext cx="4654277" cy="6857990"/>
          </a:xfrm>
          <a:prstGeom prst="rect">
            <a:avLst/>
          </a:prstGeom>
        </p:spPr>
      </p:pic>
    </p:spTree>
    <p:extLst>
      <p:ext uri="{BB962C8B-B14F-4D97-AF65-F5344CB8AC3E}">
        <p14:creationId xmlns:p14="http://schemas.microsoft.com/office/powerpoint/2010/main" val="354958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788A38-5F0C-4592-A0DC-5B634F43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813193-D35D-42A9-A6CA-6D04EFAA7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537702"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B6382D4-4964-2147-8DF3-1FE7D07846A5}"/>
              </a:ext>
            </a:extLst>
          </p:cNvPr>
          <p:cNvSpPr>
            <a:spLocks noGrp="1"/>
          </p:cNvSpPr>
          <p:nvPr>
            <p:ph type="title"/>
          </p:nvPr>
        </p:nvSpPr>
        <p:spPr>
          <a:xfrm>
            <a:off x="804672" y="2386744"/>
            <a:ext cx="5928358" cy="1645920"/>
          </a:xfrm>
        </p:spPr>
        <p:txBody>
          <a:bodyPr vert="horz" lIns="274320" tIns="182880" rIns="274320" bIns="182880" rtlCol="0" anchor="ctr" anchorCtr="1">
            <a:normAutofit/>
          </a:bodyPr>
          <a:lstStyle/>
          <a:p>
            <a:r>
              <a:rPr lang="en-US" sz="3800" dirty="0"/>
              <a:t>Phone version</a:t>
            </a:r>
          </a:p>
        </p:txBody>
      </p:sp>
      <p:pic>
        <p:nvPicPr>
          <p:cNvPr id="6" name="Tijdelijke aanduiding voor inhoud 5">
            <a:extLst>
              <a:ext uri="{FF2B5EF4-FFF2-40B4-BE49-F238E27FC236}">
                <a16:creationId xmlns:a16="http://schemas.microsoft.com/office/drawing/2014/main" id="{1D57AFCD-ED67-1C44-AD67-69ABCE65C62A}"/>
              </a:ext>
            </a:extLst>
          </p:cNvPr>
          <p:cNvPicPr>
            <a:picLocks noGrp="1" noChangeAspect="1"/>
          </p:cNvPicPr>
          <p:nvPr>
            <p:ph sz="half" idx="2"/>
          </p:nvPr>
        </p:nvPicPr>
        <p:blipFill>
          <a:blip r:embed="rId2"/>
          <a:stretch>
            <a:fillRect/>
          </a:stretch>
        </p:blipFill>
        <p:spPr>
          <a:xfrm>
            <a:off x="9475613" y="185357"/>
            <a:ext cx="778474" cy="6487284"/>
          </a:xfrm>
          <a:prstGeom prst="rect">
            <a:avLst/>
          </a:prstGeom>
        </p:spPr>
      </p:pic>
    </p:spTree>
    <p:extLst>
      <p:ext uri="{BB962C8B-B14F-4D97-AF65-F5344CB8AC3E}">
        <p14:creationId xmlns:p14="http://schemas.microsoft.com/office/powerpoint/2010/main" val="236272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20460-8C63-D049-A504-320C632C93ED}"/>
              </a:ext>
            </a:extLst>
          </p:cNvPr>
          <p:cNvSpPr>
            <a:spLocks noGrp="1"/>
          </p:cNvSpPr>
          <p:nvPr>
            <p:ph type="title"/>
          </p:nvPr>
        </p:nvSpPr>
        <p:spPr>
          <a:xfrm>
            <a:off x="5458969" y="2386744"/>
            <a:ext cx="5928358" cy="1645920"/>
          </a:xfrm>
        </p:spPr>
        <p:txBody>
          <a:bodyPr vert="horz" lIns="274320" tIns="182880" rIns="274320" bIns="182880" rtlCol="0" anchor="ctr" anchorCtr="1">
            <a:normAutofit/>
          </a:bodyPr>
          <a:lstStyle/>
          <a:p>
            <a:r>
              <a:rPr lang="en-US" sz="3800" dirty="0"/>
              <a:t>Overview version</a:t>
            </a:r>
          </a:p>
        </p:txBody>
      </p:sp>
      <p:pic>
        <p:nvPicPr>
          <p:cNvPr id="6" name="Tijdelijke aanduiding voor inhoud 5">
            <a:extLst>
              <a:ext uri="{FF2B5EF4-FFF2-40B4-BE49-F238E27FC236}">
                <a16:creationId xmlns:a16="http://schemas.microsoft.com/office/drawing/2014/main" id="{9B987728-DC11-E949-A9A2-0914DBE47453}"/>
              </a:ext>
            </a:extLst>
          </p:cNvPr>
          <p:cNvPicPr>
            <a:picLocks noGrp="1" noChangeAspect="1"/>
          </p:cNvPicPr>
          <p:nvPr>
            <p:ph sz="half" idx="2"/>
          </p:nvPr>
        </p:nvPicPr>
        <p:blipFill rotWithShape="1">
          <a:blip r:embed="rId2"/>
          <a:srcRect t="4192" r="1" b="14768"/>
          <a:stretch/>
        </p:blipFill>
        <p:spPr>
          <a:xfrm>
            <a:off x="20" y="10"/>
            <a:ext cx="4654277" cy="6857990"/>
          </a:xfrm>
          <a:prstGeom prst="rect">
            <a:avLst/>
          </a:prstGeom>
        </p:spPr>
      </p:pic>
    </p:spTree>
    <p:extLst>
      <p:ext uri="{BB962C8B-B14F-4D97-AF65-F5344CB8AC3E}">
        <p14:creationId xmlns:p14="http://schemas.microsoft.com/office/powerpoint/2010/main" val="1922424478"/>
      </p:ext>
    </p:extLst>
  </p:cSld>
  <p:clrMapOvr>
    <a:masterClrMapping/>
  </p:clrMapOvr>
</p:sld>
</file>

<file path=ppt/theme/theme1.xml><?xml version="1.0" encoding="utf-8"?>
<a:theme xmlns:a="http://schemas.openxmlformats.org/drawingml/2006/main" name="Pak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Pakket</Template>
  <TotalTime>66</TotalTime>
  <Words>121</Words>
  <Application>Microsoft Macintosh PowerPoint</Application>
  <PresentationFormat>Breedbeeld</PresentationFormat>
  <Paragraphs>39</Paragraphs>
  <Slides>14</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14</vt:i4>
      </vt:variant>
    </vt:vector>
  </HeadingPairs>
  <TitlesOfParts>
    <vt:vector size="17" baseType="lpstr">
      <vt:lpstr>Arial</vt:lpstr>
      <vt:lpstr>Gill Sans MT</vt:lpstr>
      <vt:lpstr>Pakket</vt:lpstr>
      <vt:lpstr>Acomic.one</vt:lpstr>
      <vt:lpstr>inhoud</vt:lpstr>
      <vt:lpstr>Wat is mijn idee?</vt:lpstr>
      <vt:lpstr>User stories</vt:lpstr>
      <vt:lpstr>Trello</vt:lpstr>
      <vt:lpstr>Ontwerp</vt:lpstr>
      <vt:lpstr>Landingspage</vt:lpstr>
      <vt:lpstr>Phone version</vt:lpstr>
      <vt:lpstr>Overview version</vt:lpstr>
      <vt:lpstr>login</vt:lpstr>
      <vt:lpstr>Github</vt:lpstr>
      <vt:lpstr>research</vt:lpstr>
      <vt:lpstr>Extra</vt:lpstr>
      <vt:lpstr>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Acomic.one</dc:title>
  <dc:creator>Raphaël Rebel</dc:creator>
  <cp:lastModifiedBy>Raphaël Rebel</cp:lastModifiedBy>
  <cp:revision>5</cp:revision>
  <dcterms:created xsi:type="dcterms:W3CDTF">2021-05-17T10:44:03Z</dcterms:created>
  <dcterms:modified xsi:type="dcterms:W3CDTF">2021-05-17T11:50:22Z</dcterms:modified>
</cp:coreProperties>
</file>