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869ca77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d869ca77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d869ca77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d869ca77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9f0d3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9f0d3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325744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325744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257441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257441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3257441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3257441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d869ca77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d869ca77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tip.in/2022codingpertemuan4" TargetMode="External"/><Relationship Id="rId4" Type="http://schemas.openxmlformats.org/officeDocument/2006/relationships/hyperlink" Target="https://forms.gle/WpWcv4gZt5LFU52A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css/css_border.asp" TargetMode="External"/><Relationship Id="rId10" Type="http://schemas.openxmlformats.org/officeDocument/2006/relationships/hyperlink" Target="https://www.w3schools.com/css/css_background.asp" TargetMode="External"/><Relationship Id="rId13" Type="http://schemas.openxmlformats.org/officeDocument/2006/relationships/hyperlink" Target="https://www.w3schools.com/css/css_padding.asp" TargetMode="External"/><Relationship Id="rId12" Type="http://schemas.openxmlformats.org/officeDocument/2006/relationships/hyperlink" Target="https://www.w3schools.com/css/css_margin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TqWUX2yQKlcJqAPylH0MCU1k1e0r6Kl6?usp=sharing" TargetMode="External"/><Relationship Id="rId4" Type="http://schemas.openxmlformats.org/officeDocument/2006/relationships/hyperlink" Target="https://code.visualstudio.com/" TargetMode="External"/><Relationship Id="rId9" Type="http://schemas.openxmlformats.org/officeDocument/2006/relationships/hyperlink" Target="https://www.learn-html.org/" TargetMode="External"/><Relationship Id="rId15" Type="http://schemas.openxmlformats.org/officeDocument/2006/relationships/hyperlink" Target="https://www.w3schools.com/css/css_icons.asp" TargetMode="External"/><Relationship Id="rId14" Type="http://schemas.openxmlformats.org/officeDocument/2006/relationships/hyperlink" Target="https://www.w3schools.com/css/css_font.asp" TargetMode="External"/><Relationship Id="rId5" Type="http://schemas.openxmlformats.org/officeDocument/2006/relationships/hyperlink" Target="https://www.sublimetext.com/" TargetMode="External"/><Relationship Id="rId6" Type="http://schemas.openxmlformats.org/officeDocument/2006/relationships/hyperlink" Target="https://notepad-plus-plus.org/downloads/" TargetMode="External"/><Relationship Id="rId7" Type="http://schemas.openxmlformats.org/officeDocument/2006/relationships/hyperlink" Target="https://www.w3schools.com/html/" TargetMode="External"/><Relationship Id="rId8" Type="http://schemas.openxmlformats.org/officeDocument/2006/relationships/hyperlink" Target="https://www.tutorialspoint.com/ht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0" y="1437901"/>
            <a:ext cx="5361300" cy="1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Ekstrakurikuler Koding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62250" y="2702100"/>
            <a:ext cx="60195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4 - pengenalan Fundamental / Dasar CSS bagian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Materi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https://intip.in/2022codingpertemuan4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Presensi siswa/i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https://forms.gle/WpWcv4gZt5LFU52AA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 / Capaian selama 1 semester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621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memahami tag koding secara umum (web)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menampilkan hasil koding dalam bentuk visual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mampu membuat karya / kreasi yang muncul dari ide masing-masing berdasarkan pengalaman koding yang telah dilakukan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Siswa/i memiliki percaya diri untuk menyampaikan / melakukan presentasi dari karya / kreasi yang telah dibuat.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 kita selama 1 Semester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43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Tag HTML (dibahas di pertemuan 1 - 3)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CSS &amp; Bootstrap (dibahas di pertemuan 4 - 6)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Penyusunan Karya Akhir (dibahas di pertemuan 7 - selesai)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pertemuan 3 - Kemarin</a:t>
            </a:r>
            <a:endParaRPr b="1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Pengenalan Fundamental / dasar CSS bagian 1, seperti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Apa itu CSS (Cascading Style Sheets) ? Fungsi dan Kegunaannya 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Cara menuliskan / syntax 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Cara menambahkan css dengan selector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Cara menuliskan komentar di 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Melakukan pewarnaan dengan CSS (colors, RGB)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Tanya jawab / diskusi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 pertemuan 4 - Hari ini</a:t>
            </a:r>
            <a:endParaRPr b="1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Pengenalan Fundamental / dasar CSS bagian 2, seperti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Background (BG Color, BG Image, BG Repeat)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Border (Width &amp; Color)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Margin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Padding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Fonts (Font Family, Font Style, Font Size, Font Google)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Tanya jawab / diskusi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Background pada CSS pada umumnya tersusun dari 3 bagian berikut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Font typeface="Nunito"/>
              <a:buAutoNum type="arabicPeriod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Background-color</a:t>
            </a:r>
            <a:br>
              <a:rPr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Digunakan untuk memberi warna background di suatu elemen, misalnya cyan, magenta, lightblue, dan lain-lain.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Font typeface="Nunito"/>
              <a:buAutoNum type="arabicPeriod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Background-image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Digunakan untuk memberi gambar background di suatu elemen, misalnya gambar dari lokal komputer atau dari url.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Font typeface="Nunito"/>
              <a:buAutoNum type="arabicPeriod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Background-repeat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Digunakan untuk memberi perulangan dari gambar yang diterapkan pada background di suatu elemen, misalnya gambar dari lokal komputer atau dari url.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Border</a:t>
            </a:r>
            <a:endParaRPr b="1"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464525"/>
            <a:ext cx="7505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Border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pada CSS pada umumnya tersusun dari 2 bagian berikut 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1200"/>
              </a:spcBef>
              <a:spcAft>
                <a:spcPts val="0"/>
              </a:spcAft>
              <a:buSzPts val="1150"/>
              <a:buFont typeface="Nunito"/>
              <a:buAutoNum type="arabicPeriod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Border Width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Digunakan untuk memberi ketebalan dari suatu border / garis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SzPts val="1150"/>
              <a:buFont typeface="Nunito"/>
              <a:buAutoNum type="arabicPeriod"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Border color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lang="en" sz="1200">
                <a:latin typeface="Nunito"/>
                <a:ea typeface="Nunito"/>
                <a:cs typeface="Nunito"/>
                <a:sym typeface="Nunito"/>
              </a:rPr>
              <a:t>Digunakan untuk memberi warna dari border / garis, misalkan orange, red, magenta, atau bahkan RGB.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Referensi</a:t>
            </a:r>
            <a:endParaRPr b="1"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427250"/>
            <a:ext cx="7505700" cy="35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URL </a:t>
            </a:r>
            <a:r>
              <a:rPr lang="en"/>
              <a:t>hasil karya sebelumnya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https://drive.google.com/drive/folders/1TqWUX2yQKlcJqAPylH0MCU1k1e0r6Kl6?usp=sharing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Text Editor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https://www.sublimetext.com/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https://notepad-plus-plus.org/downloads/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Referensi Materi 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https://www.w3schools.com/html/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https://www.tutorialspoint.com/html/</a:t>
            </a:r>
            <a:r>
              <a:rPr lang="en"/>
              <a:t> ,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https://www.learn-html.org/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Referensi Materi untuk CSS Bagian 2: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https://www.w3schools.com/css/css_background.asp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https://www.w3schools.com/css/css_border.asp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https://www.w3schools.com/css/css_margin.asp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https://www.w3schools.com/css/css_padding.asp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4"/>
              </a:rPr>
              <a:t>https://www.w3schools.com/css/css_font.asp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15"/>
              </a:rPr>
              <a:t>https://www.w3schools.com/css/css_icons.asp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