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43cf5e9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43cf5e9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d869ca77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d869ca77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869ca7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869ca7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869ca77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869ca77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25744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25744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3cf5e9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3cf5e9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3cf5e9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3cf5e9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3cf5e9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3cf5e9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3cf5e9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3cf5e9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43cf5e9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43cf5e9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ip.in/2022codingpertemuan5" TargetMode="External"/><Relationship Id="rId4" Type="http://schemas.openxmlformats.org/officeDocument/2006/relationships/hyperlink" Target="https://forms.gle/wJEuuPL5j3VmM1F5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getbootstrap.com/docs/4.1/components/navbar/" TargetMode="External"/><Relationship Id="rId10" Type="http://schemas.openxmlformats.org/officeDocument/2006/relationships/hyperlink" Target="https://getbootstrap.com/docs/4.1/getting-started/introduction/" TargetMode="External"/><Relationship Id="rId13" Type="http://schemas.openxmlformats.org/officeDocument/2006/relationships/hyperlink" Target="https://getbootstrap.com/docs/4.1/components/jumbotron/" TargetMode="External"/><Relationship Id="rId12" Type="http://schemas.openxmlformats.org/officeDocument/2006/relationships/hyperlink" Target="https://getbootstrap.com/docs/4.1/components/carousel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TqWUX2yQKlcJqAPylH0MCU1k1e0r6Kl6?usp=sharing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learn-html.org/" TargetMode="External"/><Relationship Id="rId14" Type="http://schemas.openxmlformats.org/officeDocument/2006/relationships/hyperlink" Target="https://getbootstrap.com/docs/4.1/components/collapse/" TargetMode="External"/><Relationship Id="rId5" Type="http://schemas.openxmlformats.org/officeDocument/2006/relationships/hyperlink" Target="https://www.sublimetext.com/" TargetMode="External"/><Relationship Id="rId6" Type="http://schemas.openxmlformats.org/officeDocument/2006/relationships/hyperlink" Target="https://notepad-plus-plus.org/downloads/" TargetMode="External"/><Relationship Id="rId7" Type="http://schemas.openxmlformats.org/officeDocument/2006/relationships/hyperlink" Target="https://www.w3schools.com/html/" TargetMode="External"/><Relationship Id="rId8" Type="http://schemas.openxmlformats.org/officeDocument/2006/relationships/hyperlink" Target="https://www.tutorialspoint.com/htm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tip.in/8iS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4.1/getting-started/introduc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437901"/>
            <a:ext cx="5361300" cy="1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Ekstrakurikuler Koding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62250" y="2702100"/>
            <a:ext cx="60195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5 - Bootstrap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Materi :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https://intip.in/2022codingpertemuan5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Presensi siswa/i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https://forms.gle/wJEuuPL5j3VmM1F56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Memasang Collapse</a:t>
            </a:r>
            <a:endParaRPr b="1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Collapse merupakan tempat untuk menampilkan keterangan yang disembunyikan, tujuan utama dari collapse adalah untuk membuat layout seminimalis mungkin karena tidak semua teks ditampikkan di dalam halaman website teman-teman. Baru kalau ingin melihat teks secara keseluruhan maka diperlukan action klik button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63" y="1613601"/>
            <a:ext cx="5803874" cy="1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Referensi</a:t>
            </a:r>
            <a:endParaRPr b="1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427250"/>
            <a:ext cx="75057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URL </a:t>
            </a:r>
            <a:r>
              <a:rPr lang="en"/>
              <a:t>hasil karya sebelumnya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https://drive.google.com/drive/folders/1TqWUX2yQKlcJqAPylH0MCU1k1e0r6Kl6?usp=sharing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Editor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https://www.sublimetext.com/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https://notepad-plus-plus.org/downloads/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Referensi Materi 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https://www.w3schools.com/html/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https://www.tutorialspoint.com/html/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https://www.learn-html.org/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Referensi Materi untuk Bootstrap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https://getbootstrap.com/docs/4.1/getting-started/introduction/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https://getbootstrap.com/docs/4.1/components/navbar/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https://getbootstrap.com/docs/4.1/components/carousel/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https://getbootstrap.com/docs/4.1/components/jumbotron/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https://getbootstrap.com/docs/4.1/components/collapse/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 / Capaian selama 1 semester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6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memahami tag koding secara umum (web)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menampilkan hasil koding dalam bentuk visual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membuat karya / kreasi yang muncul dari ide masing-masing berdasarkan pengalaman koding yang telah dilakukan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memiliki percaya diri untuk menyampaikan / melakukan presentasi dari karya / kreasi yang telah dibuat.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 kita selama 1 Semester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43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Tag HTML (dibahas di pertemuan 1 - 3)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CSS &amp; Bootstrap (dibahas di pertemuan 4 - 6)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Penyusunan Karya Akhir (dibahas di pertemuan 7 - selesai)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pertemuan 4 - Kemarin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Pengenalan Fundamental / dasar CSS bagian 2, seperti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Background (BG Color, BG Image, BG Repeat)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Border (Width &amp; Color)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Margin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Padding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Fonts (Font Family, Font Style, Font Size, Font Google)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Tanya jawab / diskusi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pertemuan 5 - Hari ini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Mengimplementasikan Bootstrap</a:t>
            </a:r>
            <a:r>
              <a:rPr lang="en"/>
              <a:t>, seperti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Download Konten di link berikut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https://intip.in/8iSQ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Memasang CDN Bootstrap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Memasang navigasi 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Memasang carousel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Memasang jumbotron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Memasang Collapse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Tanya jawab / diskusi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Memasang CDN Bootstrap</a:t>
            </a:r>
            <a:endParaRPr b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CDN (Content Delivery Network) </a:t>
            </a: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merupakan sekelompok server yang tersebar secara geografis, dan bekerja sama untuk menyediakan pengiriman konten internet secara cepat.</a:t>
            </a:r>
            <a:endParaRPr sz="1200">
              <a:solidFill>
                <a:srgbClr val="202124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Manfaat CDN di antaranya adalah :</a:t>
            </a:r>
            <a:endParaRPr sz="1200">
              <a:solidFill>
                <a:srgbClr val="202124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Website menjadi lebih enteng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465760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Meningkatkan Keamanan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465760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Biaya lebih rendah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465760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Meningkatkan konversi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rgbClr val="465760"/>
              </a:buClr>
              <a:buSzPts val="1200"/>
              <a:buFont typeface="Nunito"/>
              <a:buAutoNum type="arabicPeriod"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Mengurangi bounce rate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https://getbootstrap.com/docs/4.1/getting-started/introduction/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Memasang Navigasi Bar</a:t>
            </a:r>
            <a:endParaRPr b="1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Navigasi bar merupakan tempat untuk menampung semua menu yang terdapat di halaman website teman-teman. Di dalam navigasi bar ini teman-teman bisa memuat mengenai logo, daftar menu atau fitur, bahkan sampai dengan form dan button search.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75" y="1613600"/>
            <a:ext cx="6263050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Memasang Carousel</a:t>
            </a:r>
            <a:endParaRPr b="1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Carousel merupakan tempat untuk menampilkan beberapa gambar dengan cara slide show. Teman-teman dapat melampirkan / menampilkan beberapa gambar sesuai dengan kebutuhan di halaman website teman-teman.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46" y="1557549"/>
            <a:ext cx="3562300" cy="18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Memasang Jumbotron</a:t>
            </a:r>
            <a:endParaRPr b="1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65760"/>
                </a:solidFill>
                <a:latin typeface="Nunito"/>
                <a:ea typeface="Nunito"/>
                <a:cs typeface="Nunito"/>
                <a:sym typeface="Nunito"/>
              </a:rPr>
              <a:t>Jumbotron merupakan tempat untuk menampilkan halaman display depan yang bisa digunakan sebagai tampilan identitas dari halaman website teman-teman.</a:t>
            </a:r>
            <a:endParaRPr sz="1200">
              <a:solidFill>
                <a:srgbClr val="4657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403" y="1613600"/>
            <a:ext cx="3707202" cy="17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