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0"/>
  </p:notesMasterIdLst>
  <p:handoutMasterIdLst>
    <p:handoutMasterId r:id="rId11"/>
  </p:handoutMasterIdLst>
  <p:sldIdLst>
    <p:sldId id="3825" r:id="rId5"/>
    <p:sldId id="3827" r:id="rId6"/>
    <p:sldId id="3828" r:id="rId7"/>
    <p:sldId id="3835" r:id="rId8"/>
    <p:sldId id="3836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8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6" y="43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79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DCE667-0E8B-4020-B798-9F540ACF8A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8FE84B-4CF5-479A-98FA-101E6C9224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49E17-B59A-4F61-B8D2-5B4F41E1978D}" type="datetime1">
              <a:rPr lang="en-GB" smtClean="0"/>
              <a:t>23/06/2025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71FFA-2EDD-435F-95BB-D4913CE523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549EF-DEA6-491C-B092-AD1829A0E2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3C7C88-02FC-450C-BC0C-36A3D372F9C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69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E95BD-28DC-4C06-ABE7-D1DD6658916C}" type="datetime1">
              <a:rPr lang="en-GB" smtClean="0"/>
              <a:pPr/>
              <a:t>23/06/2025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0C6A29-4676-420C-BBE3-ACC2B80F64D4}" type="slidenum">
              <a:rPr lang="en-GB" noProof="0" smtClean="0"/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141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94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88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A9337-A696-A427-F80C-E115195DD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2494F4-C125-5461-FC67-AA9BCDFF4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6A7FB-61C7-6BE9-59CD-B5F85F958A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3C52-91CD-5C92-32B3-F75CFA73A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0C6A29-4676-420C-BBE3-ACC2B80F64D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97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rtlCol="0"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pPr algn="l"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  <a:endParaRPr lang="en-GB" noProof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/>
              <a:pPr rtl="0">
                <a:defRPr/>
              </a:pPr>
              <a:t>‹Nr.›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Mastertitelformat bearbeiten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r>
              <a:rPr lang="en-GB" noProof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rtl="0"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defRPr/>
              </a:pPr>
              <a:t>‹Nr.›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Bauer Alina, Scharrer Raphael </a:t>
            </a:r>
          </a:p>
          <a:p>
            <a:pPr rtl="0"/>
            <a:r>
              <a:rPr lang="en-GB" dirty="0">
                <a:solidFill>
                  <a:srgbClr val="FFFFFF"/>
                </a:solidFill>
              </a:rPr>
              <a:t>4AHITM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 dirty="0" err="1"/>
              <a:t>Activity</a:t>
            </a:r>
            <a:r>
              <a:rPr lang="de-DE" noProof="0" dirty="0"/>
              <a:t> erklärt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noProof="0" dirty="0"/>
              <a:t>Bekanntes Brettspiel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noProof="0" dirty="0"/>
              <a:t>Mindestens zwei Teams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noProof="0" dirty="0"/>
              <a:t>Zufällige Begriffe</a:t>
            </a:r>
            <a:r>
              <a:rPr lang="de-DE" dirty="0"/>
              <a:t> müssen erraten</a:t>
            </a:r>
            <a:r>
              <a:rPr lang="de-DE" noProof="0" dirty="0"/>
              <a:t> werden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noProof="0" dirty="0"/>
              <a:t>Je nach Feld: erklären, zeichnen oder </a:t>
            </a:r>
            <a:r>
              <a:rPr lang="de-DE" noProof="0" dirty="0" err="1"/>
              <a:t>pantomime</a:t>
            </a:r>
            <a:endParaRPr lang="de-DE" noProof="0" dirty="0"/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de-DE" noProof="0" dirty="0"/>
              <a:t>1min Zeit pro Begriff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Das Team, das zuerst das Ziel erreicht, gewinnt</a:t>
            </a:r>
            <a:endParaRPr lang="de-DE" noProof="0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t>24</a:t>
            </a: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/6/2025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cap="none" spc="0" normalizeH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Activity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GB" sz="1200" b="0" i="0" u="none" strike="noStrike" kern="1200" cap="none" spc="0" normalizeH="0" baseline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Bildplatzhalter 6" descr="Ein Bild, das Spiele, Brettspiel enthält.&#10;&#10;KI-generierte Inhalte können fehlerhaft sein.">
            <a:extLst>
              <a:ext uri="{FF2B5EF4-FFF2-40B4-BE49-F238E27FC236}">
                <a16:creationId xmlns:a16="http://schemas.microsoft.com/office/drawing/2014/main" id="{58E39F2F-6A0F-B45B-EE02-8D31ECCE36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950" t="-2902" r="14260" b="1011"/>
          <a:stretch>
            <a:fillRect/>
          </a:stretch>
        </p:blipFill>
        <p:spPr>
          <a:xfrm>
            <a:off x="8444632" y="2521131"/>
            <a:ext cx="3207872" cy="3155359"/>
          </a:xfrm>
        </p:spPr>
      </p:pic>
      <p:pic>
        <p:nvPicPr>
          <p:cNvPr id="12" name="Bildplatzhalter 11" descr="Ein Bild, das Text, Handy, tragbares Kommunikationsgerät, mobiles Gerät enthält.&#10;&#10;KI-generierte Inhalte können fehlerhaft sein.">
            <a:extLst>
              <a:ext uri="{FF2B5EF4-FFF2-40B4-BE49-F238E27FC236}">
                <a16:creationId xmlns:a16="http://schemas.microsoft.com/office/drawing/2014/main" id="{673FF79E-B40F-7854-9304-8A3AE541B7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l="16639" r="1663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037F-9B04-45A9-8AE6-A85178849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Live-Demo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9FB76-25BA-4481-B88D-DCB748E16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359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90C6D-5C74-ED56-6E3B-29146579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 anchor="ctr">
            <a:normAutofit/>
          </a:bodyPr>
          <a:lstStyle/>
          <a:p>
            <a:r>
              <a:rPr lang="de-DE" dirty="0"/>
              <a:t>Gewinner-Screen</a:t>
            </a:r>
          </a:p>
        </p:txBody>
      </p:sp>
      <p:pic>
        <p:nvPicPr>
          <p:cNvPr id="8" name="Inhaltsplatzhalter 7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68F8D60C-EC28-9C52-4D3C-9E3BCD838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1956" y="388443"/>
            <a:ext cx="2812515" cy="6081113"/>
          </a:xfr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0B8AB9-B34F-BE74-CB26-6DBED437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 dirty="0">
                <a:solidFill>
                  <a:prstClr val="black">
                    <a:tint val="75000"/>
                  </a:prstClr>
                </a:solidFill>
              </a:rPr>
              <a:t>24</a:t>
            </a: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/6/2025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FF1BE4-A99B-92D4-8A19-ACC15D6E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r>
              <a:rPr lang="en-GB" noProof="0" dirty="0">
                <a:solidFill>
                  <a:prstClr val="black">
                    <a:tint val="75000"/>
                  </a:prstClr>
                </a:solidFill>
              </a:rPr>
              <a:t>Activity</a:t>
            </a:r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B04C9-37ED-3B5E-E04A-2D876D32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  <a:defRPr/>
            </a:pPr>
            <a:fld id="{D76B855D-E9CC-4FF8-AD85-6CDC7B89A0DE}" type="slidenum">
              <a:rPr lang="en-GB" noProof="0" smtClean="0">
                <a:solidFill>
                  <a:prstClr val="black">
                    <a:tint val="75000"/>
                  </a:prstClr>
                </a:solidFill>
              </a:rPr>
              <a:pPr rtl="0">
                <a:spcAft>
                  <a:spcPts val="600"/>
                </a:spcAft>
                <a:defRPr/>
              </a:pPr>
              <a:t>4</a:t>
            </a:fld>
            <a:endParaRPr lang="en-GB" noProof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34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62B4-D5A7-C7C5-32A8-AE1E5B7D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A4DD-D34C-FC3B-A31B-F8C5EA0087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noProof="0" dirty="0">
                <a:solidFill>
                  <a:srgbClr val="FFFFFF"/>
                </a:solidFill>
              </a:rPr>
              <a:t>Danke für eure Aufmerksamkeit</a:t>
            </a:r>
            <a:endParaRPr lang="de-DE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18502-0E70-3859-0E71-7A313B9ABA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>
                <a:solidFill>
                  <a:srgbClr val="FFFFFF"/>
                </a:solidFill>
              </a:rPr>
              <a:t>Bauer Alina, Scharrer Raphael </a:t>
            </a:r>
          </a:p>
          <a:p>
            <a:pPr rtl="0"/>
            <a:r>
              <a:rPr lang="en-GB" dirty="0">
                <a:solidFill>
                  <a:srgbClr val="FFFFFF"/>
                </a:solidFill>
              </a:rPr>
              <a:t>4AHITM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580401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38_TF78504181_Win32" id="{C0282433-D7EF-45DF-A8F6-65451AB0B295}" vid="{7A5F5F68-7204-400F-A78C-9EE75BE45B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{113BBD9B-F84B-487F-BCF7-C71E02346D41}tf78504181_win32</Template>
  <TotalTime>0</TotalTime>
  <Words>64</Words>
  <Application>Microsoft Office PowerPoint</Application>
  <PresentationFormat>Breitbild</PresentationFormat>
  <Paragraphs>25</Paragraphs>
  <Slides>5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Tw Cen MT</vt:lpstr>
      <vt:lpstr>ShapesVTI</vt:lpstr>
      <vt:lpstr>Activity</vt:lpstr>
      <vt:lpstr>Activity erklärt</vt:lpstr>
      <vt:lpstr>Live-Demo</vt:lpstr>
      <vt:lpstr>Gewinner-Screen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Bauer Alina</dc:creator>
  <cp:lastModifiedBy>Bauer Alina</cp:lastModifiedBy>
  <cp:revision>1</cp:revision>
  <dcterms:created xsi:type="dcterms:W3CDTF">2025-06-23T08:20:22Z</dcterms:created>
  <dcterms:modified xsi:type="dcterms:W3CDTF">2025-06-23T08:43:20Z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