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66" r:id="rId3"/>
    <p:sldId id="265" r:id="rId4"/>
    <p:sldId id="26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1"/>
    <p:restoredTop sz="94641"/>
  </p:normalViewPr>
  <p:slideViewPr>
    <p:cSldViewPr snapToGrid="0" snapToObjects="1">
      <p:cViewPr varScale="1">
        <p:scale>
          <a:sx n="131" d="100"/>
          <a:sy n="131" d="100"/>
        </p:scale>
        <p:origin x="200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A6689-601E-E742-883A-13ACB5CCAEC5}" type="datetimeFigureOut">
              <a:rPr lang="en-US" smtClean="0"/>
              <a:t>10/9/19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C8774-1036-2D4B-AC9B-E3C4577CA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41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39261-08CF-C84F-B91B-22BDC410F8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02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D0B6F-86E4-C048-B4E2-6424BF5E0E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0E642-87C5-C048-9B6F-8903010B7F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36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D397E-69E0-AE49-BD8D-3B42AF521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classification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93384-BE0B-5044-BB53-8738AB1051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95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DDA0-4FAF-0D49-9FDD-A3F10753F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processing – what is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675B6-5B5E-DF45-A04D-5DB27EA0B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think of text as a sequence of</a:t>
            </a:r>
          </a:p>
          <a:p>
            <a:pPr lvl="1"/>
            <a:r>
              <a:rPr lang="en-US" dirty="0"/>
              <a:t>Characters</a:t>
            </a:r>
          </a:p>
          <a:p>
            <a:pPr lvl="1"/>
            <a:r>
              <a:rPr lang="en-US" dirty="0"/>
              <a:t>Words</a:t>
            </a:r>
          </a:p>
          <a:p>
            <a:pPr lvl="1"/>
            <a:r>
              <a:rPr lang="en-US" dirty="0"/>
              <a:t>Phrases and name entities</a:t>
            </a:r>
          </a:p>
          <a:p>
            <a:pPr lvl="1"/>
            <a:r>
              <a:rPr lang="en-US" dirty="0"/>
              <a:t>Sentences</a:t>
            </a:r>
          </a:p>
          <a:p>
            <a:pPr lvl="1"/>
            <a:r>
              <a:rPr lang="en-US" dirty="0"/>
              <a:t>Paragraphs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12837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3D53A-DB1A-F946-B401-5EA58E16D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EC28F-C23B-4845-9183-11B37EB1E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seems natural to think of a text as a sequence of words</a:t>
            </a:r>
          </a:p>
          <a:p>
            <a:pPr lvl="1"/>
            <a:r>
              <a:rPr lang="en-US" dirty="0"/>
              <a:t>A word is a meaningful sequence of characters</a:t>
            </a:r>
          </a:p>
          <a:p>
            <a:r>
              <a:rPr lang="en-US" dirty="0"/>
              <a:t>How to find the boundaries of words</a:t>
            </a:r>
          </a:p>
          <a:p>
            <a:pPr lvl="1"/>
            <a:r>
              <a:rPr lang="en-US" dirty="0"/>
              <a:t>In English we can split a sentence by spaces or punctuation</a:t>
            </a:r>
          </a:p>
          <a:p>
            <a:pPr marL="0" indent="0">
              <a:buNone/>
            </a:pPr>
            <a:r>
              <a:rPr lang="en-US" dirty="0"/>
              <a:t>Input: Friends Romans, Countrymen, lend me your ears;</a:t>
            </a:r>
          </a:p>
          <a:p>
            <a:pPr marL="0" indent="0">
              <a:buNone/>
            </a:pPr>
            <a:r>
              <a:rPr lang="en-US" dirty="0"/>
              <a:t>Output: </a:t>
            </a:r>
            <a:r>
              <a:rPr lang="en-US" u="sng" dirty="0"/>
              <a:t>Friends</a:t>
            </a:r>
            <a:r>
              <a:rPr lang="en-US" dirty="0"/>
              <a:t> </a:t>
            </a:r>
            <a:r>
              <a:rPr lang="en-US" u="sng" dirty="0"/>
              <a:t>Romans</a:t>
            </a:r>
            <a:r>
              <a:rPr lang="en-US" dirty="0"/>
              <a:t>, </a:t>
            </a:r>
            <a:r>
              <a:rPr lang="en-US" u="sng" dirty="0"/>
              <a:t>Countrymen</a:t>
            </a:r>
            <a:r>
              <a:rPr lang="en-US" dirty="0"/>
              <a:t>, </a:t>
            </a:r>
            <a:r>
              <a:rPr lang="en-US" u="sng" dirty="0"/>
              <a:t>lend</a:t>
            </a:r>
            <a:r>
              <a:rPr lang="en-US" dirty="0"/>
              <a:t> </a:t>
            </a:r>
            <a:r>
              <a:rPr lang="en-US" u="sng" dirty="0"/>
              <a:t>me</a:t>
            </a:r>
            <a:r>
              <a:rPr lang="en-US" dirty="0"/>
              <a:t> </a:t>
            </a:r>
            <a:r>
              <a:rPr lang="en-US" u="sng" dirty="0"/>
              <a:t>your</a:t>
            </a:r>
            <a:r>
              <a:rPr lang="en-US" dirty="0"/>
              <a:t> </a:t>
            </a:r>
            <a:r>
              <a:rPr lang="en-US" u="sng" dirty="0"/>
              <a:t>ears</a:t>
            </a:r>
          </a:p>
        </p:txBody>
      </p:sp>
    </p:spTree>
    <p:extLst>
      <p:ext uri="{BB962C8B-B14F-4D97-AF65-F5344CB8AC3E}">
        <p14:creationId xmlns:p14="http://schemas.microsoft.com/office/powerpoint/2010/main" val="14231557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833</TotalTime>
  <Words>92</Words>
  <Application>Microsoft Macintosh PowerPoint</Application>
  <PresentationFormat>Widescreen</PresentationFormat>
  <Paragraphs>17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Celestial</vt:lpstr>
      <vt:lpstr>PowerPoint Presentation</vt:lpstr>
      <vt:lpstr>Text classification</vt:lpstr>
      <vt:lpstr>Text processing – what is text</vt:lpstr>
      <vt:lpstr>What is word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zhijiang chen</dc:creator>
  <cp:lastModifiedBy>zhijiang chen</cp:lastModifiedBy>
  <cp:revision>2</cp:revision>
  <dcterms:created xsi:type="dcterms:W3CDTF">2019-10-09T08:00:17Z</dcterms:created>
  <dcterms:modified xsi:type="dcterms:W3CDTF">2019-10-09T21:53:54Z</dcterms:modified>
</cp:coreProperties>
</file>