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513"/>
    <p:restoredTop sz="94682"/>
  </p:normalViewPr>
  <p:slideViewPr>
    <p:cSldViewPr snapToGrid="0" snapToObjects="1">
      <p:cViewPr varScale="1">
        <p:scale>
          <a:sx n="76" d="100"/>
          <a:sy n="76" d="100"/>
        </p:scale>
        <p:origin x="200" y="1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9EBBA-996F-894A-B54A-D6246ED52CEA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panoramiqu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79C5D-2A6F-F04D-97DA-BEF2467B64E4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F54567-0DE4-3F47-BF90-CB84690072F9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C52C72-DE31-F449-A4ED-4C594FD91407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2726E-379B-B349-9EED-81ED093FA806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A1323-8D79-1946-B0D7-40001CF92E9D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FA1846-DA80-1C48-A609-854EA85C59AD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02355-E14B-8545-A8F8-0FE83CC9D524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40F58-564D-2B4F-AE67-E407BA4FCF45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3A34C8-038E-2045-AF43-DF7DBB8E0E9E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8C68F-D26B-8F47-958C-23B49CF8A634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F5E60-9974-AC48-9591-99C2BB44B7CF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18C79C5D-2A6F-F04D-97DA-BEF2467B64E4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fr-FR"/>
              <a:t>Modifier les styles du texte du masque
Deuxième niveau
Troisième niveau
Quatrième niveau
Cinquième niveau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9B482E8-6E0E-1B4F-B1FD-C69DB9E858D9}" type="datetimeFigureOut">
              <a:rPr lang="en-US" dirty="0"/>
              <a:pPr/>
              <a:t>2/19/19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‹N°›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3" r:id="rId9"/>
    <p:sldLayoutId id="2147483657" r:id="rId10"/>
    <p:sldLayoutId id="2147483666" r:id="rId11"/>
    <p:sldLayoutId id="2147483661" r:id="rId12"/>
    <p:sldLayoutId id="2147483658" r:id="rId13"/>
    <p:sldLayoutId id="2147483659" r:id="rId14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7FCFD4-FEF1-544B-B8F3-7DB892BC1D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Record Linkage </a:t>
            </a:r>
            <a:r>
              <a:rPr lang="fr-FR" dirty="0" err="1"/>
              <a:t>Comparison</a:t>
            </a:r>
            <a:r>
              <a:rPr lang="fr-FR" dirty="0"/>
              <a:t> Patterns 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D93E7B9-8164-A54F-9854-5AE2D922DA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UCI Machine Learning </a:t>
            </a:r>
            <a:r>
              <a:rPr lang="fr-FR" dirty="0" err="1"/>
              <a:t>Repository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0821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82DF93-D104-A545-ADC1-80987DF1D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Présentation de la base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EAF11AB-9FBA-0F4E-A991-85636CB89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2" y="4214648"/>
            <a:ext cx="10554574" cy="1644150"/>
          </a:xfrm>
        </p:spPr>
        <p:txBody>
          <a:bodyPr/>
          <a:lstStyle/>
          <a:p>
            <a:r>
              <a:rPr lang="fr-FR" dirty="0"/>
              <a:t>Cet ensemble de données est une comparaison élémentaire des enregistrements avec des données personnelles provenant d'un paramètre de couplage d'enregistrements. Il peut être utilisé pour déterminer, à partir d'un modèle de comparaison, si les enregistrements sous-jacents appartiennent à une personne.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CD7776B-78F0-9443-A47E-9D5F4F55C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100" y="2649537"/>
            <a:ext cx="9347200" cy="124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78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15402A-8AA1-174B-B4ED-C14DA5687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relations par paires dans un jeu de données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F4501966-C0B5-324C-8949-35EF7697E4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6163" y="1167354"/>
            <a:ext cx="6251575" cy="3972429"/>
          </a:xfrm>
        </p:spPr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E4E2203-D5DC-504A-8AAF-B40DAD7B424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fr-FR" b="1" dirty="0" err="1"/>
              <a:t>seaborn.pairplot</a:t>
            </a:r>
            <a:r>
              <a:rPr lang="fr-FR" b="1" dirty="0"/>
              <a:t> ()</a:t>
            </a:r>
          </a:p>
          <a:p>
            <a:endParaRPr lang="fr-FR" b="1" dirty="0"/>
          </a:p>
          <a:p>
            <a:r>
              <a:rPr lang="fr-FR" dirty="0"/>
              <a:t>Par défaut, cette fonction crée une grille d'axes telle que chaque variable de données soit partagée sur l'axe des y sur une seule ligne et sur l'axe des x sur une seule colonne.</a:t>
            </a:r>
          </a:p>
          <a:p>
            <a:r>
              <a:rPr lang="fr-FR" dirty="0"/>
              <a:t>Il est également possible d'afficher un sous-ensemble de variables ou de tracer différentes variables sur les lignes et les colonnes.</a:t>
            </a:r>
          </a:p>
        </p:txBody>
      </p:sp>
    </p:spTree>
    <p:extLst>
      <p:ext uri="{BB962C8B-B14F-4D97-AF65-F5344CB8AC3E}">
        <p14:creationId xmlns:p14="http://schemas.microsoft.com/office/powerpoint/2010/main" val="71172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4250DE-C497-8542-8FC4-30F3887B7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Arbre de décision</a:t>
            </a:r>
          </a:p>
        </p:txBody>
      </p:sp>
      <p:pic>
        <p:nvPicPr>
          <p:cNvPr id="6" name="Espace réservé du contenu 5">
            <a:extLst>
              <a:ext uri="{FF2B5EF4-FFF2-40B4-BE49-F238E27FC236}">
                <a16:creationId xmlns:a16="http://schemas.microsoft.com/office/drawing/2014/main" id="{E98C4EC9-176F-494D-BDB4-A5602433BEB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19150" y="2502545"/>
            <a:ext cx="5184775" cy="3078460"/>
          </a:xfrm>
        </p:spPr>
      </p:pic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19B34876-40E2-5340-905D-CC43491A6F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88075" y="2320408"/>
            <a:ext cx="5194300" cy="3442733"/>
          </a:xfrm>
        </p:spPr>
      </p:pic>
    </p:spTree>
    <p:extLst>
      <p:ext uri="{BB962C8B-B14F-4D97-AF65-F5344CB8AC3E}">
        <p14:creationId xmlns:p14="http://schemas.microsoft.com/office/powerpoint/2010/main" val="6236449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is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Concis</Template>
  <TotalTime>438</TotalTime>
  <Words>130</Words>
  <Application>Microsoft Macintosh PowerPoint</Application>
  <PresentationFormat>Grand écran</PresentationFormat>
  <Paragraphs>10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7" baseType="lpstr">
      <vt:lpstr>Century Gothic</vt:lpstr>
      <vt:lpstr>Wingdings 2</vt:lpstr>
      <vt:lpstr>Concis</vt:lpstr>
      <vt:lpstr>Record Linkage Comparison Patterns </vt:lpstr>
      <vt:lpstr>Présentation de la base de données</vt:lpstr>
      <vt:lpstr>Les relations par paires dans un jeu de données</vt:lpstr>
      <vt:lpstr>Arbre de décision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Record Linkage Comparison Patterns </dc:title>
  <dc:creator>Hao ZHANG</dc:creator>
  <cp:lastModifiedBy>Hao ZHANG</cp:lastModifiedBy>
  <cp:revision>2</cp:revision>
  <cp:lastPrinted>2019-02-19T07:07:17Z</cp:lastPrinted>
  <dcterms:created xsi:type="dcterms:W3CDTF">2019-02-18T23:49:18Z</dcterms:created>
  <dcterms:modified xsi:type="dcterms:W3CDTF">2019-02-19T07:07:26Z</dcterms:modified>
</cp:coreProperties>
</file>