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CC"/>
    <a:srgbClr val="FC0350"/>
    <a:srgbClr val="2F1313"/>
    <a:srgbClr val="00CC99"/>
    <a:srgbClr val="CC0099"/>
    <a:srgbClr val="B00082"/>
    <a:srgbClr val="0DFFC0"/>
    <a:srgbClr val="3333CC"/>
    <a:srgbClr val="FF8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44679-CDDF-4C19-B1FE-1317E9E1CDEC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99703-2464-4EF7-B876-92FEB7F7B3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37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99703-2464-4EF7-B876-92FEB7F7B3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37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AC1EB-B956-4CCD-B4B6-9A45ABFF8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6BBBC-3B5D-4628-B5B9-D48884BCF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65EC0-9174-4438-84DA-E7D3C02E0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A807-7F18-4F1C-94A4-091FD5619E46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260EC-C712-4635-A279-C65DFA07E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6A8F6-0475-4DCD-AC10-4210C119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77A3-31BC-42ED-916D-F08A2C9952D5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27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795B-B053-4BBC-8CC4-900B5ED1B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CE43D-B96F-413A-BFA0-D839A64BF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C4F83-AECB-4FA4-83FA-316FAA3A4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A807-7F18-4F1C-94A4-091FD5619E46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901C2-209F-4914-AC14-A3DEA745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CF0CD-9C55-4F7C-88FC-20C9AC43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77A3-31BC-42ED-916D-F08A2C9952D5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64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858A03-9769-4A06-93A1-74B78D0CB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3676D-D87D-4AA6-9055-F4ABA521B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495CF-8EAE-4326-A815-ADC9B5829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A807-7F18-4F1C-94A4-091FD5619E46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45A0C-F3C1-4288-8DB7-41A79FF73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BE583-E071-4990-9432-2C9AA64D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77A3-31BC-42ED-916D-F08A2C9952D5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085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コネクタ 32"/>
          <p:cNvCxnSpPr/>
          <p:nvPr userDrawn="1"/>
        </p:nvCxnSpPr>
        <p:spPr>
          <a:xfrm flipH="1">
            <a:off x="4796" y="5087803"/>
            <a:ext cx="617351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5"/>
          <p:cNvSpPr/>
          <p:nvPr userDrawn="1"/>
        </p:nvSpPr>
        <p:spPr>
          <a:xfrm rot="18000000">
            <a:off x="5095042" y="5698839"/>
            <a:ext cx="1961707" cy="965144"/>
          </a:xfrm>
          <a:custGeom>
            <a:avLst/>
            <a:gdLst/>
            <a:ahLst/>
            <a:cxnLst/>
            <a:rect l="l" t="t" r="r" b="b"/>
            <a:pathLst>
              <a:path w="2942561" h="1447590">
                <a:moveTo>
                  <a:pt x="2942561" y="0"/>
                </a:moveTo>
                <a:lnTo>
                  <a:pt x="2942561" y="1447590"/>
                </a:lnTo>
                <a:lnTo>
                  <a:pt x="2024614" y="1447590"/>
                </a:lnTo>
                <a:cubicBezTo>
                  <a:pt x="1725966" y="1164530"/>
                  <a:pt x="1322349" y="991867"/>
                  <a:pt x="878406" y="991867"/>
                </a:cubicBezTo>
                <a:cubicBezTo>
                  <a:pt x="741840" y="991867"/>
                  <a:pt x="609089" y="1008206"/>
                  <a:pt x="482485" y="1040920"/>
                </a:cubicBezTo>
                <a:lnTo>
                  <a:pt x="0" y="205230"/>
                </a:lnTo>
                <a:cubicBezTo>
                  <a:pt x="254597" y="364578"/>
                  <a:pt x="555858" y="455722"/>
                  <a:pt x="878406" y="455722"/>
                </a:cubicBezTo>
                <a:cubicBezTo>
                  <a:pt x="1322350" y="455722"/>
                  <a:pt x="1725965" y="283060"/>
                  <a:pt x="2024613" y="0"/>
                </a:cubicBezTo>
                <a:close/>
              </a:path>
            </a:pathLst>
          </a:cu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3" tIns="30482" rIns="60963" bIns="304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5"/>
          <p:cNvSpPr/>
          <p:nvPr userDrawn="1"/>
        </p:nvSpPr>
        <p:spPr>
          <a:xfrm rot="8100000">
            <a:off x="4694779" y="2603621"/>
            <a:ext cx="1913441" cy="670889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3" tIns="30482" rIns="60963" bIns="304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5"/>
          <p:cNvSpPr/>
          <p:nvPr userDrawn="1"/>
        </p:nvSpPr>
        <p:spPr>
          <a:xfrm rot="2864116">
            <a:off x="4935235" y="1342476"/>
            <a:ext cx="1601341" cy="561558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3" tIns="30482" rIns="60963" bIns="304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5762274" y="1687964"/>
            <a:ext cx="1150848" cy="115074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3" tIns="30482" rIns="60963" bIns="304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4668483" y="549698"/>
            <a:ext cx="983015" cy="98293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3" tIns="30482" rIns="60963" bIns="304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 rot="2700000">
            <a:off x="4577804" y="4085865"/>
            <a:ext cx="2165379" cy="759355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3" tIns="30482" rIns="60963" bIns="304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4205574" y="3009688"/>
            <a:ext cx="1319048" cy="131893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3" tIns="30482" rIns="60963" bIns="304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5774941" y="4584510"/>
            <a:ext cx="1553544" cy="155340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3" tIns="30482" rIns="60963" bIns="304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円弧 16"/>
          <p:cNvSpPr/>
          <p:nvPr userDrawn="1"/>
        </p:nvSpPr>
        <p:spPr>
          <a:xfrm rot="2700000">
            <a:off x="5731023" y="1603208"/>
            <a:ext cx="1320146" cy="1320261"/>
          </a:xfrm>
          <a:prstGeom prst="arc">
            <a:avLst>
              <a:gd name="adj1" fmla="val 16200000"/>
              <a:gd name="adj2" fmla="val 20392033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0963" tIns="30482" rIns="60963" bIns="30482"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弧 17"/>
          <p:cNvSpPr/>
          <p:nvPr userDrawn="1"/>
        </p:nvSpPr>
        <p:spPr>
          <a:xfrm rot="2700000">
            <a:off x="4548985" y="418576"/>
            <a:ext cx="1255357" cy="1255466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0963" tIns="30482" rIns="60963" bIns="30482"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弧 18"/>
          <p:cNvSpPr/>
          <p:nvPr userDrawn="1"/>
        </p:nvSpPr>
        <p:spPr>
          <a:xfrm rot="2700000">
            <a:off x="5638678" y="4446504"/>
            <a:ext cx="1844059" cy="1844219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0963" tIns="30482" rIns="60963" bIns="30482"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弧 19"/>
          <p:cNvSpPr/>
          <p:nvPr userDrawn="1"/>
        </p:nvSpPr>
        <p:spPr>
          <a:xfrm rot="2700000">
            <a:off x="4084944" y="2874062"/>
            <a:ext cx="1590048" cy="1590186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0963" tIns="30482" rIns="60963" bIns="30482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5614323" y="579701"/>
            <a:ext cx="1080288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>
            <a:off x="6865576" y="1779834"/>
            <a:ext cx="560399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>
            <a:off x="5457530" y="3099981"/>
            <a:ext cx="168824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 userDrawn="1"/>
        </p:nvCxnSpPr>
        <p:spPr>
          <a:xfrm>
            <a:off x="7234643" y="4690157"/>
            <a:ext cx="315062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11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6726125" y="218644"/>
            <a:ext cx="4080807" cy="565983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2100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6726125" y="698697"/>
            <a:ext cx="4110813" cy="6900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391080" y="3612374"/>
            <a:ext cx="4020796" cy="147542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4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413758" y="5117644"/>
            <a:ext cx="4932093" cy="131169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446267" y="1418777"/>
            <a:ext cx="4080807" cy="565983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2100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7446267" y="1898830"/>
            <a:ext cx="4080807" cy="6900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7176214" y="2738924"/>
            <a:ext cx="4080807" cy="565983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2100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7176214" y="3218977"/>
            <a:ext cx="4080807" cy="6900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626303" y="4329101"/>
            <a:ext cx="4080807" cy="565983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2100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626303" y="4809154"/>
            <a:ext cx="4080807" cy="6900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4930546" y="788707"/>
            <a:ext cx="475317" cy="47527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6059992" y="1985656"/>
            <a:ext cx="555411" cy="555363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4522571" y="3325871"/>
            <a:ext cx="673251" cy="673193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6126006" y="4959170"/>
            <a:ext cx="815316" cy="81524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219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3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3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5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5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8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30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8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3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9" grpId="0" animBg="1"/>
      <p:bldP spid="2" grpId="0" animBg="1"/>
      <p:bldP spid="5" grpId="0" animBg="1"/>
      <p:bldP spid="6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3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/>
      <p:bldP spid="48" grpId="0"/>
      <p:bldP spid="49" grpId="0"/>
      <p:bldP spid="5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DED4B-DEB3-412B-ADC2-ECD9FCD8F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82F48-E86B-4005-8F67-610B53AE7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1D740-0B70-4B1A-B16B-051FF0EEC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A807-7F18-4F1C-94A4-091FD5619E46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DBBB0-0AC7-4EAC-8144-D9662874D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2940F-AC16-4667-8EF0-C4A3EF1C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77A3-31BC-42ED-916D-F08A2C9952D5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43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B0FB2-4153-4D13-8FC2-00177400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B37FD-BF39-4BCA-83DF-6077966F5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BDE24-B6D5-4892-AED2-7B4AE68D4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A807-7F18-4F1C-94A4-091FD5619E46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604ED-79B7-4F0B-A5BB-4C90BADFE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95543-B00F-4AF2-BD7F-891490F1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77A3-31BC-42ED-916D-F08A2C9952D5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140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C9EA-2C81-4016-B6F0-3C17330A2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F1989-E828-42D5-B411-78F8375F9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5E62C-016A-45F3-8C0C-B91B2578B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88599-BCF8-408A-9D44-487E3C38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A807-7F18-4F1C-94A4-091FD5619E46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8016-D62B-49D7-8063-353D9895F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2E89F-52E9-4990-A5D5-97C265E8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77A3-31BC-42ED-916D-F08A2C9952D5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22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8F5C9-332A-49D9-9BDF-66359B2BA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63B8A-9A09-4444-83BA-EA81DB30A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236B7-C432-4E79-AAF1-FD78F4B19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04A43E-A339-4B67-B00F-CCD996727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F53880-9B4D-4C63-89D1-711357500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91F045-7FA2-4AA5-9D14-0CE18C8F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A807-7F18-4F1C-94A4-091FD5619E46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1529D0-0FD4-456A-8DBF-DB481202F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89B460-CCF8-44F0-BF19-025CCA3A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77A3-31BC-42ED-916D-F08A2C9952D5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740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CBCF-558F-4E67-9D5F-9AFD10275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CBEC4D-34EF-41E0-B3CC-E7202EBF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A807-7F18-4F1C-94A4-091FD5619E46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70124-B5C7-45FB-A870-73BB164D3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5B733B-30E4-4D6F-80DE-46AE3CE4D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77A3-31BC-42ED-916D-F08A2C9952D5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96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DFD04E-B3D8-4F9A-8881-28A2DAA54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A807-7F18-4F1C-94A4-091FD5619E46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BEDC85-09E2-42B0-A746-F54BAA4A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6304B-B3F5-48E0-A0FD-C3BFE6C6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77A3-31BC-42ED-916D-F08A2C9952D5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29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5386D-F127-4173-A74B-61B910247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F8304-6D5F-418A-A28B-3F269EE87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9C862-066E-4D08-BE57-ADB4F1823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FFFD6-D5F5-4274-82B0-479E46F3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A807-7F18-4F1C-94A4-091FD5619E46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6B434-9C6A-4647-891D-474026866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5FB94-6B51-489C-9A3E-569F5508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77A3-31BC-42ED-916D-F08A2C9952D5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89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587C2-8D01-4B00-B67D-F6081E56A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9960D1-9362-4057-B941-BE418742D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90979-3341-49CB-8025-FB62206CB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D7609-3D01-4666-A9CA-039B6C231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A807-7F18-4F1C-94A4-091FD5619E46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E35F5-A91D-4A6A-A0CC-0330F4BDF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4A307-B3FE-41D2-A3A9-E392FAF7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77A3-31BC-42ED-916D-F08A2C9952D5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28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FDE4CA-D6B1-4E5D-B2B7-CFF61B2E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6E72A-80B5-4E50-8128-775F037A7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B4135-4CFC-4B3A-980D-B5993216A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EA807-7F18-4F1C-94A4-091FD5619E46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19CB8-7DB2-48AE-A5DE-D1302DFE4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D5B38-B6E2-46EF-8259-66F214CA6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077A3-31BC-42ED-916D-F08A2C9952D5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51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53955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157A1AC-5184-4CB0-A825-B2A59D112982}"/>
              </a:ext>
            </a:extLst>
          </p:cNvPr>
          <p:cNvSpPr/>
          <p:nvPr/>
        </p:nvSpPr>
        <p:spPr>
          <a:xfrm>
            <a:off x="-19023" y="-37505"/>
            <a:ext cx="12192000" cy="6876752"/>
          </a:xfrm>
          <a:prstGeom prst="rect">
            <a:avLst/>
          </a:prstGeom>
          <a:gradFill>
            <a:gsLst>
              <a:gs pos="0">
                <a:srgbClr val="00B050"/>
              </a:gs>
              <a:gs pos="72000">
                <a:srgbClr val="0000FF">
                  <a:alpha val="37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B240CAC-16B2-45CE-9F83-FF8242515C30}"/>
              </a:ext>
            </a:extLst>
          </p:cNvPr>
          <p:cNvSpPr/>
          <p:nvPr/>
        </p:nvSpPr>
        <p:spPr>
          <a:xfrm>
            <a:off x="2832333" y="-18752"/>
            <a:ext cx="9359667" cy="6857999"/>
          </a:xfrm>
          <a:custGeom>
            <a:avLst/>
            <a:gdLst>
              <a:gd name="connsiteX0" fmla="*/ 4548062 w 9321622"/>
              <a:gd name="connsiteY0" fmla="*/ 0 h 6857999"/>
              <a:gd name="connsiteX1" fmla="*/ 9321622 w 9321622"/>
              <a:gd name="connsiteY1" fmla="*/ 0 h 6857999"/>
              <a:gd name="connsiteX2" fmla="*/ 9321622 w 9321622"/>
              <a:gd name="connsiteY2" fmla="*/ 6857999 h 6857999"/>
              <a:gd name="connsiteX3" fmla="*/ 188437 w 9321622"/>
              <a:gd name="connsiteY3" fmla="*/ 6857999 h 6857999"/>
              <a:gd name="connsiteX4" fmla="*/ 185720 w 9321622"/>
              <a:gd name="connsiteY4" fmla="*/ 6844418 h 6857999"/>
              <a:gd name="connsiteX5" fmla="*/ 182538 w 9321622"/>
              <a:gd name="connsiteY5" fmla="*/ 6784258 h 6857999"/>
              <a:gd name="connsiteX6" fmla="*/ 153041 w 9321622"/>
              <a:gd name="connsiteY6" fmla="*/ 6695768 h 6857999"/>
              <a:gd name="connsiteX7" fmla="*/ 64551 w 9321622"/>
              <a:gd name="connsiteY7" fmla="*/ 6681019 h 6857999"/>
              <a:gd name="connsiteX8" fmla="*/ 20306 w 9321622"/>
              <a:gd name="connsiteY8" fmla="*/ 6666271 h 6857999"/>
              <a:gd name="connsiteX9" fmla="*/ 35054 w 9321622"/>
              <a:gd name="connsiteY9" fmla="*/ 6445045 h 6857999"/>
              <a:gd name="connsiteX10" fmla="*/ 123545 w 9321622"/>
              <a:gd name="connsiteY10" fmla="*/ 6400800 h 6857999"/>
              <a:gd name="connsiteX11" fmla="*/ 167790 w 9321622"/>
              <a:gd name="connsiteY11" fmla="*/ 6356555 h 6857999"/>
              <a:gd name="connsiteX12" fmla="*/ 241532 w 9321622"/>
              <a:gd name="connsiteY12" fmla="*/ 6312310 h 6857999"/>
              <a:gd name="connsiteX13" fmla="*/ 271028 w 9321622"/>
              <a:gd name="connsiteY13" fmla="*/ 6268065 h 6857999"/>
              <a:gd name="connsiteX14" fmla="*/ 359519 w 9321622"/>
              <a:gd name="connsiteY14" fmla="*/ 6164826 h 6857999"/>
              <a:gd name="connsiteX15" fmla="*/ 403764 w 9321622"/>
              <a:gd name="connsiteY15" fmla="*/ 6105832 h 6857999"/>
              <a:gd name="connsiteX16" fmla="*/ 507003 w 9321622"/>
              <a:gd name="connsiteY16" fmla="*/ 6061587 h 6857999"/>
              <a:gd name="connsiteX17" fmla="*/ 890461 w 9321622"/>
              <a:gd name="connsiteY17" fmla="*/ 6032090 h 6857999"/>
              <a:gd name="connsiteX18" fmla="*/ 1037945 w 9321622"/>
              <a:gd name="connsiteY18" fmla="*/ 5973097 h 6857999"/>
              <a:gd name="connsiteX19" fmla="*/ 964203 w 9321622"/>
              <a:gd name="connsiteY19" fmla="*/ 5884606 h 6857999"/>
              <a:gd name="connsiteX20" fmla="*/ 933586 w 9321622"/>
              <a:gd name="connsiteY20" fmla="*/ 5839452 h 6857999"/>
              <a:gd name="connsiteX21" fmla="*/ 941072 w 9321622"/>
              <a:gd name="connsiteY21" fmla="*/ 5846058 h 6857999"/>
              <a:gd name="connsiteX22" fmla="*/ 948516 w 9321622"/>
              <a:gd name="connsiteY22" fmla="*/ 5853316 h 6857999"/>
              <a:gd name="connsiteX23" fmla="*/ 944308 w 9321622"/>
              <a:gd name="connsiteY23" fmla="*/ 5848914 h 6857999"/>
              <a:gd name="connsiteX24" fmla="*/ 941072 w 9321622"/>
              <a:gd name="connsiteY24" fmla="*/ 5846058 h 6857999"/>
              <a:gd name="connsiteX25" fmla="*/ 925793 w 9321622"/>
              <a:gd name="connsiteY25" fmla="*/ 5831160 h 6857999"/>
              <a:gd name="connsiteX26" fmla="*/ 875712 w 9321622"/>
              <a:gd name="connsiteY26" fmla="*/ 5781368 h 6857999"/>
              <a:gd name="connsiteX27" fmla="*/ 1185428 w 9321622"/>
              <a:gd name="connsiteY27" fmla="*/ 5737123 h 6857999"/>
              <a:gd name="connsiteX28" fmla="*/ 1273919 w 9321622"/>
              <a:gd name="connsiteY28" fmla="*/ 5692877 h 6857999"/>
              <a:gd name="connsiteX29" fmla="*/ 1273919 w 9321622"/>
              <a:gd name="connsiteY29" fmla="*/ 5589639 h 6857999"/>
              <a:gd name="connsiteX30" fmla="*/ 1288667 w 9321622"/>
              <a:gd name="connsiteY30" fmla="*/ 5545394 h 6857999"/>
              <a:gd name="connsiteX31" fmla="*/ 1347661 w 9321622"/>
              <a:gd name="connsiteY31" fmla="*/ 5456903 h 6857999"/>
              <a:gd name="connsiteX32" fmla="*/ 1391906 w 9321622"/>
              <a:gd name="connsiteY32" fmla="*/ 5427406 h 6857999"/>
              <a:gd name="connsiteX33" fmla="*/ 1509893 w 9321622"/>
              <a:gd name="connsiteY33" fmla="*/ 5397910 h 6857999"/>
              <a:gd name="connsiteX34" fmla="*/ 1568887 w 9321622"/>
              <a:gd name="connsiteY34" fmla="*/ 5383161 h 6857999"/>
              <a:gd name="connsiteX35" fmla="*/ 1672125 w 9321622"/>
              <a:gd name="connsiteY35" fmla="*/ 5324168 h 6857999"/>
              <a:gd name="connsiteX36" fmla="*/ 1745867 w 9321622"/>
              <a:gd name="connsiteY36" fmla="*/ 5294671 h 6857999"/>
              <a:gd name="connsiteX37" fmla="*/ 1790112 w 9321622"/>
              <a:gd name="connsiteY37" fmla="*/ 5279923 h 6857999"/>
              <a:gd name="connsiteX38" fmla="*/ 1834357 w 9321622"/>
              <a:gd name="connsiteY38" fmla="*/ 5250426 h 6857999"/>
              <a:gd name="connsiteX39" fmla="*/ 1878603 w 9321622"/>
              <a:gd name="connsiteY39" fmla="*/ 5235677 h 6857999"/>
              <a:gd name="connsiteX40" fmla="*/ 1922849 w 9321622"/>
              <a:gd name="connsiteY40" fmla="*/ 5191432 h 6857999"/>
              <a:gd name="connsiteX41" fmla="*/ 2011338 w 9321622"/>
              <a:gd name="connsiteY41" fmla="*/ 5161935 h 6857999"/>
              <a:gd name="connsiteX42" fmla="*/ 2070333 w 9321622"/>
              <a:gd name="connsiteY42" fmla="*/ 5132439 h 6857999"/>
              <a:gd name="connsiteX43" fmla="*/ 2114577 w 9321622"/>
              <a:gd name="connsiteY43" fmla="*/ 5117690 h 6857999"/>
              <a:gd name="connsiteX44" fmla="*/ 2144074 w 9321622"/>
              <a:gd name="connsiteY44" fmla="*/ 5058697 h 6857999"/>
              <a:gd name="connsiteX45" fmla="*/ 2173570 w 9321622"/>
              <a:gd name="connsiteY45" fmla="*/ 5014452 h 6857999"/>
              <a:gd name="connsiteX46" fmla="*/ 2203067 w 9321622"/>
              <a:gd name="connsiteY46" fmla="*/ 4970206 h 6857999"/>
              <a:gd name="connsiteX47" fmla="*/ 2262061 w 9321622"/>
              <a:gd name="connsiteY47" fmla="*/ 4881716 h 6857999"/>
              <a:gd name="connsiteX48" fmla="*/ 2262061 w 9321622"/>
              <a:gd name="connsiteY48" fmla="*/ 4689987 h 6857999"/>
              <a:gd name="connsiteX49" fmla="*/ 2203067 w 9321622"/>
              <a:gd name="connsiteY49" fmla="*/ 4601497 h 6857999"/>
              <a:gd name="connsiteX50" fmla="*/ 2188319 w 9321622"/>
              <a:gd name="connsiteY50" fmla="*/ 4468761 h 6857999"/>
              <a:gd name="connsiteX51" fmla="*/ 2203067 w 9321622"/>
              <a:gd name="connsiteY51" fmla="*/ 4424516 h 6857999"/>
              <a:gd name="connsiteX52" fmla="*/ 2232565 w 9321622"/>
              <a:gd name="connsiteY52" fmla="*/ 4306529 h 6857999"/>
              <a:gd name="connsiteX53" fmla="*/ 2306306 w 9321622"/>
              <a:gd name="connsiteY53" fmla="*/ 4188542 h 6857999"/>
              <a:gd name="connsiteX54" fmla="*/ 2335803 w 9321622"/>
              <a:gd name="connsiteY54" fmla="*/ 4085303 h 6857999"/>
              <a:gd name="connsiteX55" fmla="*/ 2424293 w 9321622"/>
              <a:gd name="connsiteY55" fmla="*/ 4055806 h 6857999"/>
              <a:gd name="connsiteX56" fmla="*/ 2542280 w 9321622"/>
              <a:gd name="connsiteY56" fmla="*/ 4026310 h 6857999"/>
              <a:gd name="connsiteX57" fmla="*/ 2630770 w 9321622"/>
              <a:gd name="connsiteY57" fmla="*/ 3996813 h 6857999"/>
              <a:gd name="connsiteX58" fmla="*/ 2734009 w 9321622"/>
              <a:gd name="connsiteY58" fmla="*/ 3967316 h 6857999"/>
              <a:gd name="connsiteX59" fmla="*/ 2763506 w 9321622"/>
              <a:gd name="connsiteY59" fmla="*/ 3923071 h 6857999"/>
              <a:gd name="connsiteX60" fmla="*/ 2866745 w 9321622"/>
              <a:gd name="connsiteY60" fmla="*/ 3790335 h 6857999"/>
              <a:gd name="connsiteX61" fmla="*/ 2881493 w 9321622"/>
              <a:gd name="connsiteY61" fmla="*/ 3731342 h 6857999"/>
              <a:gd name="connsiteX62" fmla="*/ 2925739 w 9321622"/>
              <a:gd name="connsiteY62" fmla="*/ 3701845 h 6857999"/>
              <a:gd name="connsiteX63" fmla="*/ 2940487 w 9321622"/>
              <a:gd name="connsiteY63" fmla="*/ 3377381 h 6857999"/>
              <a:gd name="connsiteX64" fmla="*/ 2955235 w 9321622"/>
              <a:gd name="connsiteY64" fmla="*/ 3274142 h 6857999"/>
              <a:gd name="connsiteX65" fmla="*/ 2969983 w 9321622"/>
              <a:gd name="connsiteY65" fmla="*/ 3229897 h 6857999"/>
              <a:gd name="connsiteX66" fmla="*/ 2955235 w 9321622"/>
              <a:gd name="connsiteY66" fmla="*/ 3185652 h 6857999"/>
              <a:gd name="connsiteX67" fmla="*/ 2910990 w 9321622"/>
              <a:gd name="connsiteY67" fmla="*/ 3156155 h 6857999"/>
              <a:gd name="connsiteX68" fmla="*/ 2881493 w 9321622"/>
              <a:gd name="connsiteY68" fmla="*/ 3111910 h 6857999"/>
              <a:gd name="connsiteX69" fmla="*/ 2822500 w 9321622"/>
              <a:gd name="connsiteY69" fmla="*/ 3023419 h 6857999"/>
              <a:gd name="connsiteX70" fmla="*/ 2807751 w 9321622"/>
              <a:gd name="connsiteY70" fmla="*/ 2979174 h 6857999"/>
              <a:gd name="connsiteX71" fmla="*/ 2763506 w 9321622"/>
              <a:gd name="connsiteY71" fmla="*/ 2846439 h 6857999"/>
              <a:gd name="connsiteX72" fmla="*/ 2704512 w 9321622"/>
              <a:gd name="connsiteY72" fmla="*/ 2757948 h 6857999"/>
              <a:gd name="connsiteX73" fmla="*/ 2630770 w 9321622"/>
              <a:gd name="connsiteY73" fmla="*/ 2698955 h 6857999"/>
              <a:gd name="connsiteX74" fmla="*/ 2645519 w 9321622"/>
              <a:gd name="connsiteY74" fmla="*/ 2654710 h 6857999"/>
              <a:gd name="connsiteX75" fmla="*/ 2689764 w 9321622"/>
              <a:gd name="connsiteY75" fmla="*/ 2625213 h 6857999"/>
              <a:gd name="connsiteX76" fmla="*/ 2704512 w 9321622"/>
              <a:gd name="connsiteY76" fmla="*/ 2580968 h 6857999"/>
              <a:gd name="connsiteX77" fmla="*/ 2704512 w 9321622"/>
              <a:gd name="connsiteY77" fmla="*/ 2344994 h 6857999"/>
              <a:gd name="connsiteX78" fmla="*/ 2675016 w 9321622"/>
              <a:gd name="connsiteY78" fmla="*/ 2300748 h 6857999"/>
              <a:gd name="connsiteX79" fmla="*/ 2630770 w 9321622"/>
              <a:gd name="connsiteY79" fmla="*/ 2286000 h 6857999"/>
              <a:gd name="connsiteX80" fmla="*/ 2527532 w 9321622"/>
              <a:gd name="connsiteY80" fmla="*/ 2153265 h 6857999"/>
              <a:gd name="connsiteX81" fmla="*/ 2512783 w 9321622"/>
              <a:gd name="connsiteY81" fmla="*/ 2079523 h 6857999"/>
              <a:gd name="connsiteX82" fmla="*/ 2498035 w 9321622"/>
              <a:gd name="connsiteY82" fmla="*/ 1946787 h 6857999"/>
              <a:gd name="connsiteX83" fmla="*/ 2586525 w 9321622"/>
              <a:gd name="connsiteY83" fmla="*/ 1887794 h 6857999"/>
              <a:gd name="connsiteX84" fmla="*/ 2616022 w 9321622"/>
              <a:gd name="connsiteY84" fmla="*/ 1843548 h 6857999"/>
              <a:gd name="connsiteX85" fmla="*/ 2704512 w 9321622"/>
              <a:gd name="connsiteY85" fmla="*/ 1799303 h 6857999"/>
              <a:gd name="connsiteX86" fmla="*/ 2793003 w 9321622"/>
              <a:gd name="connsiteY86" fmla="*/ 1769806 h 6857999"/>
              <a:gd name="connsiteX87" fmla="*/ 2778254 w 9321622"/>
              <a:gd name="connsiteY87" fmla="*/ 1814052 h 6857999"/>
              <a:gd name="connsiteX88" fmla="*/ 2763506 w 9321622"/>
              <a:gd name="connsiteY88" fmla="*/ 2079523 h 6857999"/>
              <a:gd name="connsiteX89" fmla="*/ 2851996 w 9321622"/>
              <a:gd name="connsiteY89" fmla="*/ 2050026 h 6857999"/>
              <a:gd name="connsiteX90" fmla="*/ 2910990 w 9321622"/>
              <a:gd name="connsiteY90" fmla="*/ 2035277 h 6857999"/>
              <a:gd name="connsiteX91" fmla="*/ 2999481 w 9321622"/>
              <a:gd name="connsiteY91" fmla="*/ 2005781 h 6857999"/>
              <a:gd name="connsiteX92" fmla="*/ 3058474 w 9321622"/>
              <a:gd name="connsiteY92" fmla="*/ 1991032 h 6857999"/>
              <a:gd name="connsiteX93" fmla="*/ 3102719 w 9321622"/>
              <a:gd name="connsiteY93" fmla="*/ 1946787 h 6857999"/>
              <a:gd name="connsiteX94" fmla="*/ 3146965 w 9321622"/>
              <a:gd name="connsiteY94" fmla="*/ 1917290 h 6857999"/>
              <a:gd name="connsiteX95" fmla="*/ 3294449 w 9321622"/>
              <a:gd name="connsiteY95" fmla="*/ 1740310 h 6857999"/>
              <a:gd name="connsiteX96" fmla="*/ 3323945 w 9321622"/>
              <a:gd name="connsiteY96" fmla="*/ 1622323 h 6857999"/>
              <a:gd name="connsiteX97" fmla="*/ 3353441 w 9321622"/>
              <a:gd name="connsiteY97" fmla="*/ 1578077 h 6857999"/>
              <a:gd name="connsiteX98" fmla="*/ 3397687 w 9321622"/>
              <a:gd name="connsiteY98" fmla="*/ 1563329 h 6857999"/>
              <a:gd name="connsiteX99" fmla="*/ 3441932 w 9321622"/>
              <a:gd name="connsiteY99" fmla="*/ 1533832 h 6857999"/>
              <a:gd name="connsiteX100" fmla="*/ 3530422 w 9321622"/>
              <a:gd name="connsiteY100" fmla="*/ 1504335 h 6857999"/>
              <a:gd name="connsiteX101" fmla="*/ 3604164 w 9321622"/>
              <a:gd name="connsiteY101" fmla="*/ 1430594 h 6857999"/>
              <a:gd name="connsiteX102" fmla="*/ 3633661 w 9321622"/>
              <a:gd name="connsiteY102" fmla="*/ 1297858 h 6857999"/>
              <a:gd name="connsiteX103" fmla="*/ 3618912 w 9321622"/>
              <a:gd name="connsiteY103" fmla="*/ 1253613 h 6857999"/>
              <a:gd name="connsiteX104" fmla="*/ 3604164 w 9321622"/>
              <a:gd name="connsiteY104" fmla="*/ 1150374 h 6857999"/>
              <a:gd name="connsiteX105" fmla="*/ 3545170 w 9321622"/>
              <a:gd name="connsiteY105" fmla="*/ 1061884 h 6857999"/>
              <a:gd name="connsiteX106" fmla="*/ 3530422 w 9321622"/>
              <a:gd name="connsiteY106" fmla="*/ 914400 h 6857999"/>
              <a:gd name="connsiteX107" fmla="*/ 3736899 w 9321622"/>
              <a:gd name="connsiteY107" fmla="*/ 870155 h 6857999"/>
              <a:gd name="connsiteX108" fmla="*/ 3781145 w 9321622"/>
              <a:gd name="connsiteY108" fmla="*/ 899652 h 6857999"/>
              <a:gd name="connsiteX109" fmla="*/ 3884383 w 9321622"/>
              <a:gd name="connsiteY109" fmla="*/ 943897 h 6857999"/>
              <a:gd name="connsiteX110" fmla="*/ 3928628 w 9321622"/>
              <a:gd name="connsiteY110" fmla="*/ 958645 h 6857999"/>
              <a:gd name="connsiteX111" fmla="*/ 3958125 w 9321622"/>
              <a:gd name="connsiteY111" fmla="*/ 914400 h 6857999"/>
              <a:gd name="connsiteX112" fmla="*/ 4031867 w 9321622"/>
              <a:gd name="connsiteY112" fmla="*/ 781665 h 6857999"/>
              <a:gd name="connsiteX113" fmla="*/ 4090861 w 9321622"/>
              <a:gd name="connsiteY113" fmla="*/ 693174 h 6857999"/>
              <a:gd name="connsiteX114" fmla="*/ 4120357 w 9321622"/>
              <a:gd name="connsiteY114" fmla="*/ 545690 h 6857999"/>
              <a:gd name="connsiteX115" fmla="*/ 4090861 w 9321622"/>
              <a:gd name="connsiteY115" fmla="*/ 294968 h 6857999"/>
              <a:gd name="connsiteX116" fmla="*/ 4105609 w 9321622"/>
              <a:gd name="connsiteY116" fmla="*/ 250723 h 6857999"/>
              <a:gd name="connsiteX117" fmla="*/ 4135106 w 9321622"/>
              <a:gd name="connsiteY117" fmla="*/ 206477 h 6857999"/>
              <a:gd name="connsiteX118" fmla="*/ 4223596 w 9321622"/>
              <a:gd name="connsiteY118" fmla="*/ 147484 h 6857999"/>
              <a:gd name="connsiteX119" fmla="*/ 4253093 w 9321622"/>
              <a:gd name="connsiteY119" fmla="*/ 103239 h 6857999"/>
              <a:gd name="connsiteX120" fmla="*/ 4297338 w 9321622"/>
              <a:gd name="connsiteY120" fmla="*/ 8849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9321622" h="6857999">
                <a:moveTo>
                  <a:pt x="4548062" y="0"/>
                </a:moveTo>
                <a:lnTo>
                  <a:pt x="9321622" y="0"/>
                </a:lnTo>
                <a:lnTo>
                  <a:pt x="9321622" y="6857999"/>
                </a:lnTo>
                <a:lnTo>
                  <a:pt x="188437" y="6857999"/>
                </a:lnTo>
                <a:lnTo>
                  <a:pt x="185720" y="6844418"/>
                </a:lnTo>
                <a:cubicBezTo>
                  <a:pt x="184659" y="6824365"/>
                  <a:pt x="184996" y="6803923"/>
                  <a:pt x="182538" y="6784258"/>
                </a:cubicBezTo>
                <a:cubicBezTo>
                  <a:pt x="178681" y="6753406"/>
                  <a:pt x="162873" y="6725265"/>
                  <a:pt x="153041" y="6695768"/>
                </a:cubicBezTo>
                <a:cubicBezTo>
                  <a:pt x="123544" y="6690852"/>
                  <a:pt x="93742" y="6687506"/>
                  <a:pt x="64551" y="6681019"/>
                </a:cubicBezTo>
                <a:cubicBezTo>
                  <a:pt x="49375" y="6677647"/>
                  <a:pt x="26080" y="6680705"/>
                  <a:pt x="20306" y="6666271"/>
                </a:cubicBezTo>
                <a:cubicBezTo>
                  <a:pt x="-19364" y="6567096"/>
                  <a:pt x="6487" y="6530746"/>
                  <a:pt x="35054" y="6445045"/>
                </a:cubicBezTo>
                <a:cubicBezTo>
                  <a:pt x="79398" y="6430264"/>
                  <a:pt x="85424" y="6432567"/>
                  <a:pt x="123545" y="6400800"/>
                </a:cubicBezTo>
                <a:cubicBezTo>
                  <a:pt x="139568" y="6387448"/>
                  <a:pt x="151104" y="6369069"/>
                  <a:pt x="167790" y="6356555"/>
                </a:cubicBezTo>
                <a:cubicBezTo>
                  <a:pt x="190723" y="6339356"/>
                  <a:pt x="219767" y="6330965"/>
                  <a:pt x="241532" y="6312310"/>
                </a:cubicBezTo>
                <a:cubicBezTo>
                  <a:pt x="254990" y="6300775"/>
                  <a:pt x="259955" y="6281906"/>
                  <a:pt x="271028" y="6268065"/>
                </a:cubicBezTo>
                <a:cubicBezTo>
                  <a:pt x="299342" y="6232672"/>
                  <a:pt x="330818" y="6199905"/>
                  <a:pt x="359519" y="6164826"/>
                </a:cubicBezTo>
                <a:cubicBezTo>
                  <a:pt x="375084" y="6145802"/>
                  <a:pt x="385101" y="6121829"/>
                  <a:pt x="403764" y="6105832"/>
                </a:cubicBezTo>
                <a:cubicBezTo>
                  <a:pt x="426961" y="6085949"/>
                  <a:pt x="477044" y="6071573"/>
                  <a:pt x="507003" y="6061587"/>
                </a:cubicBezTo>
                <a:cubicBezTo>
                  <a:pt x="507980" y="6061517"/>
                  <a:pt x="871681" y="6036358"/>
                  <a:pt x="890461" y="6032090"/>
                </a:cubicBezTo>
                <a:cubicBezTo>
                  <a:pt x="942093" y="6020356"/>
                  <a:pt x="988784" y="5992761"/>
                  <a:pt x="1037945" y="5973097"/>
                </a:cubicBezTo>
                <a:cubicBezTo>
                  <a:pt x="964710" y="5863245"/>
                  <a:pt x="1058834" y="5998164"/>
                  <a:pt x="964203" y="5884606"/>
                </a:cubicBezTo>
                <a:cubicBezTo>
                  <a:pt x="922093" y="5834073"/>
                  <a:pt x="924044" y="5831845"/>
                  <a:pt x="933586" y="5839452"/>
                </a:cubicBezTo>
                <a:lnTo>
                  <a:pt x="941072" y="5846058"/>
                </a:lnTo>
                <a:lnTo>
                  <a:pt x="948516" y="5853316"/>
                </a:lnTo>
                <a:cubicBezTo>
                  <a:pt x="956346" y="5860775"/>
                  <a:pt x="951342" y="5855508"/>
                  <a:pt x="944308" y="5848914"/>
                </a:cubicBezTo>
                <a:lnTo>
                  <a:pt x="941072" y="5846058"/>
                </a:lnTo>
                <a:lnTo>
                  <a:pt x="925793" y="5831160"/>
                </a:lnTo>
                <a:cubicBezTo>
                  <a:pt x="914109" y="5819644"/>
                  <a:pt x="897866" y="5803521"/>
                  <a:pt x="875712" y="5781368"/>
                </a:cubicBezTo>
                <a:cubicBezTo>
                  <a:pt x="1040037" y="5766429"/>
                  <a:pt x="1028865" y="5773253"/>
                  <a:pt x="1185428" y="5737123"/>
                </a:cubicBezTo>
                <a:cubicBezTo>
                  <a:pt x="1208627" y="5731769"/>
                  <a:pt x="1259907" y="5713895"/>
                  <a:pt x="1273919" y="5692877"/>
                </a:cubicBezTo>
                <a:cubicBezTo>
                  <a:pt x="1320023" y="5623720"/>
                  <a:pt x="1273919" y="5649342"/>
                  <a:pt x="1273919" y="5589639"/>
                </a:cubicBezTo>
                <a:cubicBezTo>
                  <a:pt x="1273919" y="5574093"/>
                  <a:pt x="1283751" y="5560142"/>
                  <a:pt x="1288667" y="5545394"/>
                </a:cubicBezTo>
                <a:cubicBezTo>
                  <a:pt x="1288667" y="5545394"/>
                  <a:pt x="1324316" y="5483583"/>
                  <a:pt x="1347661" y="5456903"/>
                </a:cubicBezTo>
                <a:cubicBezTo>
                  <a:pt x="1359334" y="5443563"/>
                  <a:pt x="1377158" y="5437238"/>
                  <a:pt x="1391906" y="5427406"/>
                </a:cubicBezTo>
                <a:cubicBezTo>
                  <a:pt x="1541815" y="5397425"/>
                  <a:pt x="1404085" y="5428141"/>
                  <a:pt x="1509893" y="5397910"/>
                </a:cubicBezTo>
                <a:cubicBezTo>
                  <a:pt x="1529384" y="5392341"/>
                  <a:pt x="1550434" y="5391549"/>
                  <a:pt x="1568887" y="5383161"/>
                </a:cubicBezTo>
                <a:cubicBezTo>
                  <a:pt x="1604969" y="5366760"/>
                  <a:pt x="1636675" y="5341893"/>
                  <a:pt x="1672125" y="5324168"/>
                </a:cubicBezTo>
                <a:cubicBezTo>
                  <a:pt x="1695804" y="5312328"/>
                  <a:pt x="1721078" y="5303967"/>
                  <a:pt x="1745867" y="5294671"/>
                </a:cubicBezTo>
                <a:cubicBezTo>
                  <a:pt x="1760423" y="5289212"/>
                  <a:pt x="1776207" y="5286875"/>
                  <a:pt x="1790112" y="5279923"/>
                </a:cubicBezTo>
                <a:cubicBezTo>
                  <a:pt x="1805966" y="5271996"/>
                  <a:pt x="1818503" y="5258353"/>
                  <a:pt x="1834357" y="5250426"/>
                </a:cubicBezTo>
                <a:cubicBezTo>
                  <a:pt x="1848262" y="5243473"/>
                  <a:pt x="1865668" y="5244301"/>
                  <a:pt x="1878603" y="5235677"/>
                </a:cubicBezTo>
                <a:cubicBezTo>
                  <a:pt x="1895957" y="5224107"/>
                  <a:pt x="1908101" y="5206180"/>
                  <a:pt x="1922849" y="5191432"/>
                </a:cubicBezTo>
                <a:cubicBezTo>
                  <a:pt x="1922849" y="5191432"/>
                  <a:pt x="1982470" y="5173482"/>
                  <a:pt x="2011338" y="5161935"/>
                </a:cubicBezTo>
                <a:cubicBezTo>
                  <a:pt x="2031751" y="5153770"/>
                  <a:pt x="2050124" y="5141100"/>
                  <a:pt x="2070333" y="5132439"/>
                </a:cubicBezTo>
                <a:cubicBezTo>
                  <a:pt x="2084621" y="5126315"/>
                  <a:pt x="2103585" y="5128683"/>
                  <a:pt x="2114577" y="5117690"/>
                </a:cubicBezTo>
                <a:cubicBezTo>
                  <a:pt x="2130123" y="5102144"/>
                  <a:pt x="2134242" y="5078361"/>
                  <a:pt x="2144074" y="5058697"/>
                </a:cubicBezTo>
                <a:cubicBezTo>
                  <a:pt x="2152001" y="5042843"/>
                  <a:pt x="2163739" y="5029200"/>
                  <a:pt x="2173570" y="5014452"/>
                </a:cubicBezTo>
                <a:lnTo>
                  <a:pt x="2203067" y="4970206"/>
                </a:lnTo>
                <a:cubicBezTo>
                  <a:pt x="2222732" y="4940709"/>
                  <a:pt x="2251487" y="4915553"/>
                  <a:pt x="2262061" y="4881716"/>
                </a:cubicBezTo>
                <a:cubicBezTo>
                  <a:pt x="2296228" y="4772381"/>
                  <a:pt x="2286809" y="4764232"/>
                  <a:pt x="2262061" y="4689987"/>
                </a:cubicBezTo>
                <a:cubicBezTo>
                  <a:pt x="2262061" y="4689987"/>
                  <a:pt x="2214277" y="4635128"/>
                  <a:pt x="2203067" y="4601497"/>
                </a:cubicBezTo>
                <a:cubicBezTo>
                  <a:pt x="2188989" y="4559264"/>
                  <a:pt x="2193235" y="4513006"/>
                  <a:pt x="2188319" y="4468761"/>
                </a:cubicBezTo>
                <a:cubicBezTo>
                  <a:pt x="2193235" y="4454013"/>
                  <a:pt x="2199296" y="4439598"/>
                  <a:pt x="2203067" y="4424516"/>
                </a:cubicBezTo>
                <a:cubicBezTo>
                  <a:pt x="2238662" y="4282138"/>
                  <a:pt x="2198852" y="4407667"/>
                  <a:pt x="2232565" y="4306529"/>
                </a:cubicBezTo>
                <a:cubicBezTo>
                  <a:pt x="2255964" y="4271429"/>
                  <a:pt x="2288517" y="4224122"/>
                  <a:pt x="2306306" y="4188542"/>
                </a:cubicBezTo>
                <a:cubicBezTo>
                  <a:pt x="2316885" y="4167387"/>
                  <a:pt x="2331079" y="4104200"/>
                  <a:pt x="2335803" y="4085303"/>
                </a:cubicBezTo>
                <a:lnTo>
                  <a:pt x="2424293" y="4055806"/>
                </a:lnTo>
                <a:cubicBezTo>
                  <a:pt x="2462752" y="4042986"/>
                  <a:pt x="2503300" y="4037447"/>
                  <a:pt x="2542280" y="4026310"/>
                </a:cubicBezTo>
                <a:cubicBezTo>
                  <a:pt x="2572176" y="4017768"/>
                  <a:pt x="2601053" y="4005957"/>
                  <a:pt x="2630770" y="3996813"/>
                </a:cubicBezTo>
                <a:cubicBezTo>
                  <a:pt x="2664977" y="3986288"/>
                  <a:pt x="2702723" y="3984697"/>
                  <a:pt x="2734009" y="3967316"/>
                </a:cubicBezTo>
                <a:cubicBezTo>
                  <a:pt x="2749504" y="3958708"/>
                  <a:pt x="2752158" y="3936688"/>
                  <a:pt x="2763506" y="3923071"/>
                </a:cubicBezTo>
                <a:cubicBezTo>
                  <a:pt x="2824199" y="3850239"/>
                  <a:pt x="2810832" y="3902161"/>
                  <a:pt x="2866745" y="3790335"/>
                </a:cubicBezTo>
                <a:cubicBezTo>
                  <a:pt x="2875810" y="3772205"/>
                  <a:pt x="2870250" y="3748207"/>
                  <a:pt x="2881493" y="3731342"/>
                </a:cubicBezTo>
                <a:cubicBezTo>
                  <a:pt x="2891325" y="3716594"/>
                  <a:pt x="2922824" y="3719329"/>
                  <a:pt x="2925739" y="3701845"/>
                </a:cubicBezTo>
                <a:cubicBezTo>
                  <a:pt x="2943537" y="3595052"/>
                  <a:pt x="2935571" y="3485536"/>
                  <a:pt x="2940487" y="3377381"/>
                </a:cubicBezTo>
                <a:cubicBezTo>
                  <a:pt x="2945403" y="3342968"/>
                  <a:pt x="2948418" y="3308229"/>
                  <a:pt x="2955235" y="3274142"/>
                </a:cubicBezTo>
                <a:cubicBezTo>
                  <a:pt x="2958284" y="3258898"/>
                  <a:pt x="2969983" y="3245443"/>
                  <a:pt x="2969983" y="3229897"/>
                </a:cubicBezTo>
                <a:cubicBezTo>
                  <a:pt x="2969983" y="3214351"/>
                  <a:pt x="2960151" y="3200400"/>
                  <a:pt x="2955235" y="3185652"/>
                </a:cubicBezTo>
                <a:lnTo>
                  <a:pt x="2910990" y="3156155"/>
                </a:lnTo>
                <a:cubicBezTo>
                  <a:pt x="2896242" y="3146323"/>
                  <a:pt x="2891325" y="3126658"/>
                  <a:pt x="2881493" y="3111910"/>
                </a:cubicBezTo>
                <a:lnTo>
                  <a:pt x="2822500" y="3023419"/>
                </a:lnTo>
                <a:cubicBezTo>
                  <a:pt x="2813876" y="3010484"/>
                  <a:pt x="2812667" y="2993922"/>
                  <a:pt x="2807751" y="2979174"/>
                </a:cubicBezTo>
                <a:lnTo>
                  <a:pt x="2763506" y="2846439"/>
                </a:lnTo>
                <a:cubicBezTo>
                  <a:pt x="2752295" y="2812807"/>
                  <a:pt x="2724177" y="2787445"/>
                  <a:pt x="2704512" y="2757948"/>
                </a:cubicBezTo>
                <a:cubicBezTo>
                  <a:pt x="2670002" y="2746445"/>
                  <a:pt x="2638618" y="2746044"/>
                  <a:pt x="2630770" y="2698955"/>
                </a:cubicBezTo>
                <a:cubicBezTo>
                  <a:pt x="2628214" y="2683620"/>
                  <a:pt x="2640603" y="2669458"/>
                  <a:pt x="2645519" y="2654710"/>
                </a:cubicBezTo>
                <a:cubicBezTo>
                  <a:pt x="2660267" y="2644878"/>
                  <a:pt x="2678691" y="2639054"/>
                  <a:pt x="2689764" y="2625213"/>
                </a:cubicBezTo>
                <a:cubicBezTo>
                  <a:pt x="2699475" y="2613074"/>
                  <a:pt x="2702457" y="2596378"/>
                  <a:pt x="2704512" y="2580968"/>
                </a:cubicBezTo>
                <a:cubicBezTo>
                  <a:pt x="2714057" y="2509380"/>
                  <a:pt x="2735978" y="2418414"/>
                  <a:pt x="2704512" y="2344994"/>
                </a:cubicBezTo>
                <a:cubicBezTo>
                  <a:pt x="2697530" y="2328702"/>
                  <a:pt x="2684848" y="2315497"/>
                  <a:pt x="2675016" y="2300748"/>
                </a:cubicBezTo>
                <a:lnTo>
                  <a:pt x="2630770" y="2286000"/>
                </a:lnTo>
                <a:cubicBezTo>
                  <a:pt x="2569820" y="2265684"/>
                  <a:pt x="2541111" y="2207580"/>
                  <a:pt x="2527532" y="2153265"/>
                </a:cubicBezTo>
                <a:cubicBezTo>
                  <a:pt x="2521452" y="2128946"/>
                  <a:pt x="2516328" y="2104339"/>
                  <a:pt x="2512783" y="2079523"/>
                </a:cubicBezTo>
                <a:cubicBezTo>
                  <a:pt x="2506487" y="2035453"/>
                  <a:pt x="2502951" y="1991032"/>
                  <a:pt x="2498035" y="1946787"/>
                </a:cubicBezTo>
                <a:cubicBezTo>
                  <a:pt x="2498035" y="1946787"/>
                  <a:pt x="2559846" y="1911138"/>
                  <a:pt x="2586525" y="1887794"/>
                </a:cubicBezTo>
                <a:cubicBezTo>
                  <a:pt x="2599865" y="1876122"/>
                  <a:pt x="2606190" y="1858297"/>
                  <a:pt x="2616022" y="1843548"/>
                </a:cubicBezTo>
                <a:cubicBezTo>
                  <a:pt x="2673201" y="1805430"/>
                  <a:pt x="2643453" y="1819656"/>
                  <a:pt x="2704512" y="1799303"/>
                </a:cubicBezTo>
                <a:cubicBezTo>
                  <a:pt x="2734009" y="1789471"/>
                  <a:pt x="2762514" y="1763708"/>
                  <a:pt x="2793003" y="1769806"/>
                </a:cubicBezTo>
                <a:cubicBezTo>
                  <a:pt x="2808248" y="1772855"/>
                  <a:pt x="2779728" y="1798576"/>
                  <a:pt x="2778254" y="1814052"/>
                </a:cubicBezTo>
                <a:cubicBezTo>
                  <a:pt x="2769851" y="1902280"/>
                  <a:pt x="2768422" y="1991033"/>
                  <a:pt x="2763506" y="2079523"/>
                </a:cubicBezTo>
                <a:cubicBezTo>
                  <a:pt x="2763506" y="2079523"/>
                  <a:pt x="2822215" y="2058960"/>
                  <a:pt x="2851996" y="2050026"/>
                </a:cubicBezTo>
                <a:cubicBezTo>
                  <a:pt x="2871411" y="2044201"/>
                  <a:pt x="2891325" y="2040193"/>
                  <a:pt x="2910990" y="2035277"/>
                </a:cubicBezTo>
                <a:cubicBezTo>
                  <a:pt x="2941154" y="2027736"/>
                  <a:pt x="2969699" y="2014715"/>
                  <a:pt x="2999481" y="2005781"/>
                </a:cubicBezTo>
                <a:cubicBezTo>
                  <a:pt x="3018895" y="1999957"/>
                  <a:pt x="3040876" y="2001089"/>
                  <a:pt x="3058474" y="1991032"/>
                </a:cubicBezTo>
                <a:cubicBezTo>
                  <a:pt x="3076584" y="1980684"/>
                  <a:pt x="3086696" y="1960140"/>
                  <a:pt x="3102719" y="1946787"/>
                </a:cubicBezTo>
                <a:cubicBezTo>
                  <a:pt x="3116336" y="1935439"/>
                  <a:pt x="3132216" y="1927122"/>
                  <a:pt x="3146965" y="1917290"/>
                </a:cubicBezTo>
                <a:cubicBezTo>
                  <a:pt x="3201539" y="1880906"/>
                  <a:pt x="3262441" y="1797923"/>
                  <a:pt x="3294449" y="1740310"/>
                </a:cubicBezTo>
                <a:cubicBezTo>
                  <a:pt x="3308619" y="1714803"/>
                  <a:pt x="3319860" y="1642749"/>
                  <a:pt x="3323945" y="1622323"/>
                </a:cubicBezTo>
                <a:cubicBezTo>
                  <a:pt x="3333777" y="1607574"/>
                  <a:pt x="3339600" y="1589150"/>
                  <a:pt x="3353441" y="1578077"/>
                </a:cubicBezTo>
                <a:cubicBezTo>
                  <a:pt x="3365581" y="1568365"/>
                  <a:pt x="3383782" y="1570281"/>
                  <a:pt x="3397687" y="1563329"/>
                </a:cubicBezTo>
                <a:cubicBezTo>
                  <a:pt x="3413541" y="1555402"/>
                  <a:pt x="3427184" y="1543664"/>
                  <a:pt x="3441932" y="1533832"/>
                </a:cubicBezTo>
                <a:cubicBezTo>
                  <a:pt x="3441932" y="1533832"/>
                  <a:pt x="3502010" y="1516963"/>
                  <a:pt x="3530422" y="1504335"/>
                </a:cubicBezTo>
                <a:cubicBezTo>
                  <a:pt x="3568346" y="1487480"/>
                  <a:pt x="3585904" y="1467114"/>
                  <a:pt x="3604164" y="1430594"/>
                </a:cubicBezTo>
                <a:cubicBezTo>
                  <a:pt x="3619371" y="1400179"/>
                  <a:pt x="3633661" y="1320511"/>
                  <a:pt x="3633661" y="1297858"/>
                </a:cubicBezTo>
                <a:cubicBezTo>
                  <a:pt x="3633661" y="1282312"/>
                  <a:pt x="3621961" y="1268857"/>
                  <a:pt x="3618912" y="1253613"/>
                </a:cubicBezTo>
                <a:cubicBezTo>
                  <a:pt x="3612095" y="1219526"/>
                  <a:pt x="3609080" y="1184787"/>
                  <a:pt x="3604164" y="1150374"/>
                </a:cubicBezTo>
                <a:cubicBezTo>
                  <a:pt x="3604164" y="1150374"/>
                  <a:pt x="3555744" y="1095721"/>
                  <a:pt x="3545170" y="1061884"/>
                </a:cubicBezTo>
                <a:cubicBezTo>
                  <a:pt x="3530433" y="1014726"/>
                  <a:pt x="3535338" y="963561"/>
                  <a:pt x="3530422" y="914400"/>
                </a:cubicBezTo>
                <a:cubicBezTo>
                  <a:pt x="3606934" y="863392"/>
                  <a:pt x="3596578" y="860132"/>
                  <a:pt x="3736899" y="870155"/>
                </a:cubicBezTo>
                <a:cubicBezTo>
                  <a:pt x="3754580" y="871418"/>
                  <a:pt x="3766396" y="889820"/>
                  <a:pt x="3781145" y="899652"/>
                </a:cubicBezTo>
                <a:cubicBezTo>
                  <a:pt x="3884907" y="934239"/>
                  <a:pt x="3756812" y="889223"/>
                  <a:pt x="3884383" y="943897"/>
                </a:cubicBezTo>
                <a:cubicBezTo>
                  <a:pt x="3898672" y="950021"/>
                  <a:pt x="3913880" y="953729"/>
                  <a:pt x="3928628" y="958645"/>
                </a:cubicBezTo>
                <a:lnTo>
                  <a:pt x="3958125" y="914400"/>
                </a:lnTo>
                <a:cubicBezTo>
                  <a:pt x="4025742" y="812975"/>
                  <a:pt x="4005909" y="859542"/>
                  <a:pt x="4031867" y="781665"/>
                </a:cubicBezTo>
                <a:cubicBezTo>
                  <a:pt x="4031867" y="781665"/>
                  <a:pt x="4073645" y="724164"/>
                  <a:pt x="4090861" y="693174"/>
                </a:cubicBezTo>
                <a:cubicBezTo>
                  <a:pt x="4110661" y="657533"/>
                  <a:pt x="4116693" y="571336"/>
                  <a:pt x="4120357" y="545690"/>
                </a:cubicBezTo>
                <a:cubicBezTo>
                  <a:pt x="4087362" y="446702"/>
                  <a:pt x="4090861" y="469384"/>
                  <a:pt x="4090861" y="294968"/>
                </a:cubicBezTo>
                <a:cubicBezTo>
                  <a:pt x="4090861" y="279422"/>
                  <a:pt x="4098657" y="264628"/>
                  <a:pt x="4105609" y="250723"/>
                </a:cubicBezTo>
                <a:cubicBezTo>
                  <a:pt x="4113536" y="234869"/>
                  <a:pt x="4125274" y="221226"/>
                  <a:pt x="4135106" y="206477"/>
                </a:cubicBezTo>
                <a:cubicBezTo>
                  <a:pt x="4135106" y="206477"/>
                  <a:pt x="4196917" y="170828"/>
                  <a:pt x="4223596" y="147484"/>
                </a:cubicBezTo>
                <a:cubicBezTo>
                  <a:pt x="4236936" y="135812"/>
                  <a:pt x="4243261" y="117987"/>
                  <a:pt x="4253093" y="103239"/>
                </a:cubicBezTo>
                <a:cubicBezTo>
                  <a:pt x="4253093" y="103239"/>
                  <a:pt x="4282665" y="93626"/>
                  <a:pt x="4297338" y="88490"/>
                </a:cubicBezTo>
                <a:close/>
              </a:path>
            </a:pathLst>
          </a:cu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º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6A4259-8744-4C34-8CD8-1C581E265422}"/>
              </a:ext>
            </a:extLst>
          </p:cNvPr>
          <p:cNvSpPr txBox="1"/>
          <p:nvPr/>
        </p:nvSpPr>
        <p:spPr>
          <a:xfrm>
            <a:off x="7024642" y="2322483"/>
            <a:ext cx="3866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spc="300" dirty="0" smtClean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DITAMED</a:t>
            </a:r>
            <a:endParaRPr lang="en-IN" sz="5400" b="1" spc="300" dirty="0">
              <a:solidFill>
                <a:schemeClr val="accent6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AF4A42-0693-4032-949A-A02F869168ED}"/>
              </a:ext>
            </a:extLst>
          </p:cNvPr>
          <p:cNvSpPr txBox="1"/>
          <p:nvPr/>
        </p:nvSpPr>
        <p:spPr>
          <a:xfrm>
            <a:off x="7048187" y="3237691"/>
            <a:ext cx="3842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spc="600" dirty="0" smtClean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DITAMED EQUIPOS MEDICOS C.A</a:t>
            </a:r>
            <a:endParaRPr lang="en-IN" sz="2000" spc="600" dirty="0">
              <a:solidFill>
                <a:schemeClr val="accent6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4D8590-2E0A-482A-B4C7-A4336F8D1846}"/>
              </a:ext>
            </a:extLst>
          </p:cNvPr>
          <p:cNvSpPr txBox="1"/>
          <p:nvPr/>
        </p:nvSpPr>
        <p:spPr>
          <a:xfrm>
            <a:off x="123911" y="1555868"/>
            <a:ext cx="7860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chemeClr val="bg1">
                    <a:alpha val="61000"/>
                  </a:schemeClr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</a:p>
          <a:p>
            <a:pPr algn="ctr"/>
            <a:r>
              <a:rPr lang="en-IN" sz="6000" b="1" dirty="0">
                <a:solidFill>
                  <a:schemeClr val="bg1">
                    <a:alpha val="61000"/>
                  </a:schemeClr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0</a:t>
            </a:r>
          </a:p>
          <a:p>
            <a:pPr algn="ctr"/>
            <a:r>
              <a:rPr lang="en-IN" sz="6000" b="1" smtClean="0">
                <a:solidFill>
                  <a:schemeClr val="bg1">
                    <a:alpha val="61000"/>
                  </a:schemeClr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20</a:t>
            </a:r>
            <a:endParaRPr lang="en-IN" sz="6000" b="1" dirty="0">
              <a:solidFill>
                <a:schemeClr val="bg1">
                  <a:alpha val="61000"/>
                </a:schemeClr>
              </a:solidFill>
              <a:latin typeface="Agency FB" panose="020B0503020202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040" y="271942"/>
            <a:ext cx="1658706" cy="506381"/>
          </a:xfrm>
          <a:prstGeom prst="rect">
            <a:avLst/>
          </a:prstGeom>
          <a:ln>
            <a:noFill/>
          </a:ln>
          <a:effectLst>
            <a:glow>
              <a:schemeClr val="accent1">
                <a:alpha val="76000"/>
              </a:schemeClr>
            </a:glow>
            <a:reflection stA="80000" endPos="61000" dir="5400000" sy="-100000" algn="bl" rotWithShape="0"/>
            <a:softEdge rad="139700"/>
          </a:effectLst>
        </p:spPr>
      </p:pic>
      <p:sp>
        <p:nvSpPr>
          <p:cNvPr id="14" name="TextBox 37">
            <a:extLst>
              <a:ext uri="{FF2B5EF4-FFF2-40B4-BE49-F238E27FC236}">
                <a16:creationId xmlns:a16="http://schemas.microsoft.com/office/drawing/2014/main" id="{5F8F72AB-07FE-4854-B5BB-1C630AB9E575}"/>
              </a:ext>
            </a:extLst>
          </p:cNvPr>
          <p:cNvSpPr txBox="1"/>
          <p:nvPr/>
        </p:nvSpPr>
        <p:spPr>
          <a:xfrm>
            <a:off x="7277045" y="2027191"/>
            <a:ext cx="3384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spc="600" dirty="0" err="1" smtClean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Servicios</a:t>
            </a:r>
            <a:r>
              <a:rPr lang="en-IN" sz="1400" spc="600" dirty="0" smtClean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y </a:t>
            </a:r>
            <a:r>
              <a:rPr lang="en-IN" sz="1400" spc="600" dirty="0" err="1" smtClean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ventas</a:t>
            </a:r>
            <a:endParaRPr lang="en-IN" sz="1400" spc="600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5" name="TextBox 41">
            <a:extLst>
              <a:ext uri="{FF2B5EF4-FFF2-40B4-BE49-F238E27FC236}">
                <a16:creationId xmlns:a16="http://schemas.microsoft.com/office/drawing/2014/main" id="{8AE22589-C8F5-49AD-8B76-CC780C89E8B9}"/>
              </a:ext>
            </a:extLst>
          </p:cNvPr>
          <p:cNvSpPr txBox="1"/>
          <p:nvPr/>
        </p:nvSpPr>
        <p:spPr>
          <a:xfrm>
            <a:off x="7048187" y="4815963"/>
            <a:ext cx="4154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SERVICIO TECNICO MANTENIMIENTO PREVENTIVO – CORRECTIVO                 CALIBRACIONES  - VENTAS DE EQUIPOS</a:t>
            </a:r>
            <a:r>
              <a:rPr lang="en-I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- CONSUMIBLES ACCESORIOS – RESPUESTOS E INSUMOS MEDICOS</a:t>
            </a:r>
            <a:endParaRPr lang="en-IN" sz="100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algn="just"/>
            <a:endParaRPr lang="en-IN" sz="100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8" name="TextBox 41">
            <a:extLst>
              <a:ext uri="{FF2B5EF4-FFF2-40B4-BE49-F238E27FC236}">
                <a16:creationId xmlns:a16="http://schemas.microsoft.com/office/drawing/2014/main" id="{8AE22589-C8F5-49AD-8B76-CC780C89E8B9}"/>
              </a:ext>
            </a:extLst>
          </p:cNvPr>
          <p:cNvSpPr txBox="1"/>
          <p:nvPr/>
        </p:nvSpPr>
        <p:spPr>
          <a:xfrm>
            <a:off x="7142124" y="5530079"/>
            <a:ext cx="3993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TLF : 0212 481 99 70</a:t>
            </a:r>
            <a:r>
              <a:rPr lang="en-I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/  0212 484 40 01</a:t>
            </a:r>
          </a:p>
          <a:p>
            <a:r>
              <a:rPr lang="en-I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CORRERO: ventasditamed@gmail.com</a:t>
            </a:r>
            <a:endParaRPr lang="en-IN" sz="100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2" name="TextBox 41">
            <a:extLst>
              <a:ext uri="{FF2B5EF4-FFF2-40B4-BE49-F238E27FC236}">
                <a16:creationId xmlns:a16="http://schemas.microsoft.com/office/drawing/2014/main" id="{8AE22589-C8F5-49AD-8B76-CC780C89E8B9}"/>
              </a:ext>
            </a:extLst>
          </p:cNvPr>
          <p:cNvSpPr txBox="1"/>
          <p:nvPr/>
        </p:nvSpPr>
        <p:spPr>
          <a:xfrm>
            <a:off x="7059562" y="4221988"/>
            <a:ext cx="415487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Desarrollamos  servicio y mantenimiento de equipos en el área de la electro-medicina y proporcionamos soluciones eficaces en el menor tiempo a nuestros clientes</a:t>
            </a:r>
            <a:endParaRPr lang="en-IN" sz="105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6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74229" y="6384471"/>
            <a:ext cx="6117771" cy="342900"/>
          </a:xfrm>
        </p:spPr>
        <p:txBody>
          <a:bodyPr/>
          <a:lstStyle/>
          <a:p>
            <a:r>
              <a:rPr lang="en-US" dirty="0" smtClean="0"/>
              <a:t>Av </a:t>
            </a:r>
            <a:r>
              <a:rPr lang="en-US" dirty="0" err="1" smtClean="0"/>
              <a:t>universidad</a:t>
            </a:r>
            <a:r>
              <a:rPr lang="en-US" dirty="0" smtClean="0"/>
              <a:t>  </a:t>
            </a:r>
            <a:r>
              <a:rPr lang="en-US" dirty="0" err="1" smtClean="0"/>
              <a:t>edif</a:t>
            </a:r>
            <a:r>
              <a:rPr lang="en-US" dirty="0" smtClean="0"/>
              <a:t>. Centro </a:t>
            </a:r>
            <a:r>
              <a:rPr lang="en-US" dirty="0" err="1" smtClean="0"/>
              <a:t>mercantil</a:t>
            </a:r>
            <a:r>
              <a:rPr lang="en-US" dirty="0" smtClean="0"/>
              <a:t> San </a:t>
            </a:r>
            <a:r>
              <a:rPr lang="en-US" dirty="0" err="1" smtClean="0"/>
              <a:t>francisco</a:t>
            </a:r>
            <a:r>
              <a:rPr lang="en-US" dirty="0" smtClean="0"/>
              <a:t>. </a:t>
            </a:r>
            <a:r>
              <a:rPr lang="en-US" dirty="0" err="1" smtClean="0"/>
              <a:t>Piso</a:t>
            </a:r>
            <a:r>
              <a:rPr lang="en-US" dirty="0" smtClean="0"/>
              <a:t> 1 </a:t>
            </a:r>
            <a:r>
              <a:rPr lang="en-US" dirty="0" err="1" smtClean="0"/>
              <a:t>ofic</a:t>
            </a:r>
            <a:r>
              <a:rPr lang="en-US" dirty="0" smtClean="0"/>
              <a:t> 1-13 Caracas - </a:t>
            </a:r>
            <a:r>
              <a:rPr lang="en-US" dirty="0" err="1" smtClean="0"/>
              <a:t>venezuela</a:t>
            </a:r>
            <a:endParaRPr 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6"/>
          </p:nvPr>
        </p:nvSpPr>
        <p:spPr>
          <a:xfrm>
            <a:off x="6791440" y="499986"/>
            <a:ext cx="4080807" cy="565983"/>
          </a:xfrm>
        </p:spPr>
        <p:txBody>
          <a:bodyPr/>
          <a:lstStyle/>
          <a:p>
            <a:r>
              <a:rPr kumimoji="1" lang="en-US" altLang="ja-JP" dirty="0" smtClean="0"/>
              <a:t>COMUNICACION DIRECTA Y RAPIDA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s-VE" altLang="ja-JP" dirty="0" smtClean="0"/>
              <a:t>DITAMED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smtClean="0"/>
              <a:t>CONTAMOS CON EL EQUIPO TECNICO AVANZADO PARA LA SOLUCION RAPIDA Y DE CALIDAD PARA TODO TIPO DE EQUIPOS MEDICOS A LA VANGUARDIA</a:t>
            </a:r>
          </a:p>
          <a:p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29"/>
          </p:nvPr>
        </p:nvSpPr>
        <p:spPr>
          <a:xfrm>
            <a:off x="7544239" y="1712693"/>
            <a:ext cx="4080807" cy="565983"/>
          </a:xfrm>
        </p:spPr>
        <p:txBody>
          <a:bodyPr/>
          <a:lstStyle/>
          <a:p>
            <a:r>
              <a:rPr kumimoji="1" lang="es-VE" altLang="ja-JP" dirty="0" smtClean="0"/>
              <a:t>MANTENIMIENTO PREVENTIVO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31"/>
          </p:nvPr>
        </p:nvSpPr>
        <p:spPr>
          <a:xfrm>
            <a:off x="7208871" y="3016510"/>
            <a:ext cx="4983129" cy="565983"/>
          </a:xfrm>
        </p:spPr>
        <p:txBody>
          <a:bodyPr/>
          <a:lstStyle/>
          <a:p>
            <a:r>
              <a:rPr kumimoji="1" lang="es-VE" altLang="ja-JP" dirty="0" smtClean="0"/>
              <a:t>ENTREGA INFORMES DE SERVICIOS  Y CALIBRACIONES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33"/>
          </p:nvPr>
        </p:nvSpPr>
        <p:spPr>
          <a:xfrm>
            <a:off x="7707947" y="4623015"/>
            <a:ext cx="4080807" cy="565983"/>
          </a:xfrm>
        </p:spPr>
        <p:txBody>
          <a:bodyPr/>
          <a:lstStyle/>
          <a:p>
            <a:r>
              <a:rPr kumimoji="1" lang="es-VE" altLang="ja-JP" dirty="0" smtClean="0"/>
              <a:t>AUDITORIAS DE SERVICIOS INCLUIDAS</a:t>
            </a:r>
            <a:endParaRPr kumimoji="1" lang="ja-JP" altLang="en-US" dirty="0"/>
          </a:p>
        </p:txBody>
      </p:sp>
      <p:pic>
        <p:nvPicPr>
          <p:cNvPr id="10" name="図プレースホルダー 9"/>
          <p:cNvPicPr>
            <a:picLocks noGrp="1" noChangeAspect="1"/>
          </p:cNvPicPr>
          <p:nvPr>
            <p:ph type="pic"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1" name="図プレースホルダー 10"/>
          <p:cNvPicPr>
            <a:picLocks noGrp="1" noChangeAspect="1"/>
          </p:cNvPicPr>
          <p:nvPr>
            <p:ph type="pic" sz="quarter" idx="3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9" name="図プレースホルダー 8"/>
          <p:cNvPicPr>
            <a:picLocks noGrp="1" noChangeAspect="1"/>
          </p:cNvPicPr>
          <p:nvPr>
            <p:ph type="pic" sz="quarter" idx="36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図プレースホルダー 7"/>
          <p:cNvPicPr>
            <a:picLocks noGrp="1" noChangeAspect="1"/>
          </p:cNvPicPr>
          <p:nvPr>
            <p:ph type="pic" sz="quarter" idx="37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67" y="277360"/>
            <a:ext cx="1663700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9422020"/>
      </p:ext>
    </p:extLst>
  </p:cSld>
  <p:clrMapOvr>
    <a:masterClrMapping/>
  </p:clrMapOvr>
  <p:transition spd="slow" advTm="11943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405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09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584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596" y="0"/>
            <a:ext cx="1228459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945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124</Words>
  <Application>Microsoft Office PowerPoint</Application>
  <PresentationFormat>Panorámica</PresentationFormat>
  <Paragraphs>19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游ゴシック</vt:lpstr>
      <vt:lpstr>Agency FB</vt:lpstr>
      <vt:lpstr>Arial</vt:lpstr>
      <vt:lpstr>Calibri</vt:lpstr>
      <vt:lpstr>Calibri Light</vt:lpstr>
      <vt:lpstr>Roboto</vt:lpstr>
      <vt:lpstr>Roboto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raphael ernesto barrios guerrero</cp:lastModifiedBy>
  <cp:revision>26</cp:revision>
  <dcterms:created xsi:type="dcterms:W3CDTF">2018-02-09T18:03:04Z</dcterms:created>
  <dcterms:modified xsi:type="dcterms:W3CDTF">2020-01-19T18:42:20Z</dcterms:modified>
</cp:coreProperties>
</file>