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f7aaff54e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f7aaff54e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cddb088b8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cddb088b8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f7aaff54e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f7aaff54e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f7aaff54e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f7aaff54e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cddb088b8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cddb088b8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f7aaff54e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f7aaff54e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ddb088b8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cddb088b8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f7aaff54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f7aaff54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f7aaff54e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f7aaff54e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f7aaff54e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f7aaff54e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ddb088b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ddb088b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cddb088b8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cddb088b8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cddb088b8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cddb088b8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ddb088b8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cddb088b8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cddb088b8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cddb088b8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cddb088b8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cddb088b8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cddb088b8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cddb088b8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cddb088b8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cddb088b8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cddb088b8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cddb088b8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50" y="93700"/>
            <a:ext cx="7282551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"/>
          <p:cNvSpPr txBox="1"/>
          <p:nvPr/>
        </p:nvSpPr>
        <p:spPr>
          <a:xfrm>
            <a:off x="7480400" y="422750"/>
            <a:ext cx="24660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ALL user groups more likely to default </a:t>
            </a:r>
            <a:r>
              <a:rPr lang="en" sz="1600">
                <a:solidFill>
                  <a:schemeClr val="dk2"/>
                </a:solidFill>
              </a:rPr>
              <a:t>with</a:t>
            </a:r>
            <a:r>
              <a:rPr lang="en" sz="1600">
                <a:solidFill>
                  <a:schemeClr val="dk2"/>
                </a:solidFill>
              </a:rPr>
              <a:t> time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User groups (starting 2006-2009, 2018-2020) have lower default starting point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User groups 2006-2009 default rates remain low throughout years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Not true for user groups 2018-2020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/>
        </p:nvSpPr>
        <p:spPr>
          <a:xfrm>
            <a:off x="434500" y="457975"/>
            <a:ext cx="6764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Perhaps different groups have different transaction amounts (significantly related to default rates?)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25" y="152400"/>
            <a:ext cx="8839203" cy="472006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4"/>
          <p:cNvSpPr txBox="1"/>
          <p:nvPr/>
        </p:nvSpPr>
        <p:spPr>
          <a:xfrm>
            <a:off x="8878250" y="893700"/>
            <a:ext cx="162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ungrouped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13" y="93700"/>
            <a:ext cx="7288676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5"/>
          <p:cNvSpPr txBox="1"/>
          <p:nvPr/>
        </p:nvSpPr>
        <p:spPr>
          <a:xfrm>
            <a:off x="7425775" y="552700"/>
            <a:ext cx="30000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Inverted U-curve for </a:t>
            </a:r>
            <a:r>
              <a:rPr lang="en" sz="1600">
                <a:solidFill>
                  <a:schemeClr val="dk2"/>
                </a:solidFill>
              </a:rPr>
              <a:t>ALL user groups 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 overall trend indicating that newer groups engage in either higher or lower transaction amounts,except for the 2022 and 2023 cohorts (based on limited data , require cautious interpretation)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/>
        </p:nvSpPr>
        <p:spPr>
          <a:xfrm>
            <a:off x="434500" y="457975"/>
            <a:ext cx="6764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Perhaps different groups have different # </a:t>
            </a:r>
            <a:r>
              <a:rPr lang="en" sz="1800">
                <a:solidFill>
                  <a:schemeClr val="dk2"/>
                </a:solidFill>
              </a:rPr>
              <a:t>vehicles</a:t>
            </a:r>
            <a:r>
              <a:rPr lang="en" sz="1800">
                <a:solidFill>
                  <a:schemeClr val="dk2"/>
                </a:solidFill>
              </a:rPr>
              <a:t> (related to default rates?)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075" y="152400"/>
            <a:ext cx="7282551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7"/>
          <p:cNvSpPr txBox="1"/>
          <p:nvPr/>
        </p:nvSpPr>
        <p:spPr>
          <a:xfrm>
            <a:off x="7425775" y="552700"/>
            <a:ext cx="30000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YES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Decrease in the average number of vehicles per consumer in newer groups,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Suggests potential correlations between vehicle ownership 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/>
        </p:nvSpPr>
        <p:spPr>
          <a:xfrm>
            <a:off x="434500" y="457975"/>
            <a:ext cx="6764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Perhaps client categories, within each group (based on year-joined) have different default rates?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450" y="269825"/>
            <a:ext cx="8010525" cy="447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9"/>
          <p:cNvSpPr txBox="1"/>
          <p:nvPr/>
        </p:nvSpPr>
        <p:spPr>
          <a:xfrm>
            <a:off x="8878250" y="893700"/>
            <a:ext cx="162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ungrouped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30"/>
          <p:cNvPicPr preferRelativeResize="0"/>
          <p:nvPr/>
        </p:nvPicPr>
        <p:blipFill rotWithShape="1">
          <a:blip r:embed="rId3">
            <a:alphaModFix/>
          </a:blip>
          <a:srcRect b="57522" l="0" r="0" t="0"/>
          <a:stretch/>
        </p:blipFill>
        <p:spPr>
          <a:xfrm>
            <a:off x="635553" y="0"/>
            <a:ext cx="7584647" cy="49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31"/>
          <p:cNvPicPr preferRelativeResize="0"/>
          <p:nvPr/>
        </p:nvPicPr>
        <p:blipFill rotWithShape="1">
          <a:blip r:embed="rId3">
            <a:alphaModFix/>
          </a:blip>
          <a:srcRect b="15052" l="0" r="0" t="42476"/>
          <a:stretch/>
        </p:blipFill>
        <p:spPr>
          <a:xfrm>
            <a:off x="529772" y="52713"/>
            <a:ext cx="7709272" cy="503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446250" y="504950"/>
            <a:ext cx="8478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Last time: why do individual macroeconomic indicators (including growth rates) show counter-intuitive relationships with default rates? (After scaling/normalization)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Focus on the different people joining throughout different years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Are these people more/less likely to default?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Aim: understand the correlation between the influx of new account holders over various years and their likelihood of defaulting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/>
          <p:nvPr>
            <p:ph idx="1" type="body"/>
          </p:nvPr>
        </p:nvSpPr>
        <p:spPr>
          <a:xfrm>
            <a:off x="311700" y="38812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Confusing</a:t>
            </a:r>
            <a:r>
              <a:rPr lang="en" sz="1600">
                <a:solidFill>
                  <a:schemeClr val="dk1"/>
                </a:solidFill>
              </a:rPr>
              <a:t> results: </a:t>
            </a:r>
            <a:r>
              <a:rPr lang="en" sz="1600">
                <a:solidFill>
                  <a:schemeClr val="dk1"/>
                </a:solidFill>
              </a:rPr>
              <a:t>Inconsistent</a:t>
            </a:r>
            <a:r>
              <a:rPr lang="en" sz="1600">
                <a:solidFill>
                  <a:schemeClr val="dk1"/>
                </a:solidFill>
              </a:rPr>
              <a:t> Trends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Legal entities that joined in earlier years exhibit higher default rates compared to natural users from the same period. However, legal entities that commenced their accounts post-2017 display lower default rates.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But in the first graph (aggregated), legal entities having higher default rates in later years as well?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Potential explanation: number of users accumulated over the earlier years offset the trend of lower default rates for later-joined entities, but the yearly invoice number doesn't seem to support this, unless the early joiners are spending considerably more. But transaction data (grouped) doesn’t support this either?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900" y="58475"/>
            <a:ext cx="8119176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/>
        </p:nvSpPr>
        <p:spPr>
          <a:xfrm>
            <a:off x="8248075" y="1068625"/>
            <a:ext cx="22974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Difficult to compare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Might be better to look at # CHANGE in total vs. # CHANGE in defaults to get better understanding of effects of new groups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119176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/>
        </p:nvSpPr>
        <p:spPr>
          <a:xfrm>
            <a:off x="8372875" y="563675"/>
            <a:ext cx="22311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Doesn’t seem to be a pattern, doesn’t seem that the increased defaults are coming from new users (until 2023?)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2023, seems that perhaps both new and old could be defaulting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Perhaps look at % change in defaults instead (instead of  # change), still compared to # change in total invoices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01587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7"/>
          <p:cNvSpPr txBox="1"/>
          <p:nvPr/>
        </p:nvSpPr>
        <p:spPr>
          <a:xfrm>
            <a:off x="8168275" y="469725"/>
            <a:ext cx="17850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Doesn’t seem to be a pattern in # change in total invoices  vs. % change in defaults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Indicates new users not systematically more/less likely to default (if old users stay same, but this is not yet verified)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93325"/>
            <a:ext cx="8839201" cy="429401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8"/>
          <p:cNvSpPr txBox="1"/>
          <p:nvPr/>
        </p:nvSpPr>
        <p:spPr>
          <a:xfrm>
            <a:off x="7473875" y="195350"/>
            <a:ext cx="2207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Indeed no relationship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Perhaps look at % change in total invoices vs. % change in default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85" name="Google Shape;85;p18"/>
          <p:cNvSpPr/>
          <p:nvPr/>
        </p:nvSpPr>
        <p:spPr>
          <a:xfrm>
            <a:off x="5859825" y="3135425"/>
            <a:ext cx="657600" cy="2466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0"/>
            <a:ext cx="801587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9"/>
          <p:cNvSpPr txBox="1"/>
          <p:nvPr/>
        </p:nvSpPr>
        <p:spPr>
          <a:xfrm>
            <a:off x="7879650" y="422475"/>
            <a:ext cx="30000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Doesn’t seem to be a pattern in % change in total invoices  vs. % change in defaults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Indicates new users not systematically more/less likely to default (if old users stay same, but this is not yet verified)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375" y="298275"/>
            <a:ext cx="8839198" cy="435905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0"/>
          <p:cNvSpPr/>
          <p:nvPr/>
        </p:nvSpPr>
        <p:spPr>
          <a:xfrm>
            <a:off x="5934575" y="3147900"/>
            <a:ext cx="657600" cy="2466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0"/>
          <p:cNvSpPr txBox="1"/>
          <p:nvPr/>
        </p:nvSpPr>
        <p:spPr>
          <a:xfrm>
            <a:off x="6144000" y="747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Indeed no relationship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/>
        </p:nvSpPr>
        <p:spPr>
          <a:xfrm>
            <a:off x="434500" y="457975"/>
            <a:ext cx="67641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Conclusion: Need of systematic assessment of New Users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There is no systematic evidence suggesting that newer user groups are more likely to default if the behavior of older users remains constant. 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is crucial to segregate user data by year joined to validate these assumptions and understand underlying influences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Later plots show behavior/statistics of different user groups (grouped by year-joined), over time.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