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ppins"/>
      <p:regular r:id="rId17"/>
      <p:bold r:id="rId18"/>
      <p:italic r:id="rId19"/>
      <p:boldItalic r:id="rId20"/>
    </p:embeddedFont>
    <p:embeddedFont>
      <p:font typeface="Noto Sans Symbols"/>
      <p:regular r:id="rId21"/>
      <p:bold r:id="rId22"/>
    </p:embeddedFon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TSMAIEmqqj8Af4Ag0c3i56L9K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BB932B-6FCE-4AB7-B951-041858BAE66C}">
  <a:tblStyle styleId="{07BB932B-6FCE-4AB7-B951-041858BAE6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A2B4D09-2E2A-4EC1-BA6D-665AA62D2273}" styleName="Table_1">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NotoSansSymbols-bold.fntdata"/><Relationship Id="rId21" Type="http://schemas.openxmlformats.org/officeDocument/2006/relationships/font" Target="fonts/NotoSansSymbols-regular.fntdata"/><Relationship Id="rId24" Type="http://customschemas.google.com/relationships/presentationmetadata" Target="metadata"/><Relationship Id="rId23"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816"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816"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816"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816"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816"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816"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816"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816"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816"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225"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solidFill>
          <a:schemeClr val="lt1"/>
        </a:solidFill>
      </p:bgPr>
    </p:bg>
    <p:spTree>
      <p:nvGrpSpPr>
        <p:cNvPr id="16" name="Shape 16"/>
        <p:cNvGrpSpPr/>
        <p:nvPr/>
      </p:nvGrpSpPr>
      <p:grpSpPr>
        <a:xfrm>
          <a:off x="0" y="0"/>
          <a:ext cx="0" cy="0"/>
          <a:chOff x="0" y="0"/>
          <a:chExt cx="0" cy="0"/>
        </a:xfrm>
      </p:grpSpPr>
      <p:sp>
        <p:nvSpPr>
          <p:cNvPr id="17" name="Google Shape;17;p13"/>
          <p:cNvSpPr/>
          <p:nvPr/>
        </p:nvSpPr>
        <p:spPr>
          <a:xfrm flipH="1">
            <a:off x="5932488" y="1"/>
            <a:ext cx="3211511"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8" name="Google Shape;18;p13"/>
          <p:cNvSpPr txBox="1"/>
          <p:nvPr>
            <p:ph type="title"/>
          </p:nvPr>
        </p:nvSpPr>
        <p:spPr>
          <a:xfrm>
            <a:off x="544966" y="958709"/>
            <a:ext cx="5015011" cy="70585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266"/>
              <a:buFont typeface="Arial Black"/>
              <a:buNone/>
              <a:defRPr b="0" sz="3266" cap="none">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544830" y="3438324"/>
            <a:ext cx="5015011" cy="74646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1200"/>
              <a:buNone/>
              <a:defRPr b="1" sz="120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13"/>
          <p:cNvSpPr txBox="1"/>
          <p:nvPr>
            <p:ph idx="2" type="body"/>
          </p:nvPr>
        </p:nvSpPr>
        <p:spPr>
          <a:xfrm>
            <a:off x="544830" y="1728880"/>
            <a:ext cx="5015011" cy="20759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1100"/>
              <a:buNone/>
              <a:defRPr b="0" sz="110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21" name="Google Shape;21;p13"/>
          <p:cNvPicPr preferRelativeResize="0"/>
          <p:nvPr/>
        </p:nvPicPr>
        <p:blipFill rotWithShape="1">
          <a:blip r:embed="rId2">
            <a:alphaModFix/>
          </a:blip>
          <a:srcRect b="0" l="0" r="0" t="0"/>
          <a:stretch/>
        </p:blipFill>
        <p:spPr>
          <a:xfrm>
            <a:off x="6840179" y="4379320"/>
            <a:ext cx="1580084" cy="403962"/>
          </a:xfrm>
          <a:prstGeom prst="rect">
            <a:avLst/>
          </a:prstGeom>
          <a:noFill/>
          <a:ln>
            <a:noFill/>
          </a:ln>
        </p:spPr>
      </p:pic>
      <p:sp>
        <p:nvSpPr>
          <p:cNvPr id="22" name="Google Shape;22;p13"/>
          <p:cNvSpPr/>
          <p:nvPr/>
        </p:nvSpPr>
        <p:spPr>
          <a:xfrm>
            <a:off x="1" y="4857919"/>
            <a:ext cx="3317093" cy="285582"/>
          </a:xfrm>
          <a:prstGeom prst="rect">
            <a:avLst/>
          </a:prstGeom>
          <a:solidFill>
            <a:srgbClr val="E13C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1b">
  <p:cSld name="PART style 1b">
    <p:spTree>
      <p:nvGrpSpPr>
        <p:cNvPr id="84" name="Shape 84"/>
        <p:cNvGrpSpPr/>
        <p:nvPr/>
      </p:nvGrpSpPr>
      <p:grpSpPr>
        <a:xfrm>
          <a:off x="0" y="0"/>
          <a:ext cx="0" cy="0"/>
          <a:chOff x="0" y="0"/>
          <a:chExt cx="0" cy="0"/>
        </a:xfrm>
      </p:grpSpPr>
      <p:sp>
        <p:nvSpPr>
          <p:cNvPr id="85" name="Google Shape;85;p22"/>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86" name="Google Shape;86;p22"/>
          <p:cNvSpPr/>
          <p:nvPr>
            <p:ph idx="2" type="pic"/>
          </p:nvPr>
        </p:nvSpPr>
        <p:spPr>
          <a:xfrm>
            <a:off x="3148470" y="2"/>
            <a:ext cx="5995531" cy="5143496"/>
          </a:xfrm>
          <a:prstGeom prst="rect">
            <a:avLst/>
          </a:prstGeom>
          <a:noFill/>
          <a:ln>
            <a:noFill/>
          </a:ln>
        </p:spPr>
      </p:sp>
      <p:sp>
        <p:nvSpPr>
          <p:cNvPr id="87" name="Google Shape;87;p22"/>
          <p:cNvSpPr txBox="1"/>
          <p:nvPr>
            <p:ph type="title"/>
          </p:nvPr>
        </p:nvSpPr>
        <p:spPr>
          <a:xfrm>
            <a:off x="178944" y="1783268"/>
            <a:ext cx="2453877" cy="78329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000"/>
              <a:buFont typeface="Arial Black"/>
              <a:buNone/>
              <a:defRPr b="0" sz="2000" cap="none">
                <a:solidFill>
                  <a:schemeClr val="lt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a:off x="178944" y="2735331"/>
            <a:ext cx="2453877" cy="74646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816"/>
              <a:buNone/>
              <a:defRPr b="1" sz="816"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22"/>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1c">
  <p:cSld name="PART style 1c">
    <p:bg>
      <p:bgPr>
        <a:solidFill>
          <a:schemeClr val="dk1"/>
        </a:solidFill>
      </p:bgPr>
    </p:bg>
    <p:spTree>
      <p:nvGrpSpPr>
        <p:cNvPr id="90" name="Shape 90"/>
        <p:cNvGrpSpPr/>
        <p:nvPr/>
      </p:nvGrpSpPr>
      <p:grpSpPr>
        <a:xfrm>
          <a:off x="0" y="0"/>
          <a:ext cx="0" cy="0"/>
          <a:chOff x="0" y="0"/>
          <a:chExt cx="0" cy="0"/>
        </a:xfrm>
      </p:grpSpPr>
      <p:sp>
        <p:nvSpPr>
          <p:cNvPr id="91" name="Google Shape;91;p23"/>
          <p:cNvSpPr/>
          <p:nvPr>
            <p:ph idx="2" type="pic"/>
          </p:nvPr>
        </p:nvSpPr>
        <p:spPr>
          <a:xfrm>
            <a:off x="3148470" y="2"/>
            <a:ext cx="5995531" cy="5143496"/>
          </a:xfrm>
          <a:prstGeom prst="rect">
            <a:avLst/>
          </a:prstGeom>
          <a:noFill/>
          <a:ln>
            <a:noFill/>
          </a:ln>
        </p:spPr>
      </p:sp>
      <p:sp>
        <p:nvSpPr>
          <p:cNvPr id="92" name="Google Shape;92;p23"/>
          <p:cNvSpPr txBox="1"/>
          <p:nvPr>
            <p:ph type="title"/>
          </p:nvPr>
        </p:nvSpPr>
        <p:spPr>
          <a:xfrm>
            <a:off x="178944" y="1783268"/>
            <a:ext cx="2453877" cy="78329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2000"/>
              <a:buFont typeface="Arial Black"/>
              <a:buNone/>
              <a:defRPr b="0" sz="2000" cap="none">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3"/>
          <p:cNvSpPr txBox="1"/>
          <p:nvPr>
            <p:ph idx="1" type="body"/>
          </p:nvPr>
        </p:nvSpPr>
        <p:spPr>
          <a:xfrm>
            <a:off x="178944" y="2735331"/>
            <a:ext cx="2453877" cy="74646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768A9D"/>
              </a:buClr>
              <a:buSzPts val="816"/>
              <a:buNone/>
              <a:defRPr b="1" sz="816" cap="none">
                <a:solidFill>
                  <a:srgbClr val="768A9D"/>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 name="Google Shape;94;p23"/>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a">
  <p:cSld name="PART style 2a">
    <p:bg>
      <p:bgPr>
        <a:solidFill>
          <a:schemeClr val="dk1"/>
        </a:solidFill>
      </p:bgPr>
    </p:bg>
    <p:spTree>
      <p:nvGrpSpPr>
        <p:cNvPr id="95" name="Shape 95"/>
        <p:cNvGrpSpPr/>
        <p:nvPr/>
      </p:nvGrpSpPr>
      <p:grpSpPr>
        <a:xfrm>
          <a:off x="0" y="0"/>
          <a:ext cx="0" cy="0"/>
          <a:chOff x="0" y="0"/>
          <a:chExt cx="0" cy="0"/>
        </a:xfrm>
      </p:grpSpPr>
      <p:sp>
        <p:nvSpPr>
          <p:cNvPr id="96" name="Google Shape;96;p24"/>
          <p:cNvSpPr/>
          <p:nvPr>
            <p:ph idx="2" type="pic"/>
          </p:nvPr>
        </p:nvSpPr>
        <p:spPr>
          <a:xfrm>
            <a:off x="-1" y="1"/>
            <a:ext cx="9143999" cy="2571750"/>
          </a:xfrm>
          <a:prstGeom prst="rect">
            <a:avLst/>
          </a:prstGeom>
          <a:noFill/>
          <a:ln>
            <a:noFill/>
          </a:ln>
        </p:spPr>
      </p:sp>
      <p:sp>
        <p:nvSpPr>
          <p:cNvPr id="97" name="Google Shape;97;p24"/>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lt2"/>
              </a:buClr>
              <a:buSzPts val="816"/>
              <a:buNone/>
              <a:defRPr b="1" sz="816"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 name="Google Shape;98;p24"/>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99" name="Google Shape;99;p24"/>
          <p:cNvSpPr txBox="1"/>
          <p:nvPr>
            <p:ph idx="3"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 name="Google Shape;100;p24"/>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b">
  <p:cSld name="PART style 2b">
    <p:spTree>
      <p:nvGrpSpPr>
        <p:cNvPr id="101" name="Shape 101"/>
        <p:cNvGrpSpPr/>
        <p:nvPr/>
      </p:nvGrpSpPr>
      <p:grpSpPr>
        <a:xfrm>
          <a:off x="0" y="0"/>
          <a:ext cx="0" cy="0"/>
          <a:chOff x="0" y="0"/>
          <a:chExt cx="0" cy="0"/>
        </a:xfrm>
      </p:grpSpPr>
      <p:sp>
        <p:nvSpPr>
          <p:cNvPr id="102" name="Google Shape;102;p25"/>
          <p:cNvSpPr/>
          <p:nvPr>
            <p:ph idx="2" type="pic"/>
          </p:nvPr>
        </p:nvSpPr>
        <p:spPr>
          <a:xfrm>
            <a:off x="2" y="1"/>
            <a:ext cx="9143999" cy="2571750"/>
          </a:xfrm>
          <a:prstGeom prst="rect">
            <a:avLst/>
          </a:prstGeom>
          <a:noFill/>
          <a:ln>
            <a:noFill/>
          </a:ln>
        </p:spPr>
      </p:sp>
      <p:sp>
        <p:nvSpPr>
          <p:cNvPr id="103" name="Google Shape;103;p25"/>
          <p:cNvSpPr txBox="1"/>
          <p:nvPr>
            <p:ph idx="1" type="body"/>
          </p:nvPr>
        </p:nvSpPr>
        <p:spPr>
          <a:xfrm>
            <a:off x="2294755" y="3756569"/>
            <a:ext cx="4554490"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b="1" sz="816"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4" name="Google Shape;104;p25"/>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05" name="Google Shape;105;p25"/>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06" name="Google Shape;106;p25"/>
          <p:cNvSpPr txBox="1"/>
          <p:nvPr>
            <p:ph idx="3"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7" name="Google Shape;107;p25"/>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Ardian Solution's">
  <p:cSld name="PART style 2c - Ardian Solution's">
    <p:spTree>
      <p:nvGrpSpPr>
        <p:cNvPr id="108" name="Shape 108"/>
        <p:cNvGrpSpPr/>
        <p:nvPr/>
      </p:nvGrpSpPr>
      <p:grpSpPr>
        <a:xfrm>
          <a:off x="0" y="0"/>
          <a:ext cx="0" cy="0"/>
          <a:chOff x="0" y="0"/>
          <a:chExt cx="0" cy="0"/>
        </a:xfrm>
      </p:grpSpPr>
      <p:sp>
        <p:nvSpPr>
          <p:cNvPr id="109" name="Google Shape;109;p26"/>
          <p:cNvSpPr/>
          <p:nvPr/>
        </p:nvSpPr>
        <p:spPr>
          <a:xfrm>
            <a:off x="0" y="-821"/>
            <a:ext cx="9144000" cy="299925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10" name="Google Shape;110;p26"/>
          <p:cNvSpPr/>
          <p:nvPr/>
        </p:nvSpPr>
        <p:spPr>
          <a:xfrm>
            <a:off x="2027270" y="1579744"/>
            <a:ext cx="5089701" cy="1920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833" u="none" cap="none" strike="noStrike">
                <a:solidFill>
                  <a:schemeClr val="lt1"/>
                </a:solidFill>
                <a:latin typeface="Arial"/>
                <a:ea typeface="Arial"/>
                <a:cs typeface="Arial"/>
                <a:sym typeface="Arial"/>
              </a:rPr>
              <a:t>00</a:t>
            </a:r>
            <a:endParaRPr/>
          </a:p>
        </p:txBody>
      </p:sp>
      <p:sp>
        <p:nvSpPr>
          <p:cNvPr id="111" name="Google Shape;111;p26"/>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b="1" sz="816"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2" name="Google Shape;112;p26"/>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dk1"/>
              </a:solidFill>
              <a:latin typeface="Arial"/>
              <a:ea typeface="Arial"/>
              <a:cs typeface="Arial"/>
              <a:sym typeface="Arial"/>
            </a:endParaRPr>
          </a:p>
        </p:txBody>
      </p:sp>
      <p:sp>
        <p:nvSpPr>
          <p:cNvPr id="113" name="Google Shape;113;p26"/>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14" name="Google Shape;114;p26"/>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26"/>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Primaries/Secondaries">
  <p:cSld name="PART style 2c - Primaries/Secondaries">
    <p:spTree>
      <p:nvGrpSpPr>
        <p:cNvPr id="116" name="Shape 116"/>
        <p:cNvGrpSpPr/>
        <p:nvPr/>
      </p:nvGrpSpPr>
      <p:grpSpPr>
        <a:xfrm>
          <a:off x="0" y="0"/>
          <a:ext cx="0" cy="0"/>
          <a:chOff x="0" y="0"/>
          <a:chExt cx="0" cy="0"/>
        </a:xfrm>
      </p:grpSpPr>
      <p:sp>
        <p:nvSpPr>
          <p:cNvPr id="117" name="Google Shape;117;p27"/>
          <p:cNvSpPr/>
          <p:nvPr/>
        </p:nvSpPr>
        <p:spPr>
          <a:xfrm>
            <a:off x="0" y="-821"/>
            <a:ext cx="9144000" cy="2999258"/>
          </a:xfrm>
          <a:prstGeom prst="rect">
            <a:avLst/>
          </a:prstGeom>
          <a:solidFill>
            <a:srgbClr val="6A7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18" name="Google Shape;118;p27"/>
          <p:cNvSpPr/>
          <p:nvPr/>
        </p:nvSpPr>
        <p:spPr>
          <a:xfrm>
            <a:off x="2027270" y="1579744"/>
            <a:ext cx="5089701" cy="19203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833" u="none" cap="none" strike="noStrike">
                <a:solidFill>
                  <a:schemeClr val="lt1"/>
                </a:solidFill>
                <a:latin typeface="Arial"/>
                <a:ea typeface="Arial"/>
                <a:cs typeface="Arial"/>
                <a:sym typeface="Arial"/>
              </a:rPr>
              <a:t>00</a:t>
            </a:r>
            <a:endParaRPr/>
          </a:p>
        </p:txBody>
      </p:sp>
      <p:sp>
        <p:nvSpPr>
          <p:cNvPr id="119" name="Google Shape;119;p27"/>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27"/>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21" name="Google Shape;121;p27"/>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22" name="Google Shape;122;p27"/>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27"/>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Buyout">
  <p:cSld name="PART style 2c - Buyout">
    <p:spTree>
      <p:nvGrpSpPr>
        <p:cNvPr id="124" name="Shape 124"/>
        <p:cNvGrpSpPr/>
        <p:nvPr/>
      </p:nvGrpSpPr>
      <p:grpSpPr>
        <a:xfrm>
          <a:off x="0" y="0"/>
          <a:ext cx="0" cy="0"/>
          <a:chOff x="0" y="0"/>
          <a:chExt cx="0" cy="0"/>
        </a:xfrm>
      </p:grpSpPr>
      <p:sp>
        <p:nvSpPr>
          <p:cNvPr id="125" name="Google Shape;125;p28"/>
          <p:cNvSpPr/>
          <p:nvPr/>
        </p:nvSpPr>
        <p:spPr>
          <a:xfrm>
            <a:off x="0" y="-821"/>
            <a:ext cx="9144000" cy="2999258"/>
          </a:xfrm>
          <a:prstGeom prst="rect">
            <a:avLst/>
          </a:prstGeom>
          <a:solidFill>
            <a:srgbClr val="9482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26" name="Google Shape;126;p28"/>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7" name="Google Shape;127;p28"/>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28" name="Google Shape;128;p28"/>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29" name="Google Shape;129;p28"/>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28"/>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Expansion">
  <p:cSld name="PART style 2c - Expansion">
    <p:spTree>
      <p:nvGrpSpPr>
        <p:cNvPr id="131" name="Shape 131"/>
        <p:cNvGrpSpPr/>
        <p:nvPr/>
      </p:nvGrpSpPr>
      <p:grpSpPr>
        <a:xfrm>
          <a:off x="0" y="0"/>
          <a:ext cx="0" cy="0"/>
          <a:chOff x="0" y="0"/>
          <a:chExt cx="0" cy="0"/>
        </a:xfrm>
      </p:grpSpPr>
      <p:sp>
        <p:nvSpPr>
          <p:cNvPr id="132" name="Google Shape;132;p29"/>
          <p:cNvSpPr/>
          <p:nvPr/>
        </p:nvSpPr>
        <p:spPr>
          <a:xfrm>
            <a:off x="0" y="-821"/>
            <a:ext cx="9144000" cy="2999258"/>
          </a:xfrm>
          <a:prstGeom prst="rect">
            <a:avLst/>
          </a:prstGeom>
          <a:solidFill>
            <a:srgbClr val="B6AC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33" name="Google Shape;133;p29"/>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4" name="Google Shape;134;p29"/>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35" name="Google Shape;135;p29"/>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36" name="Google Shape;136;p29"/>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7" name="Google Shape;137;p29"/>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Growth">
  <p:cSld name="PART style 2c - Growth">
    <p:spTree>
      <p:nvGrpSpPr>
        <p:cNvPr id="138" name="Shape 138"/>
        <p:cNvGrpSpPr/>
        <p:nvPr/>
      </p:nvGrpSpPr>
      <p:grpSpPr>
        <a:xfrm>
          <a:off x="0" y="0"/>
          <a:ext cx="0" cy="0"/>
          <a:chOff x="0" y="0"/>
          <a:chExt cx="0" cy="0"/>
        </a:xfrm>
      </p:grpSpPr>
      <p:sp>
        <p:nvSpPr>
          <p:cNvPr id="139" name="Google Shape;139;p30"/>
          <p:cNvSpPr/>
          <p:nvPr/>
        </p:nvSpPr>
        <p:spPr>
          <a:xfrm>
            <a:off x="0" y="-821"/>
            <a:ext cx="9144000" cy="2999258"/>
          </a:xfrm>
          <a:prstGeom prst="rect">
            <a:avLst/>
          </a:prstGeom>
          <a:solidFill>
            <a:srgbClr val="7AA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40" name="Google Shape;140;p30"/>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1" name="Google Shape;141;p30"/>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42" name="Google Shape;142;p30"/>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43" name="Google Shape;143;p30"/>
          <p:cNvSpPr txBox="1"/>
          <p:nvPr>
            <p:ph idx="2" type="body"/>
          </p:nvPr>
        </p:nvSpPr>
        <p:spPr>
          <a:xfrm>
            <a:off x="2021989"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4" name="Google Shape;144;p30"/>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North America Fund">
  <p:cSld name="PART style 2c - North America Fund">
    <p:spTree>
      <p:nvGrpSpPr>
        <p:cNvPr id="145" name="Shape 145"/>
        <p:cNvGrpSpPr/>
        <p:nvPr/>
      </p:nvGrpSpPr>
      <p:grpSpPr>
        <a:xfrm>
          <a:off x="0" y="0"/>
          <a:ext cx="0" cy="0"/>
          <a:chOff x="0" y="0"/>
          <a:chExt cx="0" cy="0"/>
        </a:xfrm>
      </p:grpSpPr>
      <p:sp>
        <p:nvSpPr>
          <p:cNvPr id="146" name="Google Shape;146;p31"/>
          <p:cNvSpPr/>
          <p:nvPr/>
        </p:nvSpPr>
        <p:spPr>
          <a:xfrm>
            <a:off x="0" y="-821"/>
            <a:ext cx="9144000" cy="2999258"/>
          </a:xfrm>
          <a:prstGeom prst="rect">
            <a:avLst/>
          </a:prstGeom>
          <a:solidFill>
            <a:srgbClr val="B9D3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47" name="Google Shape;147;p31"/>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8" name="Google Shape;148;p31"/>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49" name="Google Shape;149;p31"/>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50" name="Google Shape;150;p31"/>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1" name="Google Shape;151;p31"/>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1 column">
  <p:cSld name="3_TEXT 1 column">
    <p:spTree>
      <p:nvGrpSpPr>
        <p:cNvPr id="23" name="Shape 23"/>
        <p:cNvGrpSpPr/>
        <p:nvPr/>
      </p:nvGrpSpPr>
      <p:grpSpPr>
        <a:xfrm>
          <a:off x="0" y="0"/>
          <a:ext cx="0" cy="0"/>
          <a:chOff x="0" y="0"/>
          <a:chExt cx="0" cy="0"/>
        </a:xfrm>
      </p:grpSpPr>
      <p:sp>
        <p:nvSpPr>
          <p:cNvPr id="24" name="Google Shape;24;p14"/>
          <p:cNvSpPr txBox="1"/>
          <p:nvPr>
            <p:ph idx="12" type="sldNum"/>
          </p:nvPr>
        </p:nvSpPr>
        <p:spPr>
          <a:xfrm>
            <a:off x="117576" y="122270"/>
            <a:ext cx="410291" cy="16806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612" u="none" cap="none" strike="noStrike">
                <a:solidFill>
                  <a:schemeClr val="dk1"/>
                </a:solidFill>
                <a:latin typeface="Arial"/>
                <a:ea typeface="Arial"/>
                <a:cs typeface="Arial"/>
                <a:sym typeface="Arial"/>
              </a:defRPr>
            </a:lvl1pPr>
            <a:lvl2pPr indent="0" lvl="1" marL="0" algn="ctr">
              <a:spcBef>
                <a:spcPts val="0"/>
              </a:spcBef>
              <a:buNone/>
              <a:defRPr b="0" i="0" sz="612" u="none" cap="none" strike="noStrike">
                <a:solidFill>
                  <a:schemeClr val="dk1"/>
                </a:solidFill>
                <a:latin typeface="Arial"/>
                <a:ea typeface="Arial"/>
                <a:cs typeface="Arial"/>
                <a:sym typeface="Arial"/>
              </a:defRPr>
            </a:lvl2pPr>
            <a:lvl3pPr indent="0" lvl="2" marL="0" algn="ctr">
              <a:spcBef>
                <a:spcPts val="0"/>
              </a:spcBef>
              <a:buNone/>
              <a:defRPr b="0" i="0" sz="612" u="none" cap="none" strike="noStrike">
                <a:solidFill>
                  <a:schemeClr val="dk1"/>
                </a:solidFill>
                <a:latin typeface="Arial"/>
                <a:ea typeface="Arial"/>
                <a:cs typeface="Arial"/>
                <a:sym typeface="Arial"/>
              </a:defRPr>
            </a:lvl3pPr>
            <a:lvl4pPr indent="0" lvl="3" marL="0" algn="ctr">
              <a:spcBef>
                <a:spcPts val="0"/>
              </a:spcBef>
              <a:buNone/>
              <a:defRPr b="0" i="0" sz="612" u="none" cap="none" strike="noStrike">
                <a:solidFill>
                  <a:schemeClr val="dk1"/>
                </a:solidFill>
                <a:latin typeface="Arial"/>
                <a:ea typeface="Arial"/>
                <a:cs typeface="Arial"/>
                <a:sym typeface="Arial"/>
              </a:defRPr>
            </a:lvl4pPr>
            <a:lvl5pPr indent="0" lvl="4" marL="0" algn="ctr">
              <a:spcBef>
                <a:spcPts val="0"/>
              </a:spcBef>
              <a:buNone/>
              <a:defRPr b="0" i="0" sz="612" u="none" cap="none" strike="noStrike">
                <a:solidFill>
                  <a:schemeClr val="dk1"/>
                </a:solidFill>
                <a:latin typeface="Arial"/>
                <a:ea typeface="Arial"/>
                <a:cs typeface="Arial"/>
                <a:sym typeface="Arial"/>
              </a:defRPr>
            </a:lvl5pPr>
            <a:lvl6pPr indent="0" lvl="5" marL="0" algn="ctr">
              <a:spcBef>
                <a:spcPts val="0"/>
              </a:spcBef>
              <a:buNone/>
              <a:defRPr b="0" i="0" sz="612" u="none" cap="none" strike="noStrike">
                <a:solidFill>
                  <a:schemeClr val="dk1"/>
                </a:solidFill>
                <a:latin typeface="Arial"/>
                <a:ea typeface="Arial"/>
                <a:cs typeface="Arial"/>
                <a:sym typeface="Arial"/>
              </a:defRPr>
            </a:lvl6pPr>
            <a:lvl7pPr indent="0" lvl="6" marL="0" algn="ctr">
              <a:spcBef>
                <a:spcPts val="0"/>
              </a:spcBef>
              <a:buNone/>
              <a:defRPr b="0" i="0" sz="612" u="none" cap="none" strike="noStrike">
                <a:solidFill>
                  <a:schemeClr val="dk1"/>
                </a:solidFill>
                <a:latin typeface="Arial"/>
                <a:ea typeface="Arial"/>
                <a:cs typeface="Arial"/>
                <a:sym typeface="Arial"/>
              </a:defRPr>
            </a:lvl7pPr>
            <a:lvl8pPr indent="0" lvl="7" marL="0" algn="ctr">
              <a:spcBef>
                <a:spcPts val="0"/>
              </a:spcBef>
              <a:buNone/>
              <a:defRPr b="0" i="0" sz="612" u="none" cap="none" strike="noStrike">
                <a:solidFill>
                  <a:schemeClr val="dk1"/>
                </a:solidFill>
                <a:latin typeface="Arial"/>
                <a:ea typeface="Arial"/>
                <a:cs typeface="Arial"/>
                <a:sym typeface="Arial"/>
              </a:defRPr>
            </a:lvl8pPr>
            <a:lvl9pPr indent="0" lvl="8" marL="0" algn="ctr">
              <a:spcBef>
                <a:spcPts val="0"/>
              </a:spcBef>
              <a:buNone/>
              <a:defRPr b="0" i="0" sz="612"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25" name="Google Shape;25;p14"/>
          <p:cNvCxnSpPr/>
          <p:nvPr/>
        </p:nvCxnSpPr>
        <p:spPr>
          <a:xfrm>
            <a:off x="269774" y="319173"/>
            <a:ext cx="105899" cy="0"/>
          </a:xfrm>
          <a:prstGeom prst="straightConnector1">
            <a:avLst/>
          </a:prstGeom>
          <a:noFill/>
          <a:ln cap="flat" cmpd="sng" w="12700">
            <a:solidFill>
              <a:schemeClr val="dk1"/>
            </a:solidFill>
            <a:prstDash val="solid"/>
            <a:miter lim="800000"/>
            <a:headEnd len="sm" w="sm" type="none"/>
            <a:tailEnd len="sm" w="sm" type="none"/>
          </a:ln>
        </p:spPr>
      </p:cxnSp>
      <p:sp>
        <p:nvSpPr>
          <p:cNvPr id="26" name="Google Shape;26;p14"/>
          <p:cNvSpPr txBox="1"/>
          <p:nvPr>
            <p:ph idx="1" type="body"/>
          </p:nvPr>
        </p:nvSpPr>
        <p:spPr>
          <a:xfrm>
            <a:off x="1010389" y="4351864"/>
            <a:ext cx="7513692" cy="46717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544"/>
              <a:buNone/>
              <a:defRPr b="0" sz="544">
                <a:solidFill>
                  <a:schemeClr val="lt2"/>
                </a:solidFil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chemeClr val="lt2"/>
              </a:buClr>
              <a:buSzPts val="900"/>
              <a:buFont typeface="Arial"/>
              <a:buNone/>
              <a:defRPr>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14"/>
          <p:cNvSpPr txBox="1"/>
          <p:nvPr>
            <p:ph idx="2" type="body"/>
          </p:nvPr>
        </p:nvSpPr>
        <p:spPr>
          <a:xfrm>
            <a:off x="1010389" y="4073563"/>
            <a:ext cx="7513692" cy="28082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i="1"/>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14"/>
          <p:cNvSpPr txBox="1"/>
          <p:nvPr>
            <p:ph idx="3" type="body"/>
          </p:nvPr>
        </p:nvSpPr>
        <p:spPr>
          <a:xfrm>
            <a:off x="173038" y="754029"/>
            <a:ext cx="5759450" cy="28601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953"/>
              <a:buNone/>
              <a:defRPr sz="953">
                <a:solidFill>
                  <a:schemeClr val="dk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14"/>
          <p:cNvSpPr txBox="1"/>
          <p:nvPr>
            <p:ph type="title"/>
          </p:nvPr>
        </p:nvSpPr>
        <p:spPr>
          <a:xfrm>
            <a:off x="173038" y="479426"/>
            <a:ext cx="5759450"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4" type="body"/>
          </p:nvPr>
        </p:nvSpPr>
        <p:spPr>
          <a:xfrm>
            <a:off x="1010389" y="1296000"/>
            <a:ext cx="7513692" cy="272289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a:lvl6pPr>
            <a:lvl7pPr indent="-228600" lvl="6" marL="3200400" algn="l">
              <a:lnSpc>
                <a:spcPct val="90000"/>
              </a:lnSpc>
              <a:spcBef>
                <a:spcPts val="1225"/>
              </a:spcBef>
              <a:spcAft>
                <a:spcPts val="0"/>
              </a:spcAft>
              <a:buClr>
                <a:srgbClr val="323C46"/>
              </a:buClr>
              <a:buSzPts val="900"/>
              <a:buFont typeface="Arial"/>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Co-Investment">
  <p:cSld name="PART style 2c - Co-Investment">
    <p:spTree>
      <p:nvGrpSpPr>
        <p:cNvPr id="152" name="Shape 152"/>
        <p:cNvGrpSpPr/>
        <p:nvPr/>
      </p:nvGrpSpPr>
      <p:grpSpPr>
        <a:xfrm>
          <a:off x="0" y="0"/>
          <a:ext cx="0" cy="0"/>
          <a:chOff x="0" y="0"/>
          <a:chExt cx="0" cy="0"/>
        </a:xfrm>
      </p:grpSpPr>
      <p:sp>
        <p:nvSpPr>
          <p:cNvPr id="153" name="Google Shape;153;p32"/>
          <p:cNvSpPr/>
          <p:nvPr/>
        </p:nvSpPr>
        <p:spPr>
          <a:xfrm>
            <a:off x="0" y="-821"/>
            <a:ext cx="9144000" cy="2999258"/>
          </a:xfrm>
          <a:prstGeom prst="rect">
            <a:avLst/>
          </a:prstGeom>
          <a:solidFill>
            <a:srgbClr val="7AA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54" name="Google Shape;154;p32"/>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5" name="Google Shape;155;p32"/>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56" name="Google Shape;156;p32"/>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57" name="Google Shape;157;p32"/>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8" name="Google Shape;158;p32"/>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Infrastructure">
  <p:cSld name="PART style 2c - Infrastructure">
    <p:spTree>
      <p:nvGrpSpPr>
        <p:cNvPr id="159" name="Shape 159"/>
        <p:cNvGrpSpPr/>
        <p:nvPr/>
      </p:nvGrpSpPr>
      <p:grpSpPr>
        <a:xfrm>
          <a:off x="0" y="0"/>
          <a:ext cx="0" cy="0"/>
          <a:chOff x="0" y="0"/>
          <a:chExt cx="0" cy="0"/>
        </a:xfrm>
      </p:grpSpPr>
      <p:sp>
        <p:nvSpPr>
          <p:cNvPr id="160" name="Google Shape;160;p33"/>
          <p:cNvSpPr/>
          <p:nvPr/>
        </p:nvSpPr>
        <p:spPr>
          <a:xfrm>
            <a:off x="0" y="-821"/>
            <a:ext cx="9144000" cy="2999258"/>
          </a:xfrm>
          <a:prstGeom prst="rect">
            <a:avLst/>
          </a:prstGeom>
          <a:solidFill>
            <a:srgbClr val="72868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61" name="Google Shape;161;p33"/>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2" name="Google Shape;162;p33"/>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63" name="Google Shape;163;p33"/>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64" name="Google Shape;164;p33"/>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5" name="Google Shape;165;p33"/>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Real Estate">
  <p:cSld name="PART style 2c - Real Estate">
    <p:spTree>
      <p:nvGrpSpPr>
        <p:cNvPr id="166" name="Shape 166"/>
        <p:cNvGrpSpPr/>
        <p:nvPr/>
      </p:nvGrpSpPr>
      <p:grpSpPr>
        <a:xfrm>
          <a:off x="0" y="0"/>
          <a:ext cx="0" cy="0"/>
          <a:chOff x="0" y="0"/>
          <a:chExt cx="0" cy="0"/>
        </a:xfrm>
      </p:grpSpPr>
      <p:sp>
        <p:nvSpPr>
          <p:cNvPr id="167" name="Google Shape;167;p34"/>
          <p:cNvSpPr/>
          <p:nvPr/>
        </p:nvSpPr>
        <p:spPr>
          <a:xfrm>
            <a:off x="0" y="-821"/>
            <a:ext cx="9144000" cy="2999258"/>
          </a:xfrm>
          <a:prstGeom prst="rect">
            <a:avLst/>
          </a:prstGeom>
          <a:solidFill>
            <a:srgbClr val="9BA7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68" name="Google Shape;168;p34"/>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9" name="Google Shape;169;p34"/>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70" name="Google Shape;170;p34"/>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71" name="Google Shape;171;p34"/>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 name="Google Shape;172;p34"/>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Real Assets Debt">
  <p:cSld name="PART style 2c - Real Assets Debt">
    <p:spTree>
      <p:nvGrpSpPr>
        <p:cNvPr id="173" name="Shape 173"/>
        <p:cNvGrpSpPr/>
        <p:nvPr/>
      </p:nvGrpSpPr>
      <p:grpSpPr>
        <a:xfrm>
          <a:off x="0" y="0"/>
          <a:ext cx="0" cy="0"/>
          <a:chOff x="0" y="0"/>
          <a:chExt cx="0" cy="0"/>
        </a:xfrm>
      </p:grpSpPr>
      <p:sp>
        <p:nvSpPr>
          <p:cNvPr id="174" name="Google Shape;174;p35"/>
          <p:cNvSpPr/>
          <p:nvPr/>
        </p:nvSpPr>
        <p:spPr>
          <a:xfrm>
            <a:off x="0" y="-821"/>
            <a:ext cx="9144000" cy="2999258"/>
          </a:xfrm>
          <a:prstGeom prst="rect">
            <a:avLst/>
          </a:prstGeom>
          <a:solidFill>
            <a:srgbClr val="01666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75" name="Google Shape;175;p35"/>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6" name="Google Shape;176;p35"/>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77" name="Google Shape;177;p35"/>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78" name="Google Shape;178;p35"/>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9" name="Google Shape;179;p35"/>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Private Debt">
  <p:cSld name="PART style 2c - Private Debt">
    <p:spTree>
      <p:nvGrpSpPr>
        <p:cNvPr id="180" name="Shape 180"/>
        <p:cNvGrpSpPr/>
        <p:nvPr/>
      </p:nvGrpSpPr>
      <p:grpSpPr>
        <a:xfrm>
          <a:off x="0" y="0"/>
          <a:ext cx="0" cy="0"/>
          <a:chOff x="0" y="0"/>
          <a:chExt cx="0" cy="0"/>
        </a:xfrm>
      </p:grpSpPr>
      <p:sp>
        <p:nvSpPr>
          <p:cNvPr id="181" name="Google Shape;181;p36"/>
          <p:cNvSpPr/>
          <p:nvPr/>
        </p:nvSpPr>
        <p:spPr>
          <a:xfrm>
            <a:off x="0" y="-821"/>
            <a:ext cx="9144000" cy="2999258"/>
          </a:xfrm>
          <a:prstGeom prst="rect">
            <a:avLst/>
          </a:prstGeom>
          <a:solidFill>
            <a:srgbClr val="009B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82" name="Google Shape;182;p36"/>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36"/>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84" name="Google Shape;184;p36"/>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85" name="Google Shape;185;p36"/>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36"/>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2c - NAV Financing">
  <p:cSld name="PART style 2c - NAV Financing">
    <p:spTree>
      <p:nvGrpSpPr>
        <p:cNvPr id="187" name="Shape 187"/>
        <p:cNvGrpSpPr/>
        <p:nvPr/>
      </p:nvGrpSpPr>
      <p:grpSpPr>
        <a:xfrm>
          <a:off x="0" y="0"/>
          <a:ext cx="0" cy="0"/>
          <a:chOff x="0" y="0"/>
          <a:chExt cx="0" cy="0"/>
        </a:xfrm>
      </p:grpSpPr>
      <p:sp>
        <p:nvSpPr>
          <p:cNvPr id="188" name="Google Shape;188;p37"/>
          <p:cNvSpPr/>
          <p:nvPr/>
        </p:nvSpPr>
        <p:spPr>
          <a:xfrm>
            <a:off x="0" y="-821"/>
            <a:ext cx="9144000" cy="2999258"/>
          </a:xfrm>
          <a:prstGeom prst="rect">
            <a:avLst/>
          </a:prstGeom>
          <a:solidFill>
            <a:srgbClr val="6BCAB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189" name="Google Shape;189;p37"/>
          <p:cNvSpPr txBox="1"/>
          <p:nvPr>
            <p:ph idx="1" type="body"/>
          </p:nvPr>
        </p:nvSpPr>
        <p:spPr>
          <a:xfrm>
            <a:off x="2294755" y="3756568"/>
            <a:ext cx="4554489" cy="746467"/>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816"/>
              <a:buNone/>
              <a:defRPr sz="816">
                <a:solidFill>
                  <a:schemeClr val="dk1"/>
                </a:solidFil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0" name="Google Shape;190;p37"/>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91" name="Google Shape;191;p37"/>
          <p:cNvSpPr/>
          <p:nvPr/>
        </p:nvSpPr>
        <p:spPr>
          <a:xfrm>
            <a:off x="2024962" y="3506863"/>
            <a:ext cx="5097049" cy="490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192" name="Google Shape;192;p37"/>
          <p:cNvSpPr txBox="1"/>
          <p:nvPr>
            <p:ph idx="2" type="body"/>
          </p:nvPr>
        </p:nvSpPr>
        <p:spPr>
          <a:xfrm>
            <a:off x="2021374" y="1571701"/>
            <a:ext cx="5100637" cy="1935162"/>
          </a:xfrm>
          <a:prstGeom prst="rect">
            <a:avLst/>
          </a:prstGeom>
          <a:solidFill>
            <a:schemeClr val="lt2"/>
          </a:solid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1"/>
              </a:buClr>
              <a:buSzPts val="2000"/>
              <a:buNone/>
              <a:defRPr b="1" sz="2000" cap="none">
                <a:solidFill>
                  <a:schemeClr val="dk1"/>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3" name="Google Shape;193;p37"/>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XT 1 column">
  <p:cSld name="2_TEXT 1 column">
    <p:spTree>
      <p:nvGrpSpPr>
        <p:cNvPr id="194" name="Shape 194"/>
        <p:cNvGrpSpPr/>
        <p:nvPr/>
      </p:nvGrpSpPr>
      <p:grpSpPr>
        <a:xfrm>
          <a:off x="0" y="0"/>
          <a:ext cx="0" cy="0"/>
          <a:chOff x="0" y="0"/>
          <a:chExt cx="0" cy="0"/>
        </a:xfrm>
      </p:grpSpPr>
      <p:sp>
        <p:nvSpPr>
          <p:cNvPr id="195" name="Google Shape;195;p38"/>
          <p:cNvSpPr txBox="1"/>
          <p:nvPr/>
        </p:nvSpPr>
        <p:spPr>
          <a:xfrm>
            <a:off x="1387567" y="4946782"/>
            <a:ext cx="6368867" cy="175200"/>
          </a:xfrm>
          <a:prstGeom prst="rect">
            <a:avLst/>
          </a:prstGeom>
          <a:noFill/>
          <a:ln>
            <a:noFill/>
          </a:ln>
        </p:spPr>
        <p:txBody>
          <a:bodyPr anchorCtr="0" anchor="ctr" bIns="28800" lIns="36000" spcFirstLastPara="1" rIns="36000" wrap="square" tIns="36000">
            <a:noAutofit/>
          </a:bodyPr>
          <a:lstStyle/>
          <a:p>
            <a:pPr indent="0" lvl="0" marL="0" marR="0" rtl="0" algn="ctr">
              <a:lnSpc>
                <a:spcPct val="100000"/>
              </a:lnSpc>
              <a:spcBef>
                <a:spcPts val="0"/>
              </a:spcBef>
              <a:spcAft>
                <a:spcPts val="0"/>
              </a:spcAft>
              <a:buClr>
                <a:schemeClr val="dk1"/>
              </a:buClr>
              <a:buSzPts val="500"/>
              <a:buFont typeface="Arial"/>
              <a:buNone/>
            </a:pPr>
            <a:r>
              <a:rPr b="0" i="1" lang="en-US" sz="500" u="none" cap="none" strike="noStrike">
                <a:solidFill>
                  <a:schemeClr val="dk1"/>
                </a:solidFill>
                <a:latin typeface="Arial"/>
                <a:ea typeface="Arial"/>
                <a:cs typeface="Arial"/>
                <a:sym typeface="Arial"/>
              </a:rPr>
              <a:t>Information provided for illustration purpose only, no binding contractual force. Past performances are not necessarily indicative of future returns. Future projections have no binding contractual value.</a:t>
            </a:r>
            <a:endParaRPr/>
          </a:p>
        </p:txBody>
      </p:sp>
      <p:sp>
        <p:nvSpPr>
          <p:cNvPr id="196" name="Google Shape;196;p38"/>
          <p:cNvSpPr txBox="1"/>
          <p:nvPr>
            <p:ph idx="1" type="body"/>
          </p:nvPr>
        </p:nvSpPr>
        <p:spPr>
          <a:xfrm>
            <a:off x="195262" y="4139514"/>
            <a:ext cx="8331197" cy="315097"/>
          </a:xfrm>
          <a:prstGeom prst="rect">
            <a:avLst/>
          </a:prstGeom>
          <a:solidFill>
            <a:srgbClr val="EAF1F1">
              <a:alpha val="74901"/>
            </a:srgbClr>
          </a:solid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b="1" i="0" sz="800" cap="none">
                <a:solidFill>
                  <a:schemeClr val="lt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7" name="Google Shape;197;p38"/>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8"/>
          <p:cNvSpPr txBox="1"/>
          <p:nvPr>
            <p:ph idx="2" type="body"/>
          </p:nvPr>
        </p:nvSpPr>
        <p:spPr>
          <a:xfrm>
            <a:off x="173037" y="1296000"/>
            <a:ext cx="8357616" cy="279408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10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10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199" name="Google Shape;199;p38"/>
          <p:cNvCxnSpPr/>
          <p:nvPr/>
        </p:nvCxnSpPr>
        <p:spPr>
          <a:xfrm>
            <a:off x="173037" y="4139514"/>
            <a:ext cx="0" cy="315097"/>
          </a:xfrm>
          <a:prstGeom prst="straightConnector1">
            <a:avLst/>
          </a:prstGeom>
          <a:noFill/>
          <a:ln cap="flat" cmpd="sng" w="38100">
            <a:solidFill>
              <a:schemeClr val="lt1"/>
            </a:solidFill>
            <a:prstDash val="solid"/>
            <a:miter lim="800000"/>
            <a:headEnd len="sm" w="sm" type="none"/>
            <a:tailEnd len="sm" w="sm" type="none"/>
          </a:ln>
        </p:spPr>
      </p:cxnSp>
      <p:sp>
        <p:nvSpPr>
          <p:cNvPr id="200" name="Google Shape;200;p38"/>
          <p:cNvSpPr txBox="1"/>
          <p:nvPr>
            <p:ph idx="3"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1" name="Google Shape;201;p38"/>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8"/>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1 column">
  <p:cSld name="1_TEXT 1 column">
    <p:spTree>
      <p:nvGrpSpPr>
        <p:cNvPr id="203" name="Shape 203"/>
        <p:cNvGrpSpPr/>
        <p:nvPr/>
      </p:nvGrpSpPr>
      <p:grpSpPr>
        <a:xfrm>
          <a:off x="0" y="0"/>
          <a:ext cx="0" cy="0"/>
          <a:chOff x="0" y="0"/>
          <a:chExt cx="0" cy="0"/>
        </a:xfrm>
      </p:grpSpPr>
      <p:sp>
        <p:nvSpPr>
          <p:cNvPr id="204" name="Google Shape;204;p39"/>
          <p:cNvSpPr txBox="1"/>
          <p:nvPr/>
        </p:nvSpPr>
        <p:spPr>
          <a:xfrm>
            <a:off x="1387567" y="4946782"/>
            <a:ext cx="6368867" cy="175200"/>
          </a:xfrm>
          <a:prstGeom prst="rect">
            <a:avLst/>
          </a:prstGeom>
          <a:noFill/>
          <a:ln>
            <a:noFill/>
          </a:ln>
        </p:spPr>
        <p:txBody>
          <a:bodyPr anchorCtr="0" anchor="ctr" bIns="28800" lIns="36000" spcFirstLastPara="1" rIns="36000" wrap="square" tIns="36000">
            <a:noAutofit/>
          </a:bodyPr>
          <a:lstStyle/>
          <a:p>
            <a:pPr indent="0" lvl="0" marL="0" marR="0" rtl="0" algn="ctr">
              <a:lnSpc>
                <a:spcPct val="100000"/>
              </a:lnSpc>
              <a:spcBef>
                <a:spcPts val="0"/>
              </a:spcBef>
              <a:spcAft>
                <a:spcPts val="0"/>
              </a:spcAft>
              <a:buClr>
                <a:schemeClr val="dk1"/>
              </a:buClr>
              <a:buSzPts val="500"/>
              <a:buFont typeface="Arial"/>
              <a:buNone/>
            </a:pPr>
            <a:r>
              <a:rPr b="0" i="1" lang="en-US" sz="500" u="none" cap="none" strike="noStrike">
                <a:solidFill>
                  <a:schemeClr val="dk1"/>
                </a:solidFill>
                <a:latin typeface="Arial"/>
                <a:ea typeface="Arial"/>
                <a:cs typeface="Arial"/>
                <a:sym typeface="Arial"/>
              </a:rPr>
              <a:t>Information provided for illustration purpose only, no binding contractual force. Past performances are not necessarily indicative of future returns. Future projections have no binding contractual value.</a:t>
            </a:r>
            <a:endParaRPr/>
          </a:p>
        </p:txBody>
      </p:sp>
      <p:sp>
        <p:nvSpPr>
          <p:cNvPr id="205" name="Google Shape;205;p39"/>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9"/>
          <p:cNvSpPr txBox="1"/>
          <p:nvPr>
            <p:ph idx="1" type="body"/>
          </p:nvPr>
        </p:nvSpPr>
        <p:spPr>
          <a:xfrm>
            <a:off x="173037" y="1296000"/>
            <a:ext cx="8357616"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10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10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7" name="Google Shape;207;p39"/>
          <p:cNvSpPr txBox="1"/>
          <p:nvPr>
            <p:ph idx="2"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8" name="Google Shape;208;p39"/>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9"/>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lumn w/ picture">
  <p:cSld name="TEXT 1 column w/ picture">
    <p:spTree>
      <p:nvGrpSpPr>
        <p:cNvPr id="210" name="Shape 210"/>
        <p:cNvGrpSpPr/>
        <p:nvPr/>
      </p:nvGrpSpPr>
      <p:grpSpPr>
        <a:xfrm>
          <a:off x="0" y="0"/>
          <a:ext cx="0" cy="0"/>
          <a:chOff x="0" y="0"/>
          <a:chExt cx="0" cy="0"/>
        </a:xfrm>
      </p:grpSpPr>
      <p:sp>
        <p:nvSpPr>
          <p:cNvPr id="211" name="Google Shape;211;p40"/>
          <p:cNvSpPr/>
          <p:nvPr>
            <p:ph idx="2" type="pic"/>
          </p:nvPr>
        </p:nvSpPr>
        <p:spPr>
          <a:xfrm>
            <a:off x="5930854" y="2"/>
            <a:ext cx="3213147" cy="5143496"/>
          </a:xfrm>
          <a:prstGeom prst="rect">
            <a:avLst/>
          </a:prstGeom>
          <a:noFill/>
          <a:ln>
            <a:noFill/>
          </a:ln>
        </p:spPr>
      </p:sp>
      <p:sp>
        <p:nvSpPr>
          <p:cNvPr id="212" name="Google Shape;212;p40"/>
          <p:cNvSpPr txBox="1"/>
          <p:nvPr>
            <p:ph type="title"/>
          </p:nvPr>
        </p:nvSpPr>
        <p:spPr>
          <a:xfrm>
            <a:off x="173038" y="479426"/>
            <a:ext cx="57578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40"/>
          <p:cNvSpPr txBox="1"/>
          <p:nvPr>
            <p:ph idx="1" type="body"/>
          </p:nvPr>
        </p:nvSpPr>
        <p:spPr>
          <a:xfrm>
            <a:off x="173038" y="1295202"/>
            <a:ext cx="5757816" cy="275750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1800"/>
              <a:buNone/>
              <a:defRPr/>
            </a:lvl1pPr>
            <a:lvl2pPr indent="-228600" lvl="1" marL="914400" algn="l">
              <a:lnSpc>
                <a:spcPct val="100000"/>
              </a:lnSpc>
              <a:spcBef>
                <a:spcPts val="408"/>
              </a:spcBef>
              <a:spcAft>
                <a:spcPts val="0"/>
              </a:spcAft>
              <a:buClr>
                <a:srgbClr val="323C46"/>
              </a:buClr>
              <a:buSzPts val="180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342900" lvl="4" marL="2286000" algn="l">
              <a:lnSpc>
                <a:spcPct val="100000"/>
              </a:lnSpc>
              <a:spcBef>
                <a:spcPts val="408"/>
              </a:spcBef>
              <a:spcAft>
                <a:spcPts val="0"/>
              </a:spcAft>
              <a:buClr>
                <a:srgbClr val="323C46"/>
              </a:buClr>
              <a:buSzPts val="180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4" name="Google Shape;214;p40"/>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15" name="Google Shape;215;p40"/>
          <p:cNvSpPr txBox="1"/>
          <p:nvPr>
            <p:ph idx="3" type="body"/>
          </p:nvPr>
        </p:nvSpPr>
        <p:spPr>
          <a:xfrm>
            <a:off x="173038" y="768659"/>
            <a:ext cx="57578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6" name="Google Shape;216;p40"/>
          <p:cNvSpPr txBox="1"/>
          <p:nvPr>
            <p:ph idx="4" type="body"/>
          </p:nvPr>
        </p:nvSpPr>
        <p:spPr>
          <a:xfrm>
            <a:off x="195263" y="4139514"/>
            <a:ext cx="5735591" cy="315097"/>
          </a:xfrm>
          <a:prstGeom prst="rect">
            <a:avLst/>
          </a:prstGeom>
          <a:solidFill>
            <a:srgbClr val="EAF1F1">
              <a:alpha val="74901"/>
            </a:srgbClr>
          </a:solid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b="1" i="0" sz="800" cap="none">
                <a:solidFill>
                  <a:schemeClr val="lt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17" name="Google Shape;217;p40"/>
          <p:cNvCxnSpPr/>
          <p:nvPr/>
        </p:nvCxnSpPr>
        <p:spPr>
          <a:xfrm>
            <a:off x="173037" y="4139514"/>
            <a:ext cx="0" cy="315097"/>
          </a:xfrm>
          <a:prstGeom prst="straightConnector1">
            <a:avLst/>
          </a:prstGeom>
          <a:noFill/>
          <a:ln cap="flat" cmpd="sng" w="38100">
            <a:solidFill>
              <a:schemeClr val="lt1"/>
            </a:solidFill>
            <a:prstDash val="solid"/>
            <a:miter lim="800000"/>
            <a:headEnd len="sm" w="sm" type="none"/>
            <a:tailEnd len="sm" w="sm" type="none"/>
          </a:ln>
        </p:spPr>
      </p:cxnSp>
      <p:sp>
        <p:nvSpPr>
          <p:cNvPr id="218" name="Google Shape;218;p40"/>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lumn side">
  <p:cSld name="TEXT 1 column side">
    <p:bg>
      <p:bgPr>
        <a:solidFill>
          <a:srgbClr val="EBEBEB"/>
        </a:solidFill>
      </p:bgPr>
    </p:bg>
    <p:spTree>
      <p:nvGrpSpPr>
        <p:cNvPr id="219" name="Shape 219"/>
        <p:cNvGrpSpPr/>
        <p:nvPr/>
      </p:nvGrpSpPr>
      <p:grpSpPr>
        <a:xfrm>
          <a:off x="0" y="0"/>
          <a:ext cx="0" cy="0"/>
          <a:chOff x="0" y="0"/>
          <a:chExt cx="0" cy="0"/>
        </a:xfrm>
      </p:grpSpPr>
      <p:sp>
        <p:nvSpPr>
          <p:cNvPr id="220" name="Google Shape;220;p41"/>
          <p:cNvSpPr/>
          <p:nvPr/>
        </p:nvSpPr>
        <p:spPr>
          <a:xfrm flipH="1">
            <a:off x="1" y="1"/>
            <a:ext cx="3150384" cy="514349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221" name="Google Shape;221;p41"/>
          <p:cNvSpPr txBox="1"/>
          <p:nvPr>
            <p:ph idx="1" type="body"/>
          </p:nvPr>
        </p:nvSpPr>
        <p:spPr>
          <a:xfrm>
            <a:off x="195263" y="4108451"/>
            <a:ext cx="2885148" cy="395287"/>
          </a:xfrm>
          <a:prstGeom prst="rect">
            <a:avLst/>
          </a:prstGeom>
          <a:solidFill>
            <a:srgbClr val="EAF1F1">
              <a:alpha val="74901"/>
            </a:srgbClr>
          </a:solid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chemeClr val="lt1"/>
              </a:buClr>
              <a:buSzPts val="800"/>
              <a:buNone/>
              <a:defRPr b="1" i="0" sz="800" cap="none">
                <a:solidFill>
                  <a:schemeClr val="lt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2" name="Google Shape;222;p41"/>
          <p:cNvSpPr txBox="1"/>
          <p:nvPr>
            <p:ph type="title"/>
          </p:nvPr>
        </p:nvSpPr>
        <p:spPr>
          <a:xfrm>
            <a:off x="173039" y="478044"/>
            <a:ext cx="2907388" cy="272668"/>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23" name="Google Shape;223;p41"/>
          <p:cNvCxnSpPr/>
          <p:nvPr/>
        </p:nvCxnSpPr>
        <p:spPr>
          <a:xfrm>
            <a:off x="173037" y="4106863"/>
            <a:ext cx="0" cy="400050"/>
          </a:xfrm>
          <a:prstGeom prst="straightConnector1">
            <a:avLst/>
          </a:prstGeom>
          <a:noFill/>
          <a:ln cap="flat" cmpd="sng" w="38100">
            <a:solidFill>
              <a:schemeClr val="lt1"/>
            </a:solidFill>
            <a:prstDash val="solid"/>
            <a:miter lim="800000"/>
            <a:headEnd len="sm" w="sm" type="none"/>
            <a:tailEnd len="sm" w="sm" type="none"/>
          </a:ln>
        </p:spPr>
      </p:cxnSp>
      <p:sp>
        <p:nvSpPr>
          <p:cNvPr id="224" name="Google Shape;224;p41"/>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225" name="Google Shape;225;p41"/>
          <p:cNvCxnSpPr/>
          <p:nvPr/>
        </p:nvCxnSpPr>
        <p:spPr>
          <a:xfrm>
            <a:off x="175432" y="297402"/>
            <a:ext cx="144000" cy="0"/>
          </a:xfrm>
          <a:prstGeom prst="straightConnector1">
            <a:avLst/>
          </a:prstGeom>
          <a:noFill/>
          <a:ln cap="flat" cmpd="sng" w="12700">
            <a:solidFill>
              <a:schemeClr val="lt1"/>
            </a:solidFill>
            <a:prstDash val="solid"/>
            <a:miter lim="800000"/>
            <a:headEnd len="sm" w="sm" type="none"/>
            <a:tailEnd len="sm" w="sm" type="none"/>
          </a:ln>
        </p:spPr>
      </p:cxnSp>
      <p:sp>
        <p:nvSpPr>
          <p:cNvPr id="226" name="Google Shape;226;p41"/>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1"/>
          <p:cNvSpPr txBox="1"/>
          <p:nvPr>
            <p:ph idx="2" type="body"/>
          </p:nvPr>
        </p:nvSpPr>
        <p:spPr>
          <a:xfrm>
            <a:off x="173038" y="768659"/>
            <a:ext cx="290419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8" name="Google Shape;228;p41"/>
          <p:cNvSpPr txBox="1"/>
          <p:nvPr>
            <p:ph idx="3" type="body"/>
          </p:nvPr>
        </p:nvSpPr>
        <p:spPr>
          <a:xfrm>
            <a:off x="173039" y="1295202"/>
            <a:ext cx="2904196" cy="275750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1800"/>
              <a:buNone/>
              <a:defRPr/>
            </a:lvl1pPr>
            <a:lvl2pPr indent="-228600" lvl="1" marL="914400" algn="l">
              <a:lnSpc>
                <a:spcPct val="100000"/>
              </a:lnSpc>
              <a:spcBef>
                <a:spcPts val="408"/>
              </a:spcBef>
              <a:spcAft>
                <a:spcPts val="0"/>
              </a:spcAft>
              <a:buClr>
                <a:srgbClr val="323C46"/>
              </a:buClr>
              <a:buSzPts val="180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342900" lvl="4" marL="2286000" algn="l">
              <a:lnSpc>
                <a:spcPct val="100000"/>
              </a:lnSpc>
              <a:spcBef>
                <a:spcPts val="408"/>
              </a:spcBef>
              <a:spcAft>
                <a:spcPts val="0"/>
              </a:spcAft>
              <a:buClr>
                <a:srgbClr val="323C46"/>
              </a:buClr>
              <a:buSzPts val="180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lumn">
  <p:cSld name="TEXT 1 column">
    <p:spTree>
      <p:nvGrpSpPr>
        <p:cNvPr id="31" name="Shape 31"/>
        <p:cNvGrpSpPr/>
        <p:nvPr/>
      </p:nvGrpSpPr>
      <p:grpSpPr>
        <a:xfrm>
          <a:off x="0" y="0"/>
          <a:ext cx="0" cy="0"/>
          <a:chOff x="0" y="0"/>
          <a:chExt cx="0" cy="0"/>
        </a:xfrm>
      </p:grpSpPr>
      <p:sp>
        <p:nvSpPr>
          <p:cNvPr id="32" name="Google Shape;32;p15"/>
          <p:cNvSpPr txBox="1"/>
          <p:nvPr/>
        </p:nvSpPr>
        <p:spPr>
          <a:xfrm>
            <a:off x="1387567" y="4946782"/>
            <a:ext cx="6368867" cy="175200"/>
          </a:xfrm>
          <a:prstGeom prst="rect">
            <a:avLst/>
          </a:prstGeom>
          <a:noFill/>
          <a:ln>
            <a:noFill/>
          </a:ln>
        </p:spPr>
        <p:txBody>
          <a:bodyPr anchorCtr="0" anchor="ctr" bIns="28800" lIns="36000" spcFirstLastPara="1" rIns="36000" wrap="square" tIns="36000">
            <a:noAutofit/>
          </a:bodyPr>
          <a:lstStyle/>
          <a:p>
            <a:pPr indent="0" lvl="0" marL="0" marR="0" rtl="0" algn="ctr">
              <a:lnSpc>
                <a:spcPct val="100000"/>
              </a:lnSpc>
              <a:spcBef>
                <a:spcPts val="0"/>
              </a:spcBef>
              <a:spcAft>
                <a:spcPts val="0"/>
              </a:spcAft>
              <a:buClr>
                <a:schemeClr val="dk1"/>
              </a:buClr>
              <a:buSzPts val="500"/>
              <a:buFont typeface="Arial"/>
              <a:buNone/>
            </a:pPr>
            <a:r>
              <a:rPr b="0" i="1" lang="en-US" sz="500" u="none" cap="none" strike="noStrike">
                <a:solidFill>
                  <a:schemeClr val="dk1"/>
                </a:solidFill>
                <a:latin typeface="Arial"/>
                <a:ea typeface="Arial"/>
                <a:cs typeface="Arial"/>
                <a:sym typeface="Arial"/>
              </a:rPr>
              <a:t>Information provided for illustration purpose only, no binding contractual force. Past performances are not necessarily indicative of future returns. Future projections have no binding contractual value.</a:t>
            </a:r>
            <a:endParaRPr/>
          </a:p>
        </p:txBody>
      </p:sp>
      <p:sp>
        <p:nvSpPr>
          <p:cNvPr id="33" name="Google Shape;33;p15"/>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15"/>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173037" y="768659"/>
            <a:ext cx="8353425" cy="269566"/>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5"/>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FIGURES">
  <p:cSld name="KEY FIGURES">
    <p:spTree>
      <p:nvGrpSpPr>
        <p:cNvPr id="229" name="Shape 229"/>
        <p:cNvGrpSpPr/>
        <p:nvPr/>
      </p:nvGrpSpPr>
      <p:grpSpPr>
        <a:xfrm>
          <a:off x="0" y="0"/>
          <a:ext cx="0" cy="0"/>
          <a:chOff x="0" y="0"/>
          <a:chExt cx="0" cy="0"/>
        </a:xfrm>
      </p:grpSpPr>
      <p:sp>
        <p:nvSpPr>
          <p:cNvPr id="230" name="Google Shape;230;p42"/>
          <p:cNvSpPr/>
          <p:nvPr/>
        </p:nvSpPr>
        <p:spPr>
          <a:xfrm>
            <a:off x="5929200" y="1"/>
            <a:ext cx="3214800" cy="5143499"/>
          </a:xfrm>
          <a:prstGeom prst="rect">
            <a:avLst/>
          </a:pr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dk1"/>
              </a:solidFill>
              <a:latin typeface="Arial"/>
              <a:ea typeface="Arial"/>
              <a:cs typeface="Arial"/>
              <a:sym typeface="Arial"/>
            </a:endParaRPr>
          </a:p>
        </p:txBody>
      </p:sp>
      <p:cxnSp>
        <p:nvCxnSpPr>
          <p:cNvPr id="231" name="Google Shape;231;p42"/>
          <p:cNvCxnSpPr/>
          <p:nvPr/>
        </p:nvCxnSpPr>
        <p:spPr>
          <a:xfrm>
            <a:off x="6286002" y="628779"/>
            <a:ext cx="2501196" cy="0"/>
          </a:xfrm>
          <a:prstGeom prst="straightConnector1">
            <a:avLst/>
          </a:prstGeom>
          <a:noFill/>
          <a:ln cap="flat" cmpd="sng" w="9525">
            <a:solidFill>
              <a:schemeClr val="dk1"/>
            </a:solidFill>
            <a:prstDash val="solid"/>
            <a:miter lim="800000"/>
            <a:headEnd len="sm" w="sm" type="none"/>
            <a:tailEnd len="sm" w="sm" type="none"/>
          </a:ln>
        </p:spPr>
      </p:cxnSp>
      <p:sp>
        <p:nvSpPr>
          <p:cNvPr id="232" name="Google Shape;232;p42"/>
          <p:cNvSpPr txBox="1"/>
          <p:nvPr/>
        </p:nvSpPr>
        <p:spPr>
          <a:xfrm>
            <a:off x="6992477" y="530918"/>
            <a:ext cx="1088247" cy="217880"/>
          </a:xfrm>
          <a:prstGeom prst="rect">
            <a:avLst/>
          </a:prstGeom>
          <a:solidFill>
            <a:srgbClr val="EBEBE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816" u="none" cap="none" strike="noStrike">
                <a:solidFill>
                  <a:schemeClr val="dk1"/>
                </a:solidFill>
                <a:latin typeface="Arial"/>
                <a:ea typeface="Arial"/>
                <a:cs typeface="Arial"/>
                <a:sym typeface="Arial"/>
              </a:rPr>
              <a:t>KEY FIGURES</a:t>
            </a:r>
            <a:endParaRPr/>
          </a:p>
        </p:txBody>
      </p:sp>
      <p:cxnSp>
        <p:nvCxnSpPr>
          <p:cNvPr id="233" name="Google Shape;233;p42"/>
          <p:cNvCxnSpPr/>
          <p:nvPr/>
        </p:nvCxnSpPr>
        <p:spPr>
          <a:xfrm>
            <a:off x="6286002" y="2032173"/>
            <a:ext cx="2501196" cy="0"/>
          </a:xfrm>
          <a:prstGeom prst="straightConnector1">
            <a:avLst/>
          </a:prstGeom>
          <a:noFill/>
          <a:ln cap="flat" cmpd="sng" w="9525">
            <a:solidFill>
              <a:schemeClr val="dk1"/>
            </a:solidFill>
            <a:prstDash val="solid"/>
            <a:miter lim="800000"/>
            <a:headEnd len="sm" w="sm" type="none"/>
            <a:tailEnd len="sm" w="sm" type="none"/>
          </a:ln>
        </p:spPr>
      </p:cxnSp>
      <p:cxnSp>
        <p:nvCxnSpPr>
          <p:cNvPr id="234" name="Google Shape;234;p42"/>
          <p:cNvCxnSpPr/>
          <p:nvPr/>
        </p:nvCxnSpPr>
        <p:spPr>
          <a:xfrm>
            <a:off x="6286002" y="3468291"/>
            <a:ext cx="2501196" cy="0"/>
          </a:xfrm>
          <a:prstGeom prst="straightConnector1">
            <a:avLst/>
          </a:prstGeom>
          <a:noFill/>
          <a:ln cap="flat" cmpd="sng" w="9525">
            <a:solidFill>
              <a:schemeClr val="dk1"/>
            </a:solidFill>
            <a:prstDash val="solid"/>
            <a:miter lim="800000"/>
            <a:headEnd len="sm" w="sm" type="none"/>
            <a:tailEnd len="sm" w="sm" type="none"/>
          </a:ln>
        </p:spPr>
      </p:cxnSp>
      <p:cxnSp>
        <p:nvCxnSpPr>
          <p:cNvPr id="235" name="Google Shape;235;p42"/>
          <p:cNvCxnSpPr/>
          <p:nvPr/>
        </p:nvCxnSpPr>
        <p:spPr>
          <a:xfrm>
            <a:off x="6286002" y="4500184"/>
            <a:ext cx="2501196" cy="0"/>
          </a:xfrm>
          <a:prstGeom prst="straightConnector1">
            <a:avLst/>
          </a:prstGeom>
          <a:noFill/>
          <a:ln cap="flat" cmpd="sng" w="9525">
            <a:solidFill>
              <a:schemeClr val="dk1"/>
            </a:solidFill>
            <a:prstDash val="solid"/>
            <a:miter lim="800000"/>
            <a:headEnd len="sm" w="sm" type="none"/>
            <a:tailEnd len="sm" w="sm" type="none"/>
          </a:ln>
        </p:spPr>
      </p:cxnSp>
      <p:sp>
        <p:nvSpPr>
          <p:cNvPr id="236" name="Google Shape;236;p42"/>
          <p:cNvSpPr txBox="1"/>
          <p:nvPr>
            <p:ph idx="1" type="body"/>
          </p:nvPr>
        </p:nvSpPr>
        <p:spPr>
          <a:xfrm>
            <a:off x="6399000" y="986400"/>
            <a:ext cx="2275200" cy="439200"/>
          </a:xfrm>
          <a:prstGeom prst="rect">
            <a:avLst/>
          </a:prstGeom>
          <a:noFill/>
          <a:ln>
            <a:noFill/>
          </a:ln>
        </p:spPr>
        <p:txBody>
          <a:bodyPr anchorCtr="0" anchor="b" bIns="0" lIns="0" spcFirstLastPara="1" rIns="0" wrap="square" tIns="0">
            <a:normAutofit/>
          </a:bodyPr>
          <a:lstStyle>
            <a:lvl1pPr indent="-228600" lvl="0" marL="457200" algn="ctr">
              <a:lnSpc>
                <a:spcPct val="100000"/>
              </a:lnSpc>
              <a:spcBef>
                <a:spcPts val="0"/>
              </a:spcBef>
              <a:spcAft>
                <a:spcPts val="0"/>
              </a:spcAft>
              <a:buClr>
                <a:schemeClr val="lt1"/>
              </a:buClr>
              <a:buSzPts val="2300"/>
              <a:buNone/>
              <a:defRPr sz="2300">
                <a:solidFill>
                  <a:schemeClr val="lt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7" name="Google Shape;237;p42"/>
          <p:cNvSpPr txBox="1"/>
          <p:nvPr>
            <p:ph idx="2" type="body"/>
          </p:nvPr>
        </p:nvSpPr>
        <p:spPr>
          <a:xfrm>
            <a:off x="6399000" y="1418400"/>
            <a:ext cx="2275200" cy="41400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chemeClr val="dk1"/>
              </a:buClr>
              <a:buSzPts val="550"/>
              <a:buNone/>
              <a:defRPr sz="550">
                <a:solidFill>
                  <a:schemeClr val="dk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8" name="Google Shape;238;p42"/>
          <p:cNvSpPr txBox="1"/>
          <p:nvPr>
            <p:ph idx="3" type="body"/>
          </p:nvPr>
        </p:nvSpPr>
        <p:spPr>
          <a:xfrm>
            <a:off x="6399000" y="2250000"/>
            <a:ext cx="2275200" cy="608400"/>
          </a:xfrm>
          <a:prstGeom prst="rect">
            <a:avLst/>
          </a:prstGeom>
          <a:noFill/>
          <a:ln>
            <a:noFill/>
          </a:ln>
        </p:spPr>
        <p:txBody>
          <a:bodyPr anchorCtr="0" anchor="b" bIns="0" lIns="0" spcFirstLastPara="1" rIns="0" wrap="square" tIns="0">
            <a:normAutofit/>
          </a:bodyPr>
          <a:lstStyle>
            <a:lvl1pPr indent="-228600" lvl="0" marL="457200" algn="ctr">
              <a:lnSpc>
                <a:spcPct val="100000"/>
              </a:lnSpc>
              <a:spcBef>
                <a:spcPts val="0"/>
              </a:spcBef>
              <a:spcAft>
                <a:spcPts val="0"/>
              </a:spcAft>
              <a:buClr>
                <a:schemeClr val="lt1"/>
              </a:buClr>
              <a:buSzPts val="3550"/>
              <a:buNone/>
              <a:defRPr b="1" sz="3550">
                <a:solidFill>
                  <a:schemeClr val="lt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9" name="Google Shape;239;p42"/>
          <p:cNvSpPr txBox="1"/>
          <p:nvPr>
            <p:ph idx="4" type="body"/>
          </p:nvPr>
        </p:nvSpPr>
        <p:spPr>
          <a:xfrm>
            <a:off x="6399000" y="2862000"/>
            <a:ext cx="2275200" cy="41400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chemeClr val="dk1"/>
              </a:buClr>
              <a:buSzPts val="550"/>
              <a:buNone/>
              <a:defRPr sz="550">
                <a:solidFill>
                  <a:schemeClr val="dk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0" name="Google Shape;240;p42"/>
          <p:cNvSpPr txBox="1"/>
          <p:nvPr>
            <p:ph idx="5" type="body"/>
          </p:nvPr>
        </p:nvSpPr>
        <p:spPr>
          <a:xfrm>
            <a:off x="6399000" y="3632400"/>
            <a:ext cx="2275200" cy="291600"/>
          </a:xfrm>
          <a:prstGeom prst="rect">
            <a:avLst/>
          </a:prstGeom>
          <a:noFill/>
          <a:ln>
            <a:noFill/>
          </a:ln>
        </p:spPr>
        <p:txBody>
          <a:bodyPr anchorCtr="0" anchor="b" bIns="0" lIns="0" spcFirstLastPara="1" rIns="0" wrap="square" tIns="0">
            <a:normAutofit/>
          </a:bodyPr>
          <a:lstStyle>
            <a:lvl1pPr indent="-228600" lvl="0" marL="457200" algn="ctr">
              <a:lnSpc>
                <a:spcPct val="100000"/>
              </a:lnSpc>
              <a:spcBef>
                <a:spcPts val="0"/>
              </a:spcBef>
              <a:spcAft>
                <a:spcPts val="0"/>
              </a:spcAft>
              <a:buClr>
                <a:schemeClr val="lt1"/>
              </a:buClr>
              <a:buSzPts val="1350"/>
              <a:buNone/>
              <a:defRPr sz="1350">
                <a:solidFill>
                  <a:schemeClr val="lt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1" name="Google Shape;241;p42"/>
          <p:cNvSpPr txBox="1"/>
          <p:nvPr>
            <p:ph idx="6" type="body"/>
          </p:nvPr>
        </p:nvSpPr>
        <p:spPr>
          <a:xfrm>
            <a:off x="6399000" y="3924000"/>
            <a:ext cx="2275200" cy="414000"/>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chemeClr val="dk1"/>
              </a:buClr>
              <a:buSzPts val="550"/>
              <a:buNone/>
              <a:defRPr sz="550">
                <a:solidFill>
                  <a:schemeClr val="dk1"/>
                </a:solidFill>
              </a:defRPr>
            </a:lvl1pPr>
            <a:lvl2pPr indent="-228600" lvl="1" marL="914400" algn="l">
              <a:lnSpc>
                <a:spcPct val="100000"/>
              </a:lnSpc>
              <a:spcBef>
                <a:spcPts val="408"/>
              </a:spcBef>
              <a:spcAft>
                <a:spcPts val="0"/>
              </a:spcAft>
              <a:buClr>
                <a:srgbClr val="323C46"/>
              </a:buClr>
              <a:buSzPts val="3400"/>
              <a:buNone/>
              <a:defRPr sz="3400"/>
            </a:lvl2pPr>
            <a:lvl3pPr indent="-228600" lvl="2" marL="1371600" algn="l">
              <a:lnSpc>
                <a:spcPct val="100000"/>
              </a:lnSpc>
              <a:spcBef>
                <a:spcPts val="408"/>
              </a:spcBef>
              <a:spcAft>
                <a:spcPts val="0"/>
              </a:spcAft>
              <a:buSzPts val="3400"/>
              <a:buNone/>
              <a:defRPr sz="3400"/>
            </a:lvl3pPr>
            <a:lvl4pPr indent="-228600" lvl="3" marL="1828800" algn="l">
              <a:lnSpc>
                <a:spcPct val="100000"/>
              </a:lnSpc>
              <a:spcBef>
                <a:spcPts val="408"/>
              </a:spcBef>
              <a:spcAft>
                <a:spcPts val="0"/>
              </a:spcAft>
              <a:buSzPts val="3400"/>
              <a:buNone/>
              <a:defRPr sz="3400"/>
            </a:lvl4pPr>
            <a:lvl5pPr indent="-228600" lvl="4" marL="2286000" algn="l">
              <a:lnSpc>
                <a:spcPct val="100000"/>
              </a:lnSpc>
              <a:spcBef>
                <a:spcPts val="408"/>
              </a:spcBef>
              <a:spcAft>
                <a:spcPts val="0"/>
              </a:spcAft>
              <a:buClr>
                <a:srgbClr val="323C46"/>
              </a:buClr>
              <a:buSzPts val="3400"/>
              <a:buNone/>
              <a:defRPr sz="3400"/>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2" name="Google Shape;242;p42"/>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3" name="Google Shape;243;p42"/>
          <p:cNvSpPr txBox="1"/>
          <p:nvPr>
            <p:ph idx="7" type="body"/>
          </p:nvPr>
        </p:nvSpPr>
        <p:spPr>
          <a:xfrm>
            <a:off x="176227" y="4161129"/>
            <a:ext cx="5550120" cy="342609"/>
          </a:xfrm>
          <a:prstGeom prst="rect">
            <a:avLst/>
          </a:prstGeom>
          <a:solidFill>
            <a:srgbClr val="EAF1F1">
              <a:alpha val="74901"/>
            </a:srgbClr>
          </a:solidFill>
          <a:ln>
            <a:noFill/>
          </a:ln>
        </p:spPr>
        <p:txBody>
          <a:bodyPr anchorCtr="0" anchor="t" bIns="91425" lIns="18287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b="1" i="0" sz="800" cap="none">
                <a:solidFill>
                  <a:schemeClr val="lt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4" name="Google Shape;244;p42"/>
          <p:cNvSpPr txBox="1"/>
          <p:nvPr>
            <p:ph idx="8" type="body"/>
          </p:nvPr>
        </p:nvSpPr>
        <p:spPr>
          <a:xfrm>
            <a:off x="173038" y="1315495"/>
            <a:ext cx="5554658" cy="278101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5" name="Google Shape;245;p42"/>
          <p:cNvSpPr txBox="1"/>
          <p:nvPr>
            <p:ph type="title"/>
          </p:nvPr>
        </p:nvSpPr>
        <p:spPr>
          <a:xfrm>
            <a:off x="173038" y="479426"/>
            <a:ext cx="5554658"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46" name="Google Shape;246;p42"/>
          <p:cNvCxnSpPr/>
          <p:nvPr/>
        </p:nvCxnSpPr>
        <p:spPr>
          <a:xfrm>
            <a:off x="173037" y="4159820"/>
            <a:ext cx="0" cy="347663"/>
          </a:xfrm>
          <a:prstGeom prst="straightConnector1">
            <a:avLst/>
          </a:prstGeom>
          <a:noFill/>
          <a:ln cap="flat" cmpd="sng" w="38100">
            <a:solidFill>
              <a:schemeClr val="lt1"/>
            </a:solidFill>
            <a:prstDash val="solid"/>
            <a:miter lim="800000"/>
            <a:headEnd len="sm" w="sm" type="none"/>
            <a:tailEnd len="sm" w="sm" type="none"/>
          </a:ln>
        </p:spPr>
      </p:cxnSp>
      <p:sp>
        <p:nvSpPr>
          <p:cNvPr id="247" name="Google Shape;247;p42"/>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2"/>
          <p:cNvSpPr txBox="1"/>
          <p:nvPr>
            <p:ph idx="9" type="body"/>
          </p:nvPr>
        </p:nvSpPr>
        <p:spPr>
          <a:xfrm>
            <a:off x="173036" y="768659"/>
            <a:ext cx="5559552"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2 columns">
  <p:cSld name="TEXT 2 columns">
    <p:spTree>
      <p:nvGrpSpPr>
        <p:cNvPr id="249" name="Shape 249"/>
        <p:cNvGrpSpPr/>
        <p:nvPr/>
      </p:nvGrpSpPr>
      <p:grpSpPr>
        <a:xfrm>
          <a:off x="0" y="0"/>
          <a:ext cx="0" cy="0"/>
          <a:chOff x="0" y="0"/>
          <a:chExt cx="0" cy="0"/>
        </a:xfrm>
      </p:grpSpPr>
      <p:sp>
        <p:nvSpPr>
          <p:cNvPr id="250" name="Google Shape;250;p43"/>
          <p:cNvSpPr txBox="1"/>
          <p:nvPr>
            <p:ph idx="1" type="body"/>
          </p:nvPr>
        </p:nvSpPr>
        <p:spPr>
          <a:xfrm>
            <a:off x="173037" y="1295202"/>
            <a:ext cx="4032504" cy="273405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1800"/>
              <a:buNone/>
              <a:defRPr/>
            </a:lvl1pPr>
            <a:lvl2pPr indent="-228600" lvl="1" marL="914400" algn="l">
              <a:lnSpc>
                <a:spcPct val="100000"/>
              </a:lnSpc>
              <a:spcBef>
                <a:spcPts val="408"/>
              </a:spcBef>
              <a:spcAft>
                <a:spcPts val="0"/>
              </a:spcAft>
              <a:buClr>
                <a:srgbClr val="323C46"/>
              </a:buClr>
              <a:buSzPts val="180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342900" lvl="4" marL="2286000" algn="l">
              <a:lnSpc>
                <a:spcPct val="100000"/>
              </a:lnSpc>
              <a:spcBef>
                <a:spcPts val="408"/>
              </a:spcBef>
              <a:spcAft>
                <a:spcPts val="0"/>
              </a:spcAft>
              <a:buClr>
                <a:srgbClr val="323C46"/>
              </a:buClr>
              <a:buSzPts val="180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1" name="Google Shape;251;p43"/>
          <p:cNvSpPr txBox="1"/>
          <p:nvPr>
            <p:ph idx="2" type="body"/>
          </p:nvPr>
        </p:nvSpPr>
        <p:spPr>
          <a:xfrm>
            <a:off x="197644" y="4135767"/>
            <a:ext cx="8326437" cy="368735"/>
          </a:xfrm>
          <a:prstGeom prst="rect">
            <a:avLst/>
          </a:prstGeom>
          <a:solidFill>
            <a:srgbClr val="EAF1F1">
              <a:alpha val="74901"/>
            </a:srgbClr>
          </a:solid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i="0" sz="800"/>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52" name="Google Shape;252;p43"/>
          <p:cNvCxnSpPr/>
          <p:nvPr/>
        </p:nvCxnSpPr>
        <p:spPr>
          <a:xfrm>
            <a:off x="173037" y="4132554"/>
            <a:ext cx="0" cy="384261"/>
          </a:xfrm>
          <a:prstGeom prst="straightConnector1">
            <a:avLst/>
          </a:prstGeom>
          <a:noFill/>
          <a:ln cap="flat" cmpd="sng" w="38100">
            <a:solidFill>
              <a:schemeClr val="lt1"/>
            </a:solidFill>
            <a:prstDash val="solid"/>
            <a:miter lim="800000"/>
            <a:headEnd len="sm" w="sm" type="none"/>
            <a:tailEnd len="sm" w="sm" type="none"/>
          </a:ln>
        </p:spPr>
      </p:cxnSp>
      <p:sp>
        <p:nvSpPr>
          <p:cNvPr id="253" name="Google Shape;253;p43"/>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43"/>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55" name="Google Shape;255;p43"/>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43"/>
          <p:cNvSpPr txBox="1"/>
          <p:nvPr>
            <p:ph idx="3"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7" name="Google Shape;257;p43"/>
          <p:cNvSpPr txBox="1"/>
          <p:nvPr>
            <p:ph idx="4" type="body"/>
          </p:nvPr>
        </p:nvSpPr>
        <p:spPr>
          <a:xfrm>
            <a:off x="4493958" y="1295202"/>
            <a:ext cx="4032504" cy="273405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1800"/>
              <a:buNone/>
              <a:defRPr/>
            </a:lvl1pPr>
            <a:lvl2pPr indent="-228600" lvl="1" marL="914400" algn="l">
              <a:lnSpc>
                <a:spcPct val="100000"/>
              </a:lnSpc>
              <a:spcBef>
                <a:spcPts val="408"/>
              </a:spcBef>
              <a:spcAft>
                <a:spcPts val="0"/>
              </a:spcAft>
              <a:buClr>
                <a:srgbClr val="323C46"/>
              </a:buClr>
              <a:buSzPts val="180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342900" lvl="4" marL="2286000" algn="l">
              <a:lnSpc>
                <a:spcPct val="100000"/>
              </a:lnSpc>
              <a:spcBef>
                <a:spcPts val="408"/>
              </a:spcBef>
              <a:spcAft>
                <a:spcPts val="0"/>
              </a:spcAft>
              <a:buClr>
                <a:srgbClr val="323C46"/>
              </a:buClr>
              <a:buSzPts val="180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2 columns">
  <p:cSld name="1_TEXT 2 columns">
    <p:spTree>
      <p:nvGrpSpPr>
        <p:cNvPr id="258" name="Shape 258"/>
        <p:cNvGrpSpPr/>
        <p:nvPr/>
      </p:nvGrpSpPr>
      <p:grpSpPr>
        <a:xfrm>
          <a:off x="0" y="0"/>
          <a:ext cx="0" cy="0"/>
          <a:chOff x="0" y="0"/>
          <a:chExt cx="0" cy="0"/>
        </a:xfrm>
      </p:grpSpPr>
      <p:sp>
        <p:nvSpPr>
          <p:cNvPr id="259" name="Google Shape;259;p44"/>
          <p:cNvSpPr txBox="1"/>
          <p:nvPr>
            <p:ph idx="1" type="body"/>
          </p:nvPr>
        </p:nvSpPr>
        <p:spPr>
          <a:xfrm>
            <a:off x="173037" y="1295998"/>
            <a:ext cx="4032000"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0" name="Google Shape;260;p44"/>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44"/>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62" name="Google Shape;262;p44"/>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44"/>
          <p:cNvSpPr txBox="1"/>
          <p:nvPr>
            <p:ph idx="2"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4" name="Google Shape;264;p44"/>
          <p:cNvSpPr txBox="1"/>
          <p:nvPr>
            <p:ph idx="3" type="body"/>
          </p:nvPr>
        </p:nvSpPr>
        <p:spPr>
          <a:xfrm>
            <a:off x="4494462" y="1295998"/>
            <a:ext cx="4032000"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XT 2 columns">
  <p:cSld name="2_TEXT 2 columns">
    <p:spTree>
      <p:nvGrpSpPr>
        <p:cNvPr id="265" name="Shape 265"/>
        <p:cNvGrpSpPr/>
        <p:nvPr/>
      </p:nvGrpSpPr>
      <p:grpSpPr>
        <a:xfrm>
          <a:off x="0" y="0"/>
          <a:ext cx="0" cy="0"/>
          <a:chOff x="0" y="0"/>
          <a:chExt cx="0" cy="0"/>
        </a:xfrm>
      </p:grpSpPr>
      <p:sp>
        <p:nvSpPr>
          <p:cNvPr id="266" name="Google Shape;266;p45"/>
          <p:cNvSpPr txBox="1"/>
          <p:nvPr>
            <p:ph idx="1" type="body"/>
          </p:nvPr>
        </p:nvSpPr>
        <p:spPr>
          <a:xfrm>
            <a:off x="173037" y="1295998"/>
            <a:ext cx="8357616"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7" name="Google Shape;267;p45"/>
          <p:cNvSpPr txBox="1"/>
          <p:nvPr>
            <p:ph idx="2" type="body"/>
          </p:nvPr>
        </p:nvSpPr>
        <p:spPr>
          <a:xfrm>
            <a:off x="173037" y="2956202"/>
            <a:ext cx="8357616"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a:lvl6pPr>
            <a:lvl7pPr indent="-228600" lvl="6" marL="3200400" algn="l">
              <a:lnSpc>
                <a:spcPct val="90000"/>
              </a:lnSpc>
              <a:spcBef>
                <a:spcPts val="1225"/>
              </a:spcBef>
              <a:spcAft>
                <a:spcPts val="0"/>
              </a:spcAft>
              <a:buClr>
                <a:srgbClr val="323C46"/>
              </a:buClr>
              <a:buSzPts val="900"/>
              <a:buFont typeface="Arial"/>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8" name="Google Shape;268;p45"/>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5"/>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70" name="Google Shape;270;p45"/>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45"/>
          <p:cNvSpPr txBox="1"/>
          <p:nvPr>
            <p:ph idx="3"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EXT 2 columns NEW">
  <p:cSld name="2_TEXT 2 columns NEW">
    <p:spTree>
      <p:nvGrpSpPr>
        <p:cNvPr id="272" name="Shape 272"/>
        <p:cNvGrpSpPr/>
        <p:nvPr/>
      </p:nvGrpSpPr>
      <p:grpSpPr>
        <a:xfrm>
          <a:off x="0" y="0"/>
          <a:ext cx="0" cy="0"/>
          <a:chOff x="0" y="0"/>
          <a:chExt cx="0" cy="0"/>
        </a:xfrm>
      </p:grpSpPr>
      <p:sp>
        <p:nvSpPr>
          <p:cNvPr id="273" name="Google Shape;273;p46"/>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6"/>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75" name="Google Shape;275;p46"/>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6"/>
          <p:cNvSpPr txBox="1"/>
          <p:nvPr>
            <p:ph idx="1"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7" name="Google Shape;277;p46"/>
          <p:cNvSpPr txBox="1"/>
          <p:nvPr>
            <p:ph idx="2" type="body"/>
          </p:nvPr>
        </p:nvSpPr>
        <p:spPr>
          <a:xfrm>
            <a:off x="173037" y="1295998"/>
            <a:ext cx="2697480"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8" name="Google Shape;278;p46"/>
          <p:cNvSpPr txBox="1"/>
          <p:nvPr>
            <p:ph idx="3" type="body"/>
          </p:nvPr>
        </p:nvSpPr>
        <p:spPr>
          <a:xfrm>
            <a:off x="3003104" y="1295998"/>
            <a:ext cx="2697480"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9" name="Google Shape;279;p46"/>
          <p:cNvSpPr txBox="1"/>
          <p:nvPr>
            <p:ph idx="4" type="body"/>
          </p:nvPr>
        </p:nvSpPr>
        <p:spPr>
          <a:xfrm>
            <a:off x="5833172" y="1295998"/>
            <a:ext cx="2697480" cy="3209544"/>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EXT 2 columns">
  <p:cSld name="3_TEXT 2 columns">
    <p:spTree>
      <p:nvGrpSpPr>
        <p:cNvPr id="280" name="Shape 280"/>
        <p:cNvGrpSpPr/>
        <p:nvPr/>
      </p:nvGrpSpPr>
      <p:grpSpPr>
        <a:xfrm>
          <a:off x="0" y="0"/>
          <a:ext cx="0" cy="0"/>
          <a:chOff x="0" y="0"/>
          <a:chExt cx="0" cy="0"/>
        </a:xfrm>
      </p:grpSpPr>
      <p:sp>
        <p:nvSpPr>
          <p:cNvPr id="281" name="Google Shape;281;p47"/>
          <p:cNvSpPr txBox="1"/>
          <p:nvPr>
            <p:ph idx="1" type="body"/>
          </p:nvPr>
        </p:nvSpPr>
        <p:spPr>
          <a:xfrm>
            <a:off x="173037" y="1295998"/>
            <a:ext cx="3959352"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2" name="Google Shape;282;p47"/>
          <p:cNvSpPr txBox="1"/>
          <p:nvPr>
            <p:ph idx="2" type="body"/>
          </p:nvPr>
        </p:nvSpPr>
        <p:spPr>
          <a:xfrm>
            <a:off x="173037" y="2956202"/>
            <a:ext cx="3959352"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a:lvl6pPr>
            <a:lvl7pPr indent="-228600" lvl="6" marL="3200400" algn="l">
              <a:lnSpc>
                <a:spcPct val="90000"/>
              </a:lnSpc>
              <a:spcBef>
                <a:spcPts val="1225"/>
              </a:spcBef>
              <a:spcAft>
                <a:spcPts val="0"/>
              </a:spcAft>
              <a:buClr>
                <a:srgbClr val="323C46"/>
              </a:buClr>
              <a:buSzPts val="900"/>
              <a:buFont typeface="Arial"/>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3" name="Google Shape;283;p47"/>
          <p:cNvSpPr txBox="1"/>
          <p:nvPr>
            <p:ph idx="11" type="ftr"/>
          </p:nvPr>
        </p:nvSpPr>
        <p:spPr>
          <a:xfrm>
            <a:off x="173036" y="4582718"/>
            <a:ext cx="8357616"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7"/>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85" name="Google Shape;285;p47"/>
          <p:cNvSpPr txBox="1"/>
          <p:nvPr>
            <p:ph type="title"/>
          </p:nvPr>
        </p:nvSpPr>
        <p:spPr>
          <a:xfrm>
            <a:off x="173036" y="479426"/>
            <a:ext cx="8357616"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47"/>
          <p:cNvSpPr txBox="1"/>
          <p:nvPr>
            <p:ph idx="3" type="body"/>
          </p:nvPr>
        </p:nvSpPr>
        <p:spPr>
          <a:xfrm>
            <a:off x="173036" y="768659"/>
            <a:ext cx="8357616"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7" name="Google Shape;287;p47"/>
          <p:cNvSpPr txBox="1"/>
          <p:nvPr>
            <p:ph idx="4" type="body"/>
          </p:nvPr>
        </p:nvSpPr>
        <p:spPr>
          <a:xfrm>
            <a:off x="4571300" y="1295998"/>
            <a:ext cx="3959352"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sz="900">
                <a:solidFill>
                  <a:schemeClr val="dk1"/>
                </a:solidFill>
                <a:latin typeface="Arial"/>
                <a:ea typeface="Arial"/>
                <a:cs typeface="Arial"/>
                <a:sym typeface="Arial"/>
              </a:defRPr>
            </a:lvl3pPr>
            <a:lvl4pPr indent="-285750" lvl="3" marL="1828800" algn="l">
              <a:lnSpc>
                <a:spcPct val="100000"/>
              </a:lnSpc>
              <a:spcBef>
                <a:spcPts val="408"/>
              </a:spcBef>
              <a:spcAft>
                <a:spcPts val="0"/>
              </a:spcAft>
              <a:buSzPts val="900"/>
              <a:buChar char="•"/>
              <a:defRPr sz="900">
                <a:solidFill>
                  <a:schemeClr val="dk1"/>
                </a:solidFill>
                <a:latin typeface="Arial"/>
                <a:ea typeface="Arial"/>
                <a:cs typeface="Arial"/>
                <a:sym typeface="Arial"/>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sz="900">
                <a:solidFill>
                  <a:schemeClr val="dk1"/>
                </a:solidFill>
                <a:latin typeface="Arial"/>
                <a:ea typeface="Arial"/>
                <a:cs typeface="Arial"/>
                <a:sym typeface="Arial"/>
              </a:defRPr>
            </a:lvl6pPr>
            <a:lvl7pPr indent="-228600" lvl="6" marL="3200400" algn="l">
              <a:lnSpc>
                <a:spcPct val="90000"/>
              </a:lnSpc>
              <a:spcBef>
                <a:spcPts val="1225"/>
              </a:spcBef>
              <a:spcAft>
                <a:spcPts val="0"/>
              </a:spcAft>
              <a:buClr>
                <a:srgbClr val="323C46"/>
              </a:buClr>
              <a:buSzPts val="900"/>
              <a:buFont typeface="Arial"/>
              <a:buNone/>
              <a:defRPr sz="900">
                <a:solidFill>
                  <a:srgbClr val="323C46"/>
                </a:solidFill>
                <a:latin typeface="Arial"/>
                <a:ea typeface="Arial"/>
                <a:cs typeface="Arial"/>
                <a:sym typeface="Aria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8" name="Google Shape;288;p47"/>
          <p:cNvSpPr txBox="1"/>
          <p:nvPr>
            <p:ph idx="5" type="body"/>
          </p:nvPr>
        </p:nvSpPr>
        <p:spPr>
          <a:xfrm>
            <a:off x="4571300" y="2956202"/>
            <a:ext cx="3959352" cy="1545336"/>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1"/>
              </a:buClr>
              <a:buSzPts val="950"/>
              <a:buNone/>
              <a:defRPr/>
            </a:lvl1pPr>
            <a:lvl2pPr indent="-228600" lvl="1" marL="914400" algn="l">
              <a:lnSpc>
                <a:spcPct val="100000"/>
              </a:lnSpc>
              <a:spcBef>
                <a:spcPts val="408"/>
              </a:spcBef>
              <a:spcAft>
                <a:spcPts val="0"/>
              </a:spcAft>
              <a:buClr>
                <a:srgbClr val="323C46"/>
              </a:buClr>
              <a:buSzPts val="95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280670" lvl="4" marL="2286000" algn="l">
              <a:lnSpc>
                <a:spcPct val="100000"/>
              </a:lnSpc>
              <a:spcBef>
                <a:spcPts val="408"/>
              </a:spcBef>
              <a:spcAft>
                <a:spcPts val="0"/>
              </a:spcAft>
              <a:buClr>
                <a:srgbClr val="323C46"/>
              </a:buClr>
              <a:buSzPts val="820"/>
              <a:buChar char="•"/>
              <a:defRPr/>
            </a:lvl5pPr>
            <a:lvl6pPr indent="-285750" lvl="5" marL="2743200" algn="l">
              <a:lnSpc>
                <a:spcPct val="90000"/>
              </a:lnSpc>
              <a:spcBef>
                <a:spcPts val="408"/>
              </a:spcBef>
              <a:spcAft>
                <a:spcPts val="0"/>
              </a:spcAft>
              <a:buClr>
                <a:schemeClr val="dk1"/>
              </a:buClr>
              <a:buSzPts val="900"/>
              <a:buChar char="‒"/>
              <a:defRPr/>
            </a:lvl6pPr>
            <a:lvl7pPr indent="-228600" lvl="6" marL="3200400" algn="l">
              <a:lnSpc>
                <a:spcPct val="90000"/>
              </a:lnSpc>
              <a:spcBef>
                <a:spcPts val="1225"/>
              </a:spcBef>
              <a:spcAft>
                <a:spcPts val="0"/>
              </a:spcAft>
              <a:buClr>
                <a:srgbClr val="323C46"/>
              </a:buClr>
              <a:buSzPts val="900"/>
              <a:buFont typeface="Arial"/>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S">
  <p:cSld name="CHARTS">
    <p:bg>
      <p:bgPr>
        <a:solidFill>
          <a:srgbClr val="EBEBEB"/>
        </a:solidFill>
      </p:bgPr>
    </p:bg>
    <p:spTree>
      <p:nvGrpSpPr>
        <p:cNvPr id="289" name="Shape 289"/>
        <p:cNvGrpSpPr/>
        <p:nvPr/>
      </p:nvGrpSpPr>
      <p:grpSpPr>
        <a:xfrm>
          <a:off x="0" y="0"/>
          <a:ext cx="0" cy="0"/>
          <a:chOff x="0" y="0"/>
          <a:chExt cx="0" cy="0"/>
        </a:xfrm>
      </p:grpSpPr>
      <p:sp>
        <p:nvSpPr>
          <p:cNvPr id="290" name="Google Shape;290;p48"/>
          <p:cNvSpPr/>
          <p:nvPr/>
        </p:nvSpPr>
        <p:spPr>
          <a:xfrm flipH="1">
            <a:off x="1" y="1"/>
            <a:ext cx="3150384" cy="514349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291" name="Google Shape;291;p48"/>
          <p:cNvSpPr txBox="1"/>
          <p:nvPr>
            <p:ph idx="1" type="body"/>
          </p:nvPr>
        </p:nvSpPr>
        <p:spPr>
          <a:xfrm>
            <a:off x="176229" y="1878879"/>
            <a:ext cx="2676130" cy="1800617"/>
          </a:xfrm>
          <a:prstGeom prst="rect">
            <a:avLst/>
          </a:prstGeom>
          <a:noFill/>
          <a:ln>
            <a:noFill/>
          </a:ln>
        </p:spPr>
        <p:txBody>
          <a:bodyPr anchorCtr="0" anchor="t" bIns="0" lIns="0" spcFirstLastPara="1" rIns="0" wrap="square" tIns="0">
            <a:normAutofit/>
          </a:bodyPr>
          <a:lstStyle>
            <a:lvl1pPr indent="-289115" lvl="0" marL="457200" algn="l">
              <a:lnSpc>
                <a:spcPct val="100000"/>
              </a:lnSpc>
              <a:spcBef>
                <a:spcPts val="0"/>
              </a:spcBef>
              <a:spcAft>
                <a:spcPts val="0"/>
              </a:spcAft>
              <a:buClr>
                <a:schemeClr val="lt1"/>
              </a:buClr>
              <a:buSzPts val="953"/>
              <a:buFont typeface="Arial"/>
              <a:buChar char="›"/>
              <a:defRPr b="0" sz="953">
                <a:solidFill>
                  <a:schemeClr val="dk1"/>
                </a:solidFill>
              </a:defRPr>
            </a:lvl1pPr>
            <a:lvl2pPr indent="-228600" lvl="1" marL="914400" algn="l">
              <a:lnSpc>
                <a:spcPct val="100000"/>
              </a:lnSpc>
              <a:spcBef>
                <a:spcPts val="408"/>
              </a:spcBef>
              <a:spcAft>
                <a:spcPts val="0"/>
              </a:spcAft>
              <a:buClr>
                <a:srgbClr val="323C46"/>
              </a:buClr>
              <a:buSzPts val="1800"/>
              <a:buNone/>
              <a:defRPr/>
            </a:lvl2pPr>
            <a:lvl3pPr indent="-289115" lvl="2" marL="1371600" algn="l">
              <a:lnSpc>
                <a:spcPct val="100000"/>
              </a:lnSpc>
              <a:spcBef>
                <a:spcPts val="408"/>
              </a:spcBef>
              <a:spcAft>
                <a:spcPts val="0"/>
              </a:spcAft>
              <a:buSzPts val="953"/>
              <a:buChar char="›"/>
              <a:defRPr sz="953"/>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2" name="Google Shape;292;p48"/>
          <p:cNvSpPr/>
          <p:nvPr/>
        </p:nvSpPr>
        <p:spPr>
          <a:xfrm>
            <a:off x="3402378" y="205252"/>
            <a:ext cx="5499346" cy="473299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293" name="Google Shape;293;p48"/>
          <p:cNvSpPr/>
          <p:nvPr>
            <p:ph idx="2" type="chart"/>
          </p:nvPr>
        </p:nvSpPr>
        <p:spPr>
          <a:xfrm>
            <a:off x="4544885" y="1296137"/>
            <a:ext cx="3204612" cy="3203616"/>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2"/>
              </a:buClr>
              <a:buSzPts val="544"/>
              <a:buFont typeface="Arial"/>
              <a:buNone/>
              <a:defRPr b="1" i="0" sz="544" u="none" cap="none" strike="noStrike">
                <a:solidFill>
                  <a:schemeClr val="lt2"/>
                </a:solidFill>
                <a:latin typeface="Arial"/>
                <a:ea typeface="Arial"/>
                <a:cs typeface="Arial"/>
                <a:sym typeface="Arial"/>
              </a:defRPr>
            </a:lvl1pPr>
            <a:lvl2pPr lvl="1" marR="0" rtl="0" algn="l">
              <a:lnSpc>
                <a:spcPct val="100000"/>
              </a:lnSpc>
              <a:spcBef>
                <a:spcPts val="408"/>
              </a:spcBef>
              <a:spcAft>
                <a:spcPts val="0"/>
              </a:spcAft>
              <a:buClr>
                <a:srgbClr val="323C46"/>
              </a:buClr>
              <a:buSzPts val="950"/>
              <a:buFont typeface="Arial"/>
              <a:buNone/>
              <a:defRPr b="1" i="0" sz="950" u="none" cap="none" strike="noStrike">
                <a:solidFill>
                  <a:srgbClr val="323C46"/>
                </a:solidFill>
                <a:latin typeface="Arial"/>
                <a:ea typeface="Arial"/>
                <a:cs typeface="Arial"/>
                <a:sym typeface="Arial"/>
              </a:defRPr>
            </a:lvl2pPr>
            <a:lvl3pPr lvl="2" marR="0" rtl="0" algn="l">
              <a:lnSpc>
                <a:spcPct val="100000"/>
              </a:lnSpc>
              <a:spcBef>
                <a:spcPts val="408"/>
              </a:spcBef>
              <a:spcAft>
                <a:spcPts val="0"/>
              </a:spcAft>
              <a:buClr>
                <a:schemeClr val="lt1"/>
              </a:buClr>
              <a:buSzPts val="900"/>
              <a:buFont typeface="Arial"/>
              <a:buChar char="›"/>
              <a:defRPr b="0" i="0" sz="900" u="none" cap="none" strike="noStrike">
                <a:solidFill>
                  <a:schemeClr val="dk1"/>
                </a:solidFill>
                <a:latin typeface="Arial"/>
                <a:ea typeface="Arial"/>
                <a:cs typeface="Arial"/>
                <a:sym typeface="Arial"/>
              </a:defRPr>
            </a:lvl3pPr>
            <a:lvl4pPr lvl="3" marR="0" rtl="0" algn="l">
              <a:lnSpc>
                <a:spcPct val="100000"/>
              </a:lnSpc>
              <a:spcBef>
                <a:spcPts val="408"/>
              </a:spcBef>
              <a:spcAft>
                <a:spcPts val="0"/>
              </a:spcAft>
              <a:buClr>
                <a:schemeClr val="lt1"/>
              </a:buClr>
              <a:buSzPts val="900"/>
              <a:buFont typeface="Arial"/>
              <a:buChar char="•"/>
              <a:defRPr b="0" i="0" sz="900" u="none" cap="none" strike="noStrike">
                <a:solidFill>
                  <a:schemeClr val="dk1"/>
                </a:solidFill>
                <a:latin typeface="Arial"/>
                <a:ea typeface="Arial"/>
                <a:cs typeface="Arial"/>
                <a:sym typeface="Arial"/>
              </a:defRPr>
            </a:lvl4pPr>
            <a:lvl5pPr lvl="4" marR="0" rtl="0" algn="l">
              <a:lnSpc>
                <a:spcPct val="100000"/>
              </a:lnSpc>
              <a:spcBef>
                <a:spcPts val="408"/>
              </a:spcBef>
              <a:spcAft>
                <a:spcPts val="0"/>
              </a:spcAft>
              <a:buClr>
                <a:srgbClr val="323C46"/>
              </a:buClr>
              <a:buSzPts val="820"/>
              <a:buFont typeface="Arial"/>
              <a:buChar char="•"/>
              <a:defRPr b="0" i="0" sz="820" u="none" cap="none" strike="noStrike">
                <a:solidFill>
                  <a:srgbClr val="323C46"/>
                </a:solidFill>
                <a:latin typeface="Arial"/>
                <a:ea typeface="Arial"/>
                <a:cs typeface="Arial"/>
                <a:sym typeface="Arial"/>
              </a:defRPr>
            </a:lvl5pPr>
            <a:lvl6pPr lvl="5" marR="0" rtl="0" algn="l">
              <a:lnSpc>
                <a:spcPct val="90000"/>
              </a:lnSpc>
              <a:spcBef>
                <a:spcPts val="408"/>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lvl="6" marR="0" rtl="0" algn="l">
              <a:lnSpc>
                <a:spcPct val="90000"/>
              </a:lnSpc>
              <a:spcBef>
                <a:spcPts val="1225"/>
              </a:spcBef>
              <a:spcAft>
                <a:spcPts val="0"/>
              </a:spcAft>
              <a:buClr>
                <a:srgbClr val="323C46"/>
              </a:buClr>
              <a:buSzPts val="900"/>
              <a:buFont typeface="Arial"/>
              <a:buNone/>
              <a:defRPr b="0" i="0" sz="900" u="none" cap="none" strike="noStrike">
                <a:solidFill>
                  <a:srgbClr val="323C46"/>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94" name="Google Shape;294;p48"/>
          <p:cNvSpPr txBox="1"/>
          <p:nvPr>
            <p:ph idx="3" type="body"/>
          </p:nvPr>
        </p:nvSpPr>
        <p:spPr>
          <a:xfrm>
            <a:off x="4072834" y="4125342"/>
            <a:ext cx="744179" cy="210622"/>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38414B"/>
              </a:buClr>
              <a:buSzPts val="680"/>
              <a:buNone/>
              <a:defRPr sz="680">
                <a:solidFill>
                  <a:srgbClr val="38414B"/>
                </a:solidFill>
                <a:latin typeface="Arial Black"/>
                <a:ea typeface="Arial Black"/>
                <a:cs typeface="Arial Black"/>
                <a:sym typeface="Arial Black"/>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5" name="Google Shape;295;p48"/>
          <p:cNvSpPr txBox="1"/>
          <p:nvPr>
            <p:ph idx="4" type="body"/>
          </p:nvPr>
        </p:nvSpPr>
        <p:spPr>
          <a:xfrm>
            <a:off x="176228" y="1112799"/>
            <a:ext cx="2676132" cy="1857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6" name="Google Shape;296;p48"/>
          <p:cNvSpPr txBox="1"/>
          <p:nvPr>
            <p:ph idx="5" type="body"/>
          </p:nvPr>
        </p:nvSpPr>
        <p:spPr>
          <a:xfrm>
            <a:off x="176228" y="1306764"/>
            <a:ext cx="2676132" cy="175151"/>
          </a:xfrm>
          <a:prstGeom prst="rect">
            <a:avLst/>
          </a:prstGeom>
          <a:noFill/>
          <a:ln>
            <a:noFill/>
          </a:ln>
        </p:spPr>
        <p:txBody>
          <a:bodyPr anchorCtr="0" anchor="t" bIns="0" lIns="0" spcFirstLastPara="1" rIns="0" wrap="square" tIns="0">
            <a:normAutofit/>
          </a:bodyPr>
          <a:lstStyle>
            <a:lvl1pPr indent="-228600" lvl="0" marL="457200" marR="0" algn="l">
              <a:lnSpc>
                <a:spcPct val="90000"/>
              </a:lnSpc>
              <a:spcBef>
                <a:spcPts val="750"/>
              </a:spcBef>
              <a:spcAft>
                <a:spcPts val="0"/>
              </a:spcAft>
              <a:buClr>
                <a:schemeClr val="dk1"/>
              </a:buClr>
              <a:buSzPts val="953"/>
              <a:buFont typeface="Arial"/>
              <a:buNone/>
              <a:defRPr b="1" sz="953" cap="none">
                <a:solidFill>
                  <a:schemeClr val="dk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7" name="Google Shape;297;p48"/>
          <p:cNvSpPr txBox="1"/>
          <p:nvPr>
            <p:ph idx="6" type="body"/>
          </p:nvPr>
        </p:nvSpPr>
        <p:spPr>
          <a:xfrm>
            <a:off x="176228" y="1481915"/>
            <a:ext cx="2676132" cy="17497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816"/>
              <a:buNone/>
              <a:defRPr b="0" sz="816"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8" name="Google Shape;298;p48"/>
          <p:cNvSpPr txBox="1"/>
          <p:nvPr>
            <p:ph type="title"/>
          </p:nvPr>
        </p:nvSpPr>
        <p:spPr>
          <a:xfrm>
            <a:off x="176228" y="479425"/>
            <a:ext cx="2676131" cy="604536"/>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48"/>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300" name="Google Shape;300;p48"/>
          <p:cNvCxnSpPr/>
          <p:nvPr/>
        </p:nvCxnSpPr>
        <p:spPr>
          <a:xfrm>
            <a:off x="175432" y="297402"/>
            <a:ext cx="144000" cy="0"/>
          </a:xfrm>
          <a:prstGeom prst="straightConnector1">
            <a:avLst/>
          </a:prstGeom>
          <a:noFill/>
          <a:ln cap="flat" cmpd="sng" w="12700">
            <a:solidFill>
              <a:schemeClr val="lt1"/>
            </a:solidFill>
            <a:prstDash val="solid"/>
            <a:miter lim="800000"/>
            <a:headEnd len="sm" w="sm" type="none"/>
            <a:tailEnd len="sm" w="sm" type="none"/>
          </a:ln>
        </p:spPr>
      </p:cxnSp>
      <p:sp>
        <p:nvSpPr>
          <p:cNvPr id="301" name="Google Shape;301;p48"/>
          <p:cNvSpPr txBox="1"/>
          <p:nvPr>
            <p:ph idx="7" type="body"/>
          </p:nvPr>
        </p:nvSpPr>
        <p:spPr>
          <a:xfrm>
            <a:off x="197644" y="3782734"/>
            <a:ext cx="2654715" cy="491723"/>
          </a:xfrm>
          <a:prstGeom prst="rect">
            <a:avLst/>
          </a:prstGeom>
          <a:solidFill>
            <a:srgbClr val="EAF1F1">
              <a:alpha val="74901"/>
            </a:srgbClr>
          </a:solid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i="0" sz="800"/>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302" name="Google Shape;302;p48"/>
          <p:cNvCxnSpPr/>
          <p:nvPr/>
        </p:nvCxnSpPr>
        <p:spPr>
          <a:xfrm>
            <a:off x="173037" y="3782734"/>
            <a:ext cx="0" cy="496372"/>
          </a:xfrm>
          <a:prstGeom prst="straightConnector1">
            <a:avLst/>
          </a:prstGeom>
          <a:noFill/>
          <a:ln cap="flat" cmpd="sng" w="38100">
            <a:solidFill>
              <a:schemeClr val="lt1"/>
            </a:solidFill>
            <a:prstDash val="solid"/>
            <a:miter lim="800000"/>
            <a:headEnd len="sm" w="sm" type="none"/>
            <a:tailEnd len="sm" w="sm" type="none"/>
          </a:ln>
        </p:spPr>
      </p:cxnSp>
      <p:sp>
        <p:nvSpPr>
          <p:cNvPr id="303" name="Google Shape;303;p48"/>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RESENTATION">
  <p:cSld name="TEAM PRESENTATION">
    <p:bg>
      <p:bgPr>
        <a:solidFill>
          <a:srgbClr val="EBEBEB"/>
        </a:solidFill>
      </p:bgPr>
    </p:bg>
    <p:spTree>
      <p:nvGrpSpPr>
        <p:cNvPr id="304" name="Shape 304"/>
        <p:cNvGrpSpPr/>
        <p:nvPr/>
      </p:nvGrpSpPr>
      <p:grpSpPr>
        <a:xfrm>
          <a:off x="0" y="0"/>
          <a:ext cx="0" cy="0"/>
          <a:chOff x="0" y="0"/>
          <a:chExt cx="0" cy="0"/>
        </a:xfrm>
      </p:grpSpPr>
      <p:sp>
        <p:nvSpPr>
          <p:cNvPr id="305" name="Google Shape;305;p49"/>
          <p:cNvSpPr/>
          <p:nvPr/>
        </p:nvSpPr>
        <p:spPr>
          <a:xfrm flipH="1">
            <a:off x="0" y="1"/>
            <a:ext cx="3150383" cy="514349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306" name="Google Shape;306;p49"/>
          <p:cNvSpPr/>
          <p:nvPr>
            <p:ph idx="2" type="pic"/>
          </p:nvPr>
        </p:nvSpPr>
        <p:spPr>
          <a:xfrm>
            <a:off x="3778931" y="669965"/>
            <a:ext cx="793069" cy="793090"/>
          </a:xfrm>
          <a:prstGeom prst="rect">
            <a:avLst/>
          </a:prstGeom>
          <a:noFill/>
          <a:ln>
            <a:noFill/>
          </a:ln>
        </p:spPr>
      </p:sp>
      <p:sp>
        <p:nvSpPr>
          <p:cNvPr id="307" name="Google Shape;307;p49"/>
          <p:cNvSpPr txBox="1"/>
          <p:nvPr>
            <p:ph idx="1" type="body"/>
          </p:nvPr>
        </p:nvSpPr>
        <p:spPr>
          <a:xfrm>
            <a:off x="3728975" y="165978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8" name="Google Shape;308;p49"/>
          <p:cNvSpPr txBox="1"/>
          <p:nvPr>
            <p:ph type="title"/>
          </p:nvPr>
        </p:nvSpPr>
        <p:spPr>
          <a:xfrm>
            <a:off x="173038" y="473075"/>
            <a:ext cx="2684833" cy="28095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49"/>
          <p:cNvSpPr/>
          <p:nvPr>
            <p:ph idx="3" type="pic"/>
          </p:nvPr>
        </p:nvSpPr>
        <p:spPr>
          <a:xfrm>
            <a:off x="3778931" y="2085785"/>
            <a:ext cx="793069" cy="793090"/>
          </a:xfrm>
          <a:prstGeom prst="rect">
            <a:avLst/>
          </a:prstGeom>
          <a:noFill/>
          <a:ln>
            <a:noFill/>
          </a:ln>
        </p:spPr>
      </p:sp>
      <p:sp>
        <p:nvSpPr>
          <p:cNvPr id="310" name="Google Shape;310;p49"/>
          <p:cNvSpPr/>
          <p:nvPr>
            <p:ph idx="4" type="pic"/>
          </p:nvPr>
        </p:nvSpPr>
        <p:spPr>
          <a:xfrm>
            <a:off x="5539546" y="2085785"/>
            <a:ext cx="793069" cy="793090"/>
          </a:xfrm>
          <a:prstGeom prst="rect">
            <a:avLst/>
          </a:prstGeom>
          <a:noFill/>
          <a:ln>
            <a:noFill/>
          </a:ln>
        </p:spPr>
      </p:sp>
      <p:sp>
        <p:nvSpPr>
          <p:cNvPr id="311" name="Google Shape;311;p49"/>
          <p:cNvSpPr/>
          <p:nvPr>
            <p:ph idx="5" type="pic"/>
          </p:nvPr>
        </p:nvSpPr>
        <p:spPr>
          <a:xfrm>
            <a:off x="4659238" y="2085785"/>
            <a:ext cx="793069" cy="793090"/>
          </a:xfrm>
          <a:prstGeom prst="rect">
            <a:avLst/>
          </a:prstGeom>
          <a:noFill/>
          <a:ln>
            <a:noFill/>
          </a:ln>
        </p:spPr>
      </p:sp>
      <p:sp>
        <p:nvSpPr>
          <p:cNvPr id="312" name="Google Shape;312;p49"/>
          <p:cNvSpPr/>
          <p:nvPr>
            <p:ph idx="6" type="pic"/>
          </p:nvPr>
        </p:nvSpPr>
        <p:spPr>
          <a:xfrm>
            <a:off x="6419855" y="2085785"/>
            <a:ext cx="793069" cy="793090"/>
          </a:xfrm>
          <a:prstGeom prst="rect">
            <a:avLst/>
          </a:prstGeom>
          <a:noFill/>
          <a:ln>
            <a:noFill/>
          </a:ln>
        </p:spPr>
      </p:sp>
      <p:sp>
        <p:nvSpPr>
          <p:cNvPr id="313" name="Google Shape;313;p49"/>
          <p:cNvSpPr/>
          <p:nvPr>
            <p:ph idx="7" type="pic"/>
          </p:nvPr>
        </p:nvSpPr>
        <p:spPr>
          <a:xfrm>
            <a:off x="7300163" y="2085785"/>
            <a:ext cx="793069" cy="793090"/>
          </a:xfrm>
          <a:prstGeom prst="rect">
            <a:avLst/>
          </a:prstGeom>
          <a:noFill/>
          <a:ln>
            <a:noFill/>
          </a:ln>
        </p:spPr>
      </p:sp>
      <p:sp>
        <p:nvSpPr>
          <p:cNvPr id="314" name="Google Shape;314;p49"/>
          <p:cNvSpPr/>
          <p:nvPr>
            <p:ph idx="8" type="pic"/>
          </p:nvPr>
        </p:nvSpPr>
        <p:spPr>
          <a:xfrm>
            <a:off x="3778931" y="3491135"/>
            <a:ext cx="793069" cy="793090"/>
          </a:xfrm>
          <a:prstGeom prst="rect">
            <a:avLst/>
          </a:prstGeom>
          <a:noFill/>
          <a:ln>
            <a:noFill/>
          </a:ln>
        </p:spPr>
      </p:sp>
      <p:sp>
        <p:nvSpPr>
          <p:cNvPr id="315" name="Google Shape;315;p49"/>
          <p:cNvSpPr/>
          <p:nvPr>
            <p:ph idx="9" type="pic"/>
          </p:nvPr>
        </p:nvSpPr>
        <p:spPr>
          <a:xfrm>
            <a:off x="4659238" y="3491135"/>
            <a:ext cx="793069" cy="793090"/>
          </a:xfrm>
          <a:prstGeom prst="rect">
            <a:avLst/>
          </a:prstGeom>
          <a:noFill/>
          <a:ln>
            <a:noFill/>
          </a:ln>
        </p:spPr>
      </p:sp>
      <p:sp>
        <p:nvSpPr>
          <p:cNvPr id="316" name="Google Shape;316;p49"/>
          <p:cNvSpPr txBox="1"/>
          <p:nvPr>
            <p:ph idx="13" type="body"/>
          </p:nvPr>
        </p:nvSpPr>
        <p:spPr>
          <a:xfrm>
            <a:off x="3728975" y="151635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7" name="Google Shape;317;p49"/>
          <p:cNvSpPr txBox="1"/>
          <p:nvPr>
            <p:ph idx="14" type="body"/>
          </p:nvPr>
        </p:nvSpPr>
        <p:spPr>
          <a:xfrm>
            <a:off x="3737440" y="307779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8" name="Google Shape;318;p49"/>
          <p:cNvSpPr txBox="1"/>
          <p:nvPr>
            <p:ph idx="15" type="body"/>
          </p:nvPr>
        </p:nvSpPr>
        <p:spPr>
          <a:xfrm>
            <a:off x="3737440" y="293436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9" name="Google Shape;319;p49"/>
          <p:cNvSpPr txBox="1"/>
          <p:nvPr>
            <p:ph idx="16" type="body"/>
          </p:nvPr>
        </p:nvSpPr>
        <p:spPr>
          <a:xfrm>
            <a:off x="4621090" y="307779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0" name="Google Shape;320;p49"/>
          <p:cNvSpPr txBox="1"/>
          <p:nvPr>
            <p:ph idx="17" type="body"/>
          </p:nvPr>
        </p:nvSpPr>
        <p:spPr>
          <a:xfrm>
            <a:off x="4621090" y="293436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1" name="Google Shape;321;p49"/>
          <p:cNvSpPr txBox="1"/>
          <p:nvPr>
            <p:ph idx="18" type="body"/>
          </p:nvPr>
        </p:nvSpPr>
        <p:spPr>
          <a:xfrm>
            <a:off x="5497562" y="3076823"/>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2" name="Google Shape;322;p49"/>
          <p:cNvSpPr txBox="1"/>
          <p:nvPr>
            <p:ph idx="19" type="body"/>
          </p:nvPr>
        </p:nvSpPr>
        <p:spPr>
          <a:xfrm>
            <a:off x="5497562" y="2933393"/>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3" name="Google Shape;323;p49"/>
          <p:cNvSpPr txBox="1"/>
          <p:nvPr>
            <p:ph idx="20" type="body"/>
          </p:nvPr>
        </p:nvSpPr>
        <p:spPr>
          <a:xfrm>
            <a:off x="6374860" y="307779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4" name="Google Shape;324;p49"/>
          <p:cNvSpPr txBox="1"/>
          <p:nvPr>
            <p:ph idx="21" type="body"/>
          </p:nvPr>
        </p:nvSpPr>
        <p:spPr>
          <a:xfrm>
            <a:off x="6374860" y="293436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5" name="Google Shape;325;p49"/>
          <p:cNvSpPr txBox="1"/>
          <p:nvPr>
            <p:ph idx="22" type="body"/>
          </p:nvPr>
        </p:nvSpPr>
        <p:spPr>
          <a:xfrm>
            <a:off x="7259845" y="307644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6" name="Google Shape;326;p49"/>
          <p:cNvSpPr txBox="1"/>
          <p:nvPr>
            <p:ph idx="23" type="body"/>
          </p:nvPr>
        </p:nvSpPr>
        <p:spPr>
          <a:xfrm>
            <a:off x="7259845" y="293301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7" name="Google Shape;327;p49"/>
          <p:cNvSpPr txBox="1"/>
          <p:nvPr>
            <p:ph idx="24" type="body"/>
          </p:nvPr>
        </p:nvSpPr>
        <p:spPr>
          <a:xfrm>
            <a:off x="3737440" y="4487197"/>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8" name="Google Shape;328;p49"/>
          <p:cNvSpPr txBox="1"/>
          <p:nvPr>
            <p:ph idx="25" type="body"/>
          </p:nvPr>
        </p:nvSpPr>
        <p:spPr>
          <a:xfrm>
            <a:off x="3737440" y="4343767"/>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9" name="Google Shape;329;p49"/>
          <p:cNvSpPr txBox="1"/>
          <p:nvPr>
            <p:ph idx="26" type="body"/>
          </p:nvPr>
        </p:nvSpPr>
        <p:spPr>
          <a:xfrm>
            <a:off x="4616804" y="448314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0" name="Google Shape;330;p49"/>
          <p:cNvSpPr txBox="1"/>
          <p:nvPr>
            <p:ph idx="27" type="body"/>
          </p:nvPr>
        </p:nvSpPr>
        <p:spPr>
          <a:xfrm>
            <a:off x="4616804" y="433971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1" name="Google Shape;331;p49"/>
          <p:cNvSpPr/>
          <p:nvPr>
            <p:ph idx="28" type="pic"/>
          </p:nvPr>
        </p:nvSpPr>
        <p:spPr>
          <a:xfrm>
            <a:off x="5539546" y="3491135"/>
            <a:ext cx="793069" cy="793090"/>
          </a:xfrm>
          <a:prstGeom prst="rect">
            <a:avLst/>
          </a:prstGeom>
          <a:noFill/>
          <a:ln>
            <a:noFill/>
          </a:ln>
        </p:spPr>
      </p:sp>
      <p:sp>
        <p:nvSpPr>
          <p:cNvPr id="332" name="Google Shape;332;p49"/>
          <p:cNvSpPr/>
          <p:nvPr>
            <p:ph idx="29" type="pic"/>
          </p:nvPr>
        </p:nvSpPr>
        <p:spPr>
          <a:xfrm>
            <a:off x="6419855" y="3491135"/>
            <a:ext cx="793069" cy="793090"/>
          </a:xfrm>
          <a:prstGeom prst="rect">
            <a:avLst/>
          </a:prstGeom>
          <a:noFill/>
          <a:ln>
            <a:noFill/>
          </a:ln>
        </p:spPr>
      </p:sp>
      <p:sp>
        <p:nvSpPr>
          <p:cNvPr id="333" name="Google Shape;333;p49"/>
          <p:cNvSpPr/>
          <p:nvPr>
            <p:ph idx="30" type="pic"/>
          </p:nvPr>
        </p:nvSpPr>
        <p:spPr>
          <a:xfrm>
            <a:off x="7300163" y="3491135"/>
            <a:ext cx="793069" cy="793090"/>
          </a:xfrm>
          <a:prstGeom prst="rect">
            <a:avLst/>
          </a:prstGeom>
          <a:noFill/>
          <a:ln>
            <a:noFill/>
          </a:ln>
        </p:spPr>
      </p:sp>
      <p:sp>
        <p:nvSpPr>
          <p:cNvPr id="334" name="Google Shape;334;p49"/>
          <p:cNvSpPr txBox="1"/>
          <p:nvPr>
            <p:ph idx="31" type="body"/>
          </p:nvPr>
        </p:nvSpPr>
        <p:spPr>
          <a:xfrm>
            <a:off x="5497562" y="4482173"/>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5" name="Google Shape;335;p49"/>
          <p:cNvSpPr txBox="1"/>
          <p:nvPr>
            <p:ph idx="32" type="body"/>
          </p:nvPr>
        </p:nvSpPr>
        <p:spPr>
          <a:xfrm>
            <a:off x="5497562" y="4338743"/>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6" name="Google Shape;336;p49"/>
          <p:cNvSpPr txBox="1"/>
          <p:nvPr>
            <p:ph idx="33" type="body"/>
          </p:nvPr>
        </p:nvSpPr>
        <p:spPr>
          <a:xfrm>
            <a:off x="6374860" y="448314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7" name="Google Shape;337;p49"/>
          <p:cNvSpPr txBox="1"/>
          <p:nvPr>
            <p:ph idx="34" type="body"/>
          </p:nvPr>
        </p:nvSpPr>
        <p:spPr>
          <a:xfrm>
            <a:off x="6374860" y="4339710"/>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8" name="Google Shape;338;p49"/>
          <p:cNvSpPr txBox="1"/>
          <p:nvPr>
            <p:ph idx="35" type="body"/>
          </p:nvPr>
        </p:nvSpPr>
        <p:spPr>
          <a:xfrm>
            <a:off x="7259845" y="448179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480"/>
              <a:buNone/>
              <a:defRPr b="0" sz="48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9" name="Google Shape;339;p49"/>
          <p:cNvSpPr txBox="1"/>
          <p:nvPr>
            <p:ph idx="36" type="body"/>
          </p:nvPr>
        </p:nvSpPr>
        <p:spPr>
          <a:xfrm>
            <a:off x="7259845" y="433836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480"/>
              <a:buNone/>
              <a:defRPr b="1" sz="48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0" name="Google Shape;340;p49"/>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341" name="Google Shape;341;p49"/>
          <p:cNvCxnSpPr/>
          <p:nvPr/>
        </p:nvCxnSpPr>
        <p:spPr>
          <a:xfrm>
            <a:off x="175432" y="297402"/>
            <a:ext cx="144000" cy="0"/>
          </a:xfrm>
          <a:prstGeom prst="straightConnector1">
            <a:avLst/>
          </a:prstGeom>
          <a:noFill/>
          <a:ln cap="flat" cmpd="sng" w="12700">
            <a:solidFill>
              <a:schemeClr val="lt1"/>
            </a:solidFill>
            <a:prstDash val="solid"/>
            <a:miter lim="800000"/>
            <a:headEnd len="sm" w="sm" type="none"/>
            <a:tailEnd len="sm" w="sm" type="none"/>
          </a:ln>
        </p:spPr>
      </p:cxnSp>
      <p:sp>
        <p:nvSpPr>
          <p:cNvPr id="342" name="Google Shape;342;p49"/>
          <p:cNvSpPr txBox="1"/>
          <p:nvPr>
            <p:ph idx="37" type="body"/>
          </p:nvPr>
        </p:nvSpPr>
        <p:spPr>
          <a:xfrm>
            <a:off x="173036" y="768659"/>
            <a:ext cx="2684833" cy="274605"/>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b="1" sz="953" cap="none">
                <a:solidFill>
                  <a:schemeClr val="lt1"/>
                </a:solidFill>
                <a:latin typeface="Arial"/>
                <a:ea typeface="Arial"/>
                <a:cs typeface="Arial"/>
                <a:sym typeface="Arial"/>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3" name="Google Shape;343;p49"/>
          <p:cNvSpPr txBox="1"/>
          <p:nvPr>
            <p:ph idx="38" type="body"/>
          </p:nvPr>
        </p:nvSpPr>
        <p:spPr>
          <a:xfrm>
            <a:off x="195263" y="3708400"/>
            <a:ext cx="2665798" cy="416943"/>
          </a:xfrm>
          <a:prstGeom prst="rect">
            <a:avLst/>
          </a:prstGeom>
          <a:solidFill>
            <a:srgbClr val="EAF1F1">
              <a:alpha val="74901"/>
            </a:srgbClr>
          </a:solid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Clr>
                <a:schemeClr val="lt1"/>
              </a:buClr>
              <a:buSzPts val="800"/>
              <a:buNone/>
              <a:defRPr i="0" sz="800"/>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344" name="Google Shape;344;p49"/>
          <p:cNvCxnSpPr/>
          <p:nvPr/>
        </p:nvCxnSpPr>
        <p:spPr>
          <a:xfrm>
            <a:off x="173037" y="3708400"/>
            <a:ext cx="0" cy="420688"/>
          </a:xfrm>
          <a:prstGeom prst="straightConnector1">
            <a:avLst/>
          </a:prstGeom>
          <a:noFill/>
          <a:ln cap="flat" cmpd="sng" w="38100">
            <a:solidFill>
              <a:schemeClr val="lt1"/>
            </a:solidFill>
            <a:prstDash val="solid"/>
            <a:miter lim="800000"/>
            <a:headEnd len="sm" w="sm" type="none"/>
            <a:tailEnd len="sm" w="sm" type="none"/>
          </a:ln>
        </p:spPr>
      </p:cxnSp>
      <p:sp>
        <p:nvSpPr>
          <p:cNvPr id="345" name="Google Shape;345;p49"/>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RGANISATION CHART">
  <p:cSld name="1_ORGANISATION CHART">
    <p:spTree>
      <p:nvGrpSpPr>
        <p:cNvPr id="346" name="Shape 346"/>
        <p:cNvGrpSpPr/>
        <p:nvPr/>
      </p:nvGrpSpPr>
      <p:grpSpPr>
        <a:xfrm>
          <a:off x="0" y="0"/>
          <a:ext cx="0" cy="0"/>
          <a:chOff x="0" y="0"/>
          <a:chExt cx="0" cy="0"/>
        </a:xfrm>
      </p:grpSpPr>
      <p:sp>
        <p:nvSpPr>
          <p:cNvPr id="347" name="Google Shape;347;p50"/>
          <p:cNvSpPr txBox="1"/>
          <p:nvPr>
            <p:ph type="title"/>
          </p:nvPr>
        </p:nvSpPr>
        <p:spPr>
          <a:xfrm>
            <a:off x="173036" y="479426"/>
            <a:ext cx="8348472"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8" name="Google Shape;348;p50"/>
          <p:cNvSpPr/>
          <p:nvPr>
            <p:ph idx="2" type="pic"/>
          </p:nvPr>
        </p:nvSpPr>
        <p:spPr>
          <a:xfrm>
            <a:off x="7420186" y="3569377"/>
            <a:ext cx="878178" cy="793090"/>
          </a:xfrm>
          <a:prstGeom prst="rect">
            <a:avLst/>
          </a:prstGeom>
          <a:noFill/>
          <a:ln>
            <a:noFill/>
          </a:ln>
        </p:spPr>
      </p:sp>
      <p:sp>
        <p:nvSpPr>
          <p:cNvPr id="349" name="Google Shape;349;p50"/>
          <p:cNvSpPr/>
          <p:nvPr>
            <p:ph idx="3" type="pic"/>
          </p:nvPr>
        </p:nvSpPr>
        <p:spPr>
          <a:xfrm>
            <a:off x="7420186" y="2297512"/>
            <a:ext cx="878178" cy="793090"/>
          </a:xfrm>
          <a:prstGeom prst="rect">
            <a:avLst/>
          </a:prstGeom>
          <a:noFill/>
          <a:ln>
            <a:noFill/>
          </a:ln>
        </p:spPr>
      </p:sp>
      <p:sp>
        <p:nvSpPr>
          <p:cNvPr id="350" name="Google Shape;350;p50"/>
          <p:cNvSpPr/>
          <p:nvPr>
            <p:ph idx="4" type="pic"/>
          </p:nvPr>
        </p:nvSpPr>
        <p:spPr>
          <a:xfrm>
            <a:off x="3447036" y="1047802"/>
            <a:ext cx="878178" cy="793090"/>
          </a:xfrm>
          <a:prstGeom prst="rect">
            <a:avLst/>
          </a:prstGeom>
          <a:noFill/>
          <a:ln>
            <a:noFill/>
          </a:ln>
        </p:spPr>
      </p:sp>
      <p:sp>
        <p:nvSpPr>
          <p:cNvPr id="351" name="Google Shape;351;p50"/>
          <p:cNvSpPr/>
          <p:nvPr>
            <p:ph idx="5" type="pic"/>
          </p:nvPr>
        </p:nvSpPr>
        <p:spPr>
          <a:xfrm>
            <a:off x="4771419" y="1047802"/>
            <a:ext cx="878178" cy="793090"/>
          </a:xfrm>
          <a:prstGeom prst="rect">
            <a:avLst/>
          </a:prstGeom>
          <a:noFill/>
          <a:ln>
            <a:noFill/>
          </a:ln>
        </p:spPr>
      </p:sp>
      <p:sp>
        <p:nvSpPr>
          <p:cNvPr id="352" name="Google Shape;352;p50"/>
          <p:cNvSpPr/>
          <p:nvPr>
            <p:ph idx="6" type="pic"/>
          </p:nvPr>
        </p:nvSpPr>
        <p:spPr>
          <a:xfrm>
            <a:off x="6095803" y="1047802"/>
            <a:ext cx="878178" cy="793090"/>
          </a:xfrm>
          <a:prstGeom prst="rect">
            <a:avLst/>
          </a:prstGeom>
          <a:noFill/>
          <a:ln>
            <a:noFill/>
          </a:ln>
        </p:spPr>
      </p:sp>
      <p:sp>
        <p:nvSpPr>
          <p:cNvPr id="353" name="Google Shape;353;p50"/>
          <p:cNvSpPr/>
          <p:nvPr>
            <p:ph idx="7" type="pic"/>
          </p:nvPr>
        </p:nvSpPr>
        <p:spPr>
          <a:xfrm>
            <a:off x="7420186" y="1047802"/>
            <a:ext cx="878178" cy="793090"/>
          </a:xfrm>
          <a:prstGeom prst="rect">
            <a:avLst/>
          </a:prstGeom>
          <a:noFill/>
          <a:ln>
            <a:noFill/>
          </a:ln>
        </p:spPr>
      </p:sp>
      <p:sp>
        <p:nvSpPr>
          <p:cNvPr id="354" name="Google Shape;354;p50"/>
          <p:cNvSpPr/>
          <p:nvPr>
            <p:ph idx="8" type="pic"/>
          </p:nvPr>
        </p:nvSpPr>
        <p:spPr>
          <a:xfrm>
            <a:off x="798269" y="1047802"/>
            <a:ext cx="878178" cy="793090"/>
          </a:xfrm>
          <a:prstGeom prst="rect">
            <a:avLst/>
          </a:prstGeom>
          <a:noFill/>
          <a:ln>
            <a:noFill/>
          </a:ln>
        </p:spPr>
      </p:sp>
      <p:sp>
        <p:nvSpPr>
          <p:cNvPr id="355" name="Google Shape;355;p50"/>
          <p:cNvSpPr/>
          <p:nvPr>
            <p:ph idx="9" type="pic"/>
          </p:nvPr>
        </p:nvSpPr>
        <p:spPr>
          <a:xfrm>
            <a:off x="2122653" y="1047802"/>
            <a:ext cx="878178" cy="793090"/>
          </a:xfrm>
          <a:prstGeom prst="rect">
            <a:avLst/>
          </a:prstGeom>
          <a:noFill/>
          <a:ln>
            <a:noFill/>
          </a:ln>
        </p:spPr>
      </p:sp>
      <p:sp>
        <p:nvSpPr>
          <p:cNvPr id="356" name="Google Shape;356;p50"/>
          <p:cNvSpPr txBox="1"/>
          <p:nvPr>
            <p:ph idx="1" type="body"/>
          </p:nvPr>
        </p:nvSpPr>
        <p:spPr>
          <a:xfrm>
            <a:off x="798629" y="202703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7" name="Google Shape;357;p50"/>
          <p:cNvSpPr txBox="1"/>
          <p:nvPr>
            <p:ph idx="13" type="body"/>
          </p:nvPr>
        </p:nvSpPr>
        <p:spPr>
          <a:xfrm>
            <a:off x="798629" y="1883689"/>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8" name="Google Shape;358;p50"/>
          <p:cNvSpPr txBox="1"/>
          <p:nvPr>
            <p:ph idx="14" type="body"/>
          </p:nvPr>
        </p:nvSpPr>
        <p:spPr>
          <a:xfrm>
            <a:off x="2126124" y="2029018"/>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9" name="Google Shape;359;p50"/>
          <p:cNvSpPr txBox="1"/>
          <p:nvPr>
            <p:ph idx="15" type="body"/>
          </p:nvPr>
        </p:nvSpPr>
        <p:spPr>
          <a:xfrm>
            <a:off x="2126124" y="1885676"/>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0" name="Google Shape;360;p50"/>
          <p:cNvSpPr txBox="1"/>
          <p:nvPr>
            <p:ph idx="16" type="body"/>
          </p:nvPr>
        </p:nvSpPr>
        <p:spPr>
          <a:xfrm>
            <a:off x="3447458" y="202703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1" name="Google Shape;361;p50"/>
          <p:cNvSpPr txBox="1"/>
          <p:nvPr>
            <p:ph idx="17" type="body"/>
          </p:nvPr>
        </p:nvSpPr>
        <p:spPr>
          <a:xfrm>
            <a:off x="3447458" y="188360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2" name="Google Shape;362;p50"/>
          <p:cNvSpPr txBox="1"/>
          <p:nvPr>
            <p:ph idx="18" type="body"/>
          </p:nvPr>
        </p:nvSpPr>
        <p:spPr>
          <a:xfrm>
            <a:off x="4765755" y="202703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3" name="Google Shape;363;p50"/>
          <p:cNvSpPr txBox="1"/>
          <p:nvPr>
            <p:ph idx="19" type="body"/>
          </p:nvPr>
        </p:nvSpPr>
        <p:spPr>
          <a:xfrm>
            <a:off x="4765755" y="188360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4" name="Google Shape;364;p50"/>
          <p:cNvSpPr txBox="1"/>
          <p:nvPr>
            <p:ph idx="20" type="body"/>
          </p:nvPr>
        </p:nvSpPr>
        <p:spPr>
          <a:xfrm>
            <a:off x="6098083" y="202703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5" name="Google Shape;365;p50"/>
          <p:cNvSpPr txBox="1"/>
          <p:nvPr>
            <p:ph idx="21" type="body"/>
          </p:nvPr>
        </p:nvSpPr>
        <p:spPr>
          <a:xfrm>
            <a:off x="6098083" y="188360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6" name="Google Shape;366;p50"/>
          <p:cNvSpPr txBox="1"/>
          <p:nvPr>
            <p:ph idx="22" type="body"/>
          </p:nvPr>
        </p:nvSpPr>
        <p:spPr>
          <a:xfrm>
            <a:off x="7420186" y="2026002"/>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7" name="Google Shape;367;p50"/>
          <p:cNvSpPr txBox="1"/>
          <p:nvPr>
            <p:ph idx="23" type="body"/>
          </p:nvPr>
        </p:nvSpPr>
        <p:spPr>
          <a:xfrm>
            <a:off x="7420186" y="1882572"/>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8" name="Google Shape;368;p50"/>
          <p:cNvSpPr/>
          <p:nvPr>
            <p:ph idx="24" type="pic"/>
          </p:nvPr>
        </p:nvSpPr>
        <p:spPr>
          <a:xfrm>
            <a:off x="3447036" y="2297512"/>
            <a:ext cx="878178" cy="793090"/>
          </a:xfrm>
          <a:prstGeom prst="rect">
            <a:avLst/>
          </a:prstGeom>
          <a:noFill/>
          <a:ln>
            <a:noFill/>
          </a:ln>
        </p:spPr>
      </p:sp>
      <p:sp>
        <p:nvSpPr>
          <p:cNvPr id="369" name="Google Shape;369;p50"/>
          <p:cNvSpPr/>
          <p:nvPr>
            <p:ph idx="25" type="pic"/>
          </p:nvPr>
        </p:nvSpPr>
        <p:spPr>
          <a:xfrm>
            <a:off x="4771419" y="2297512"/>
            <a:ext cx="878178" cy="793090"/>
          </a:xfrm>
          <a:prstGeom prst="rect">
            <a:avLst/>
          </a:prstGeom>
          <a:noFill/>
          <a:ln>
            <a:noFill/>
          </a:ln>
        </p:spPr>
      </p:sp>
      <p:sp>
        <p:nvSpPr>
          <p:cNvPr id="370" name="Google Shape;370;p50"/>
          <p:cNvSpPr/>
          <p:nvPr>
            <p:ph idx="26" type="pic"/>
          </p:nvPr>
        </p:nvSpPr>
        <p:spPr>
          <a:xfrm>
            <a:off x="6095803" y="2297512"/>
            <a:ext cx="878178" cy="793090"/>
          </a:xfrm>
          <a:prstGeom prst="rect">
            <a:avLst/>
          </a:prstGeom>
          <a:noFill/>
          <a:ln>
            <a:noFill/>
          </a:ln>
        </p:spPr>
      </p:sp>
      <p:sp>
        <p:nvSpPr>
          <p:cNvPr id="371" name="Google Shape;371;p50"/>
          <p:cNvSpPr/>
          <p:nvPr>
            <p:ph idx="27" type="pic"/>
          </p:nvPr>
        </p:nvSpPr>
        <p:spPr>
          <a:xfrm>
            <a:off x="798269" y="2297512"/>
            <a:ext cx="878178" cy="793090"/>
          </a:xfrm>
          <a:prstGeom prst="rect">
            <a:avLst/>
          </a:prstGeom>
          <a:noFill/>
          <a:ln>
            <a:noFill/>
          </a:ln>
        </p:spPr>
      </p:sp>
      <p:sp>
        <p:nvSpPr>
          <p:cNvPr id="372" name="Google Shape;372;p50"/>
          <p:cNvSpPr/>
          <p:nvPr>
            <p:ph idx="28" type="pic"/>
          </p:nvPr>
        </p:nvSpPr>
        <p:spPr>
          <a:xfrm>
            <a:off x="2122653" y="2297512"/>
            <a:ext cx="878178" cy="793090"/>
          </a:xfrm>
          <a:prstGeom prst="rect">
            <a:avLst/>
          </a:prstGeom>
          <a:noFill/>
          <a:ln>
            <a:noFill/>
          </a:ln>
        </p:spPr>
      </p:sp>
      <p:sp>
        <p:nvSpPr>
          <p:cNvPr id="373" name="Google Shape;373;p50"/>
          <p:cNvSpPr txBox="1"/>
          <p:nvPr>
            <p:ph idx="29" type="body"/>
          </p:nvPr>
        </p:nvSpPr>
        <p:spPr>
          <a:xfrm>
            <a:off x="798629" y="327674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4" name="Google Shape;374;p50"/>
          <p:cNvSpPr txBox="1"/>
          <p:nvPr>
            <p:ph idx="30" type="body"/>
          </p:nvPr>
        </p:nvSpPr>
        <p:spPr>
          <a:xfrm>
            <a:off x="798629" y="313331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5" name="Google Shape;375;p50"/>
          <p:cNvSpPr txBox="1"/>
          <p:nvPr>
            <p:ph idx="31" type="body"/>
          </p:nvPr>
        </p:nvSpPr>
        <p:spPr>
          <a:xfrm>
            <a:off x="2126124" y="3278728"/>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6" name="Google Shape;376;p50"/>
          <p:cNvSpPr txBox="1"/>
          <p:nvPr>
            <p:ph idx="32" type="body"/>
          </p:nvPr>
        </p:nvSpPr>
        <p:spPr>
          <a:xfrm>
            <a:off x="2126124" y="3135298"/>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7" name="Google Shape;377;p50"/>
          <p:cNvSpPr txBox="1"/>
          <p:nvPr>
            <p:ph idx="33" type="body"/>
          </p:nvPr>
        </p:nvSpPr>
        <p:spPr>
          <a:xfrm>
            <a:off x="3447458" y="327674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8" name="Google Shape;378;p50"/>
          <p:cNvSpPr txBox="1"/>
          <p:nvPr>
            <p:ph idx="34" type="body"/>
          </p:nvPr>
        </p:nvSpPr>
        <p:spPr>
          <a:xfrm>
            <a:off x="3447458" y="313331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9" name="Google Shape;379;p50"/>
          <p:cNvSpPr txBox="1"/>
          <p:nvPr>
            <p:ph idx="35" type="body"/>
          </p:nvPr>
        </p:nvSpPr>
        <p:spPr>
          <a:xfrm>
            <a:off x="4765755" y="327674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0" name="Google Shape;380;p50"/>
          <p:cNvSpPr txBox="1"/>
          <p:nvPr>
            <p:ph idx="36" type="body"/>
          </p:nvPr>
        </p:nvSpPr>
        <p:spPr>
          <a:xfrm>
            <a:off x="4765755" y="313331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1" name="Google Shape;381;p50"/>
          <p:cNvSpPr txBox="1"/>
          <p:nvPr>
            <p:ph idx="37" type="body"/>
          </p:nvPr>
        </p:nvSpPr>
        <p:spPr>
          <a:xfrm>
            <a:off x="6098083" y="327674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2" name="Google Shape;382;p50"/>
          <p:cNvSpPr txBox="1"/>
          <p:nvPr>
            <p:ph idx="38" type="body"/>
          </p:nvPr>
        </p:nvSpPr>
        <p:spPr>
          <a:xfrm>
            <a:off x="6098083" y="313331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3" name="Google Shape;383;p50"/>
          <p:cNvSpPr txBox="1"/>
          <p:nvPr>
            <p:ph idx="39" type="body"/>
          </p:nvPr>
        </p:nvSpPr>
        <p:spPr>
          <a:xfrm>
            <a:off x="7420186" y="3275712"/>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4" name="Google Shape;384;p50"/>
          <p:cNvSpPr txBox="1"/>
          <p:nvPr>
            <p:ph idx="40" type="body"/>
          </p:nvPr>
        </p:nvSpPr>
        <p:spPr>
          <a:xfrm>
            <a:off x="7420186" y="3132282"/>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5" name="Google Shape;385;p50"/>
          <p:cNvSpPr/>
          <p:nvPr>
            <p:ph idx="41" type="pic"/>
          </p:nvPr>
        </p:nvSpPr>
        <p:spPr>
          <a:xfrm>
            <a:off x="3447036" y="3569155"/>
            <a:ext cx="878178" cy="793090"/>
          </a:xfrm>
          <a:prstGeom prst="rect">
            <a:avLst/>
          </a:prstGeom>
          <a:noFill/>
          <a:ln>
            <a:noFill/>
          </a:ln>
        </p:spPr>
      </p:sp>
      <p:sp>
        <p:nvSpPr>
          <p:cNvPr id="386" name="Google Shape;386;p50"/>
          <p:cNvSpPr/>
          <p:nvPr>
            <p:ph idx="42" type="pic"/>
          </p:nvPr>
        </p:nvSpPr>
        <p:spPr>
          <a:xfrm>
            <a:off x="4771419" y="3569155"/>
            <a:ext cx="878178" cy="793090"/>
          </a:xfrm>
          <a:prstGeom prst="rect">
            <a:avLst/>
          </a:prstGeom>
          <a:noFill/>
          <a:ln>
            <a:noFill/>
          </a:ln>
        </p:spPr>
      </p:sp>
      <p:sp>
        <p:nvSpPr>
          <p:cNvPr id="387" name="Google Shape;387;p50"/>
          <p:cNvSpPr/>
          <p:nvPr>
            <p:ph idx="43" type="pic"/>
          </p:nvPr>
        </p:nvSpPr>
        <p:spPr>
          <a:xfrm>
            <a:off x="6095803" y="3569155"/>
            <a:ext cx="878178" cy="793090"/>
          </a:xfrm>
          <a:prstGeom prst="rect">
            <a:avLst/>
          </a:prstGeom>
          <a:noFill/>
          <a:ln>
            <a:noFill/>
          </a:ln>
        </p:spPr>
      </p:sp>
      <p:sp>
        <p:nvSpPr>
          <p:cNvPr id="388" name="Google Shape;388;p50"/>
          <p:cNvSpPr/>
          <p:nvPr>
            <p:ph idx="44" type="pic"/>
          </p:nvPr>
        </p:nvSpPr>
        <p:spPr>
          <a:xfrm>
            <a:off x="798269" y="3569155"/>
            <a:ext cx="878178" cy="793090"/>
          </a:xfrm>
          <a:prstGeom prst="rect">
            <a:avLst/>
          </a:prstGeom>
          <a:noFill/>
          <a:ln>
            <a:noFill/>
          </a:ln>
        </p:spPr>
      </p:sp>
      <p:sp>
        <p:nvSpPr>
          <p:cNvPr id="389" name="Google Shape;389;p50"/>
          <p:cNvSpPr/>
          <p:nvPr>
            <p:ph idx="45" type="pic"/>
          </p:nvPr>
        </p:nvSpPr>
        <p:spPr>
          <a:xfrm>
            <a:off x="2122653" y="3569155"/>
            <a:ext cx="878178" cy="793090"/>
          </a:xfrm>
          <a:prstGeom prst="rect">
            <a:avLst/>
          </a:prstGeom>
          <a:noFill/>
          <a:ln>
            <a:noFill/>
          </a:ln>
        </p:spPr>
      </p:sp>
      <p:sp>
        <p:nvSpPr>
          <p:cNvPr id="390" name="Google Shape;390;p50"/>
          <p:cNvSpPr txBox="1"/>
          <p:nvPr>
            <p:ph idx="46" type="body"/>
          </p:nvPr>
        </p:nvSpPr>
        <p:spPr>
          <a:xfrm>
            <a:off x="798629" y="454838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1" name="Google Shape;391;p50"/>
          <p:cNvSpPr txBox="1"/>
          <p:nvPr>
            <p:ph idx="47" type="body"/>
          </p:nvPr>
        </p:nvSpPr>
        <p:spPr>
          <a:xfrm>
            <a:off x="798629" y="440495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2" name="Google Shape;392;p50"/>
          <p:cNvSpPr txBox="1"/>
          <p:nvPr>
            <p:ph idx="48" type="body"/>
          </p:nvPr>
        </p:nvSpPr>
        <p:spPr>
          <a:xfrm>
            <a:off x="2126124" y="455037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3" name="Google Shape;393;p50"/>
          <p:cNvSpPr txBox="1"/>
          <p:nvPr>
            <p:ph idx="49" type="body"/>
          </p:nvPr>
        </p:nvSpPr>
        <p:spPr>
          <a:xfrm>
            <a:off x="2126124" y="4406941"/>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4" name="Google Shape;394;p50"/>
          <p:cNvSpPr txBox="1"/>
          <p:nvPr>
            <p:ph idx="50" type="body"/>
          </p:nvPr>
        </p:nvSpPr>
        <p:spPr>
          <a:xfrm>
            <a:off x="3447458" y="454838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5" name="Google Shape;395;p50"/>
          <p:cNvSpPr txBox="1"/>
          <p:nvPr>
            <p:ph idx="51" type="body"/>
          </p:nvPr>
        </p:nvSpPr>
        <p:spPr>
          <a:xfrm>
            <a:off x="3447458" y="440495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6" name="Google Shape;396;p50"/>
          <p:cNvSpPr txBox="1"/>
          <p:nvPr>
            <p:ph idx="52" type="body"/>
          </p:nvPr>
        </p:nvSpPr>
        <p:spPr>
          <a:xfrm>
            <a:off x="4765755" y="454838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7" name="Google Shape;397;p50"/>
          <p:cNvSpPr txBox="1"/>
          <p:nvPr>
            <p:ph idx="53" type="body"/>
          </p:nvPr>
        </p:nvSpPr>
        <p:spPr>
          <a:xfrm>
            <a:off x="4765755" y="440495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8" name="Google Shape;398;p50"/>
          <p:cNvSpPr txBox="1"/>
          <p:nvPr>
            <p:ph idx="54" type="body"/>
          </p:nvPr>
        </p:nvSpPr>
        <p:spPr>
          <a:xfrm>
            <a:off x="6098083" y="454838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9" name="Google Shape;399;p50"/>
          <p:cNvSpPr txBox="1"/>
          <p:nvPr>
            <p:ph idx="55" type="body"/>
          </p:nvPr>
        </p:nvSpPr>
        <p:spPr>
          <a:xfrm>
            <a:off x="6098083" y="4404954"/>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0" name="Google Shape;400;p50"/>
          <p:cNvSpPr txBox="1"/>
          <p:nvPr>
            <p:ph idx="56" type="body"/>
          </p:nvPr>
        </p:nvSpPr>
        <p:spPr>
          <a:xfrm>
            <a:off x="7420186" y="454735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540"/>
              <a:buNone/>
              <a:defRPr b="0" sz="540">
                <a:solidFill>
                  <a:schemeClr val="dk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1" name="Google Shape;401;p50"/>
          <p:cNvSpPr txBox="1"/>
          <p:nvPr>
            <p:ph idx="57" type="body"/>
          </p:nvPr>
        </p:nvSpPr>
        <p:spPr>
          <a:xfrm>
            <a:off x="7420186" y="4403925"/>
            <a:ext cx="878178" cy="1345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540"/>
              <a:buNone/>
              <a:defRPr b="1" sz="540">
                <a:solidFill>
                  <a:schemeClr val="lt1"/>
                </a:solidFill>
              </a:defRPr>
            </a:lvl1pPr>
            <a:lvl2pPr indent="-228600" lvl="1" marL="914400" algn="l">
              <a:lnSpc>
                <a:spcPct val="100000"/>
              </a:lnSpc>
              <a:spcBef>
                <a:spcPts val="408"/>
              </a:spcBef>
              <a:spcAft>
                <a:spcPts val="0"/>
              </a:spcAft>
              <a:buClr>
                <a:schemeClr val="lt2"/>
              </a:buClr>
              <a:buSzPts val="953"/>
              <a:buNone/>
              <a:defRPr b="1" sz="953">
                <a:solidFill>
                  <a:schemeClr val="lt2"/>
                </a:solidFill>
              </a:defRPr>
            </a:lvl2pPr>
            <a:lvl3pPr indent="-289115" lvl="2" marL="1371600" algn="l">
              <a:lnSpc>
                <a:spcPct val="100000"/>
              </a:lnSpc>
              <a:spcBef>
                <a:spcPts val="408"/>
              </a:spcBef>
              <a:spcAft>
                <a:spcPts val="0"/>
              </a:spcAft>
              <a:buClr>
                <a:schemeClr val="dk1"/>
              </a:buClr>
              <a:buSzPts val="953"/>
              <a:buFont typeface="Arial"/>
              <a:buChar char="›"/>
              <a:defRPr sz="953">
                <a:solidFill>
                  <a:schemeClr val="lt2"/>
                </a:solidFill>
              </a:defRPr>
            </a:lvl3pPr>
            <a:lvl4pPr indent="-289115" lvl="3" marL="1828800" algn="l">
              <a:lnSpc>
                <a:spcPct val="100000"/>
              </a:lnSpc>
              <a:spcBef>
                <a:spcPts val="408"/>
              </a:spcBef>
              <a:spcAft>
                <a:spcPts val="0"/>
              </a:spcAft>
              <a:buClr>
                <a:schemeClr val="dk1"/>
              </a:buClr>
              <a:buSzPts val="953"/>
              <a:buChar char="•"/>
              <a:defRPr sz="953">
                <a:solidFill>
                  <a:schemeClr val="lt2"/>
                </a:solidFill>
              </a:defRPr>
            </a:lvl4pPr>
            <a:lvl5pPr indent="-280416" lvl="4" marL="2286000" algn="l">
              <a:lnSpc>
                <a:spcPct val="100000"/>
              </a:lnSpc>
              <a:spcBef>
                <a:spcPts val="408"/>
              </a:spcBef>
              <a:spcAft>
                <a:spcPts val="0"/>
              </a:spcAft>
              <a:buClr>
                <a:schemeClr val="lt2"/>
              </a:buClr>
              <a:buSzPts val="816"/>
              <a:buChar char="•"/>
              <a:defRPr sz="816">
                <a:solidFill>
                  <a:schemeClr val="lt2"/>
                </a:solidFill>
              </a:defRPr>
            </a:lvl5pPr>
            <a:lvl6pPr indent="-280416" lvl="5" marL="2743200" algn="l">
              <a:lnSpc>
                <a:spcPct val="100000"/>
              </a:lnSpc>
              <a:spcBef>
                <a:spcPts val="408"/>
              </a:spcBef>
              <a:spcAft>
                <a:spcPts val="0"/>
              </a:spcAft>
              <a:buClr>
                <a:schemeClr val="lt2"/>
              </a:buClr>
              <a:buSzPts val="816"/>
              <a:buFont typeface="Arial"/>
              <a:buChar char="‒"/>
              <a:defRPr sz="816">
                <a:solidFill>
                  <a:schemeClr val="lt2"/>
                </a:solidFill>
              </a:defRPr>
            </a:lvl6pPr>
            <a:lvl7pPr indent="-228600" lvl="6" marL="3200400" algn="l">
              <a:lnSpc>
                <a:spcPct val="100000"/>
              </a:lnSpc>
              <a:spcBef>
                <a:spcPts val="1225"/>
              </a:spcBef>
              <a:spcAft>
                <a:spcPts val="0"/>
              </a:spcAft>
              <a:buClr>
                <a:schemeClr val="lt2"/>
              </a:buClr>
              <a:buSzPts val="544"/>
              <a:buFont typeface="Arial"/>
              <a:buNone/>
              <a:defRPr sz="544">
                <a:solidFill>
                  <a:schemeClr val="lt2"/>
                </a:solidFill>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2" name="Google Shape;402;p50"/>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OFFICES">
  <p:cSld name="OUR OFFICES">
    <p:spTree>
      <p:nvGrpSpPr>
        <p:cNvPr id="403" name="Shape 403"/>
        <p:cNvGrpSpPr/>
        <p:nvPr/>
      </p:nvGrpSpPr>
      <p:grpSpPr>
        <a:xfrm>
          <a:off x="0" y="0"/>
          <a:ext cx="0" cy="0"/>
          <a:chOff x="0" y="0"/>
          <a:chExt cx="0" cy="0"/>
        </a:xfrm>
      </p:grpSpPr>
      <p:grpSp>
        <p:nvGrpSpPr>
          <p:cNvPr id="404" name="Google Shape;404;p51"/>
          <p:cNvGrpSpPr/>
          <p:nvPr/>
        </p:nvGrpSpPr>
        <p:grpSpPr>
          <a:xfrm>
            <a:off x="1247088" y="3537443"/>
            <a:ext cx="4020797" cy="911834"/>
            <a:chOff x="1212228" y="5217954"/>
            <a:chExt cx="4596567" cy="911834"/>
          </a:xfrm>
        </p:grpSpPr>
        <p:sp>
          <p:nvSpPr>
            <p:cNvPr id="405" name="Google Shape;405;p51"/>
            <p:cNvSpPr txBox="1"/>
            <p:nvPr/>
          </p:nvSpPr>
          <p:spPr>
            <a:xfrm>
              <a:off x="1212228" y="5221591"/>
              <a:ext cx="1092420" cy="54245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cap="none" strike="noStrike">
                  <a:solidFill>
                    <a:schemeClr val="lt1"/>
                  </a:solidFill>
                  <a:latin typeface="Arial"/>
                  <a:ea typeface="Arial"/>
                  <a:cs typeface="Arial"/>
                  <a:sym typeface="Arial"/>
                </a:rPr>
                <a:t>Americas</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New York</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San Francisco</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Santiago</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Montreal</a:t>
              </a:r>
              <a:endParaRPr b="0" i="0" sz="540" u="none" cap="none" strike="noStrike">
                <a:solidFill>
                  <a:schemeClr val="dk1"/>
                </a:solidFill>
                <a:latin typeface="Arial"/>
                <a:ea typeface="Arial"/>
                <a:cs typeface="Arial"/>
                <a:sym typeface="Arial"/>
              </a:endParaRPr>
            </a:p>
          </p:txBody>
        </p:sp>
        <p:sp>
          <p:nvSpPr>
            <p:cNvPr id="406" name="Google Shape;406;p51"/>
            <p:cNvSpPr txBox="1"/>
            <p:nvPr/>
          </p:nvSpPr>
          <p:spPr>
            <a:xfrm>
              <a:off x="2491337" y="5221591"/>
              <a:ext cx="1092420" cy="908197"/>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cap="none" strike="noStrike">
                  <a:solidFill>
                    <a:schemeClr val="lt1"/>
                  </a:solidFill>
                  <a:latin typeface="Arial"/>
                  <a:ea typeface="Arial"/>
                  <a:cs typeface="Arial"/>
                  <a:sym typeface="Arial"/>
                </a:rPr>
                <a:t>Europe</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Paris</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Frankfurt</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Jersey</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London</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Madrid</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Milan</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Zurich</a:t>
              </a:r>
              <a:endParaRPr b="0" i="0" sz="540" u="none" cap="none" strike="noStrike">
                <a:solidFill>
                  <a:schemeClr val="dk1"/>
                </a:solidFill>
                <a:latin typeface="Arial"/>
                <a:ea typeface="Arial"/>
                <a:cs typeface="Arial"/>
                <a:sym typeface="Arial"/>
              </a:endParaRPr>
            </a:p>
          </p:txBody>
        </p:sp>
        <p:sp>
          <p:nvSpPr>
            <p:cNvPr id="407" name="Google Shape;407;p51"/>
            <p:cNvSpPr txBox="1"/>
            <p:nvPr/>
          </p:nvSpPr>
          <p:spPr>
            <a:xfrm>
              <a:off x="4716375" y="5221591"/>
              <a:ext cx="1092420" cy="54245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cap="none" strike="noStrike">
                  <a:solidFill>
                    <a:schemeClr val="lt1"/>
                  </a:solidFill>
                  <a:latin typeface="Arial"/>
                  <a:ea typeface="Arial"/>
                  <a:cs typeface="Arial"/>
                  <a:sym typeface="Arial"/>
                </a:rPr>
                <a:t>Asia</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Beijing</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Seoul</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Tokyo</a:t>
              </a:r>
              <a:endParaRPr/>
            </a:p>
          </p:txBody>
        </p:sp>
        <p:sp>
          <p:nvSpPr>
            <p:cNvPr id="408" name="Google Shape;408;p51"/>
            <p:cNvSpPr txBox="1"/>
            <p:nvPr/>
          </p:nvSpPr>
          <p:spPr>
            <a:xfrm>
              <a:off x="3528493" y="5217954"/>
              <a:ext cx="1092420" cy="26815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cap="none" strike="noStrike">
                  <a:solidFill>
                    <a:schemeClr val="lt1"/>
                  </a:solidFill>
                  <a:latin typeface="Arial"/>
                  <a:ea typeface="Arial"/>
                  <a:cs typeface="Arial"/>
                  <a:sym typeface="Arial"/>
                </a:rPr>
                <a:t>Middle East</a:t>
              </a:r>
              <a:endParaRPr/>
            </a:p>
            <a:p>
              <a:pPr indent="0" lvl="0" marL="0" marR="0" rtl="0" algn="l">
                <a:lnSpc>
                  <a:spcPct val="110000"/>
                </a:lnSpc>
                <a:spcBef>
                  <a:spcPts val="0"/>
                </a:spcBef>
                <a:spcAft>
                  <a:spcPts val="0"/>
                </a:spcAft>
                <a:buNone/>
              </a:pPr>
              <a:r>
                <a:rPr b="1" i="0" lang="en-US" sz="540" u="none" cap="none" strike="noStrike">
                  <a:solidFill>
                    <a:schemeClr val="dk1"/>
                  </a:solidFill>
                  <a:latin typeface="Arial"/>
                  <a:ea typeface="Arial"/>
                  <a:cs typeface="Arial"/>
                  <a:sym typeface="Arial"/>
                </a:rPr>
                <a:t>Abu Dhabi</a:t>
              </a:r>
              <a:endParaRPr/>
            </a:p>
          </p:txBody>
        </p:sp>
      </p:grpSp>
      <p:sp>
        <p:nvSpPr>
          <p:cNvPr id="409" name="Google Shape;409;p51"/>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pic>
        <p:nvPicPr>
          <p:cNvPr id="410" name="Google Shape;410;p51"/>
          <p:cNvPicPr preferRelativeResize="0"/>
          <p:nvPr/>
        </p:nvPicPr>
        <p:blipFill rotWithShape="1">
          <a:blip r:embed="rId2">
            <a:alphaModFix/>
          </a:blip>
          <a:srcRect b="0" l="85341" r="0" t="0"/>
          <a:stretch/>
        </p:blipFill>
        <p:spPr>
          <a:xfrm>
            <a:off x="7834030" y="4809130"/>
            <a:ext cx="967332" cy="137148"/>
          </a:xfrm>
          <a:prstGeom prst="rect">
            <a:avLst/>
          </a:prstGeom>
          <a:noFill/>
          <a:ln>
            <a:noFill/>
          </a:ln>
        </p:spPr>
      </p:pic>
      <p:pic>
        <p:nvPicPr>
          <p:cNvPr id="411" name="Google Shape;411;p51"/>
          <p:cNvPicPr preferRelativeResize="0"/>
          <p:nvPr/>
        </p:nvPicPr>
        <p:blipFill rotWithShape="1">
          <a:blip r:embed="rId3">
            <a:alphaModFix/>
          </a:blip>
          <a:srcRect b="0" l="0" r="0" t="0"/>
          <a:stretch/>
        </p:blipFill>
        <p:spPr>
          <a:xfrm>
            <a:off x="838184" y="1158265"/>
            <a:ext cx="4020796" cy="2156508"/>
          </a:xfrm>
          <a:prstGeom prst="rect">
            <a:avLst/>
          </a:prstGeom>
          <a:noFill/>
          <a:ln>
            <a:noFill/>
          </a:ln>
        </p:spPr>
      </p:pic>
      <p:sp>
        <p:nvSpPr>
          <p:cNvPr id="412" name="Google Shape;412;p51"/>
          <p:cNvSpPr txBox="1"/>
          <p:nvPr/>
        </p:nvSpPr>
        <p:spPr>
          <a:xfrm>
            <a:off x="1546159" y="2034993"/>
            <a:ext cx="174499"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USA</a:t>
            </a:r>
            <a:endParaRPr/>
          </a:p>
        </p:txBody>
      </p:sp>
      <p:sp>
        <p:nvSpPr>
          <p:cNvPr id="413" name="Google Shape;413;p51"/>
          <p:cNvSpPr txBox="1"/>
          <p:nvPr/>
        </p:nvSpPr>
        <p:spPr>
          <a:xfrm>
            <a:off x="1813411" y="2849091"/>
            <a:ext cx="187323"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Chile</a:t>
            </a:r>
            <a:endParaRPr/>
          </a:p>
        </p:txBody>
      </p:sp>
      <p:sp>
        <p:nvSpPr>
          <p:cNvPr id="414" name="Google Shape;414;p51"/>
          <p:cNvSpPr/>
          <p:nvPr/>
        </p:nvSpPr>
        <p:spPr>
          <a:xfrm>
            <a:off x="1339990" y="201279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15" name="Google Shape;415;p51"/>
          <p:cNvSpPr/>
          <p:nvPr/>
        </p:nvSpPr>
        <p:spPr>
          <a:xfrm>
            <a:off x="1907072" y="199227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baseline="-25000" i="0" sz="833" u="none" cap="none" strike="noStrike">
              <a:solidFill>
                <a:schemeClr val="lt1"/>
              </a:solidFill>
              <a:latin typeface="Arial"/>
              <a:ea typeface="Arial"/>
              <a:cs typeface="Arial"/>
              <a:sym typeface="Arial"/>
            </a:endParaRPr>
          </a:p>
        </p:txBody>
      </p:sp>
      <p:sp>
        <p:nvSpPr>
          <p:cNvPr id="416" name="Google Shape;416;p51"/>
          <p:cNvSpPr/>
          <p:nvPr/>
        </p:nvSpPr>
        <p:spPr>
          <a:xfrm>
            <a:off x="1917665" y="2952287"/>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17" name="Google Shape;417;p51"/>
          <p:cNvSpPr/>
          <p:nvPr/>
        </p:nvSpPr>
        <p:spPr>
          <a:xfrm>
            <a:off x="2671772" y="209901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18" name="Google Shape;418;p51"/>
          <p:cNvSpPr txBox="1"/>
          <p:nvPr/>
        </p:nvSpPr>
        <p:spPr>
          <a:xfrm>
            <a:off x="2404952" y="2114447"/>
            <a:ext cx="203354"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Spain</a:t>
            </a:r>
            <a:endParaRPr/>
          </a:p>
        </p:txBody>
      </p:sp>
      <p:sp>
        <p:nvSpPr>
          <p:cNvPr id="419" name="Google Shape;419;p51"/>
          <p:cNvSpPr txBox="1"/>
          <p:nvPr/>
        </p:nvSpPr>
        <p:spPr>
          <a:xfrm>
            <a:off x="2414126" y="1970743"/>
            <a:ext cx="238619"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France</a:t>
            </a:r>
            <a:endParaRPr/>
          </a:p>
        </p:txBody>
      </p:sp>
      <p:sp>
        <p:nvSpPr>
          <p:cNvPr id="420" name="Google Shape;420;p51"/>
          <p:cNvSpPr txBox="1"/>
          <p:nvPr/>
        </p:nvSpPr>
        <p:spPr>
          <a:xfrm>
            <a:off x="2544800" y="1738829"/>
            <a:ext cx="134424"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UK</a:t>
            </a:r>
            <a:endParaRPr/>
          </a:p>
        </p:txBody>
      </p:sp>
      <p:sp>
        <p:nvSpPr>
          <p:cNvPr id="421" name="Google Shape;421;p51"/>
          <p:cNvSpPr txBox="1"/>
          <p:nvPr/>
        </p:nvSpPr>
        <p:spPr>
          <a:xfrm>
            <a:off x="2829001" y="1893095"/>
            <a:ext cx="301136"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Germany</a:t>
            </a:r>
            <a:endParaRPr/>
          </a:p>
        </p:txBody>
      </p:sp>
      <p:sp>
        <p:nvSpPr>
          <p:cNvPr id="422" name="Google Shape;422;p51"/>
          <p:cNvSpPr txBox="1"/>
          <p:nvPr/>
        </p:nvSpPr>
        <p:spPr>
          <a:xfrm>
            <a:off x="2738402" y="2133306"/>
            <a:ext cx="161676"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Italy</a:t>
            </a:r>
            <a:endParaRPr/>
          </a:p>
        </p:txBody>
      </p:sp>
      <p:sp>
        <p:nvSpPr>
          <p:cNvPr id="423" name="Google Shape;423;p51"/>
          <p:cNvSpPr txBox="1"/>
          <p:nvPr/>
        </p:nvSpPr>
        <p:spPr>
          <a:xfrm>
            <a:off x="2893833" y="1995434"/>
            <a:ext cx="363654"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Switzerland</a:t>
            </a:r>
            <a:endParaRPr/>
          </a:p>
        </p:txBody>
      </p:sp>
      <p:sp>
        <p:nvSpPr>
          <p:cNvPr id="424" name="Google Shape;424;p51"/>
          <p:cNvSpPr/>
          <p:nvPr/>
        </p:nvSpPr>
        <p:spPr>
          <a:xfrm>
            <a:off x="2673648" y="199227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25" name="Google Shape;425;p51"/>
          <p:cNvSpPr/>
          <p:nvPr/>
        </p:nvSpPr>
        <p:spPr>
          <a:xfrm>
            <a:off x="2707938" y="193645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26" name="Google Shape;426;p51"/>
          <p:cNvSpPr/>
          <p:nvPr/>
        </p:nvSpPr>
        <p:spPr>
          <a:xfrm>
            <a:off x="2735069" y="1981741"/>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27" name="Google Shape;427;p51"/>
          <p:cNvSpPr txBox="1"/>
          <p:nvPr/>
        </p:nvSpPr>
        <p:spPr>
          <a:xfrm>
            <a:off x="3785249" y="2114177"/>
            <a:ext cx="208162"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China</a:t>
            </a:r>
            <a:endParaRPr/>
          </a:p>
        </p:txBody>
      </p:sp>
      <p:sp>
        <p:nvSpPr>
          <p:cNvPr id="428" name="Google Shape;428;p51"/>
          <p:cNvSpPr/>
          <p:nvPr/>
        </p:nvSpPr>
        <p:spPr>
          <a:xfrm>
            <a:off x="4003301" y="210001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29" name="Google Shape;429;p51"/>
          <p:cNvSpPr/>
          <p:nvPr/>
        </p:nvSpPr>
        <p:spPr>
          <a:xfrm>
            <a:off x="4126432" y="215038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30" name="Google Shape;430;p51"/>
          <p:cNvSpPr/>
          <p:nvPr/>
        </p:nvSpPr>
        <p:spPr>
          <a:xfrm>
            <a:off x="4254311" y="2172308"/>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31" name="Google Shape;431;p51"/>
          <p:cNvSpPr/>
          <p:nvPr/>
        </p:nvSpPr>
        <p:spPr>
          <a:xfrm>
            <a:off x="3867641" y="258640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33" u="none" cap="none" strike="noStrike">
              <a:solidFill>
                <a:schemeClr val="lt1"/>
              </a:solidFill>
              <a:latin typeface="Arial"/>
              <a:ea typeface="Arial"/>
              <a:cs typeface="Arial"/>
              <a:sym typeface="Arial"/>
            </a:endParaRPr>
          </a:p>
        </p:txBody>
      </p:sp>
      <p:sp>
        <p:nvSpPr>
          <p:cNvPr id="432" name="Google Shape;432;p51"/>
          <p:cNvSpPr txBox="1"/>
          <p:nvPr/>
        </p:nvSpPr>
        <p:spPr>
          <a:xfrm>
            <a:off x="4312990" y="2171867"/>
            <a:ext cx="214574"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Japan</a:t>
            </a:r>
            <a:endParaRPr/>
          </a:p>
        </p:txBody>
      </p:sp>
      <p:sp>
        <p:nvSpPr>
          <p:cNvPr id="433" name="Google Shape;433;p51"/>
          <p:cNvSpPr txBox="1"/>
          <p:nvPr/>
        </p:nvSpPr>
        <p:spPr>
          <a:xfrm>
            <a:off x="4034915" y="1918986"/>
            <a:ext cx="211368" cy="146450"/>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South</a:t>
            </a:r>
            <a:endParaRPr/>
          </a:p>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Korea</a:t>
            </a:r>
            <a:endParaRPr/>
          </a:p>
        </p:txBody>
      </p:sp>
      <p:sp>
        <p:nvSpPr>
          <p:cNvPr id="434" name="Google Shape;434;p51"/>
          <p:cNvSpPr txBox="1"/>
          <p:nvPr/>
        </p:nvSpPr>
        <p:spPr>
          <a:xfrm>
            <a:off x="3523067" y="2630272"/>
            <a:ext cx="325182"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b="0" i="0" lang="en-US" sz="476" u="none" cap="none" strike="noStrike">
                <a:solidFill>
                  <a:schemeClr val="lt1"/>
                </a:solidFill>
                <a:latin typeface="Arial"/>
                <a:ea typeface="Arial"/>
                <a:cs typeface="Arial"/>
                <a:sym typeface="Arial"/>
              </a:rPr>
              <a:t>Singapore</a:t>
            </a:r>
            <a:endParaRPr/>
          </a:p>
        </p:txBody>
      </p:sp>
      <p:sp>
        <p:nvSpPr>
          <p:cNvPr id="435" name="Google Shape;435;p51"/>
          <p:cNvSpPr txBox="1"/>
          <p:nvPr/>
        </p:nvSpPr>
        <p:spPr>
          <a:xfrm>
            <a:off x="223643" y="457569"/>
            <a:ext cx="5759450" cy="307777"/>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Black"/>
                <a:ea typeface="Arial Black"/>
                <a:cs typeface="Arial Black"/>
                <a:sym typeface="Arial Black"/>
              </a:rPr>
              <a:t>OUR OFFICES WORLDWIDE</a:t>
            </a:r>
            <a:endParaRPr/>
          </a:p>
        </p:txBody>
      </p:sp>
      <p:sp>
        <p:nvSpPr>
          <p:cNvPr id="436" name="Google Shape;436;p51"/>
          <p:cNvSpPr/>
          <p:nvPr/>
        </p:nvSpPr>
        <p:spPr>
          <a:xfrm>
            <a:off x="2814291" y="194910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37" name="Google Shape;437;p51"/>
          <p:cNvSpPr/>
          <p:nvPr/>
        </p:nvSpPr>
        <p:spPr>
          <a:xfrm>
            <a:off x="2787160" y="197513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38" name="Google Shape;438;p51"/>
          <p:cNvSpPr/>
          <p:nvPr/>
        </p:nvSpPr>
        <p:spPr>
          <a:xfrm>
            <a:off x="2822649" y="2000380"/>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39" name="Google Shape;439;p51"/>
          <p:cNvSpPr/>
          <p:nvPr/>
        </p:nvSpPr>
        <p:spPr>
          <a:xfrm>
            <a:off x="2831436" y="2047090"/>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pic>
        <p:nvPicPr>
          <p:cNvPr id="440" name="Google Shape;440;p51"/>
          <p:cNvPicPr preferRelativeResize="0"/>
          <p:nvPr/>
        </p:nvPicPr>
        <p:blipFill rotWithShape="1">
          <a:blip r:embed="rId4">
            <a:alphaModFix/>
          </a:blip>
          <a:srcRect b="0" l="0" r="0" t="0"/>
          <a:stretch/>
        </p:blipFill>
        <p:spPr>
          <a:xfrm>
            <a:off x="173038" y="4857919"/>
            <a:ext cx="2800813" cy="185406"/>
          </a:xfrm>
          <a:prstGeom prst="rect">
            <a:avLst/>
          </a:prstGeom>
          <a:noFill/>
          <a:ln>
            <a:noFill/>
          </a:ln>
        </p:spPr>
      </p:pic>
      <p:sp>
        <p:nvSpPr>
          <p:cNvPr id="441" name="Google Shape;441;p51"/>
          <p:cNvSpPr/>
          <p:nvPr/>
        </p:nvSpPr>
        <p:spPr>
          <a:xfrm>
            <a:off x="2219473" y="2308492"/>
            <a:ext cx="258029" cy="20540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sp>
        <p:nvSpPr>
          <p:cNvPr id="442" name="Google Shape;442;p51"/>
          <p:cNvSpPr/>
          <p:nvPr/>
        </p:nvSpPr>
        <p:spPr>
          <a:xfrm>
            <a:off x="1907072" y="194084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833">
              <a:solidFill>
                <a:schemeClr val="lt1"/>
              </a:solidFill>
              <a:latin typeface="Arial"/>
              <a:ea typeface="Arial"/>
              <a:cs typeface="Arial"/>
              <a:sym typeface="Arial"/>
            </a:endParaRPr>
          </a:p>
        </p:txBody>
      </p:sp>
      <p:sp>
        <p:nvSpPr>
          <p:cNvPr id="443" name="Google Shape;443;p51"/>
          <p:cNvSpPr/>
          <p:nvPr/>
        </p:nvSpPr>
        <p:spPr>
          <a:xfrm>
            <a:off x="3322602" y="231227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833">
              <a:solidFill>
                <a:schemeClr val="lt1"/>
              </a:solidFill>
              <a:latin typeface="Arial"/>
              <a:ea typeface="Arial"/>
              <a:cs typeface="Arial"/>
              <a:sym typeface="Arial"/>
            </a:endParaRPr>
          </a:p>
        </p:txBody>
      </p:sp>
      <p:sp>
        <p:nvSpPr>
          <p:cNvPr id="444" name="Google Shape;444;p51"/>
          <p:cNvSpPr txBox="1"/>
          <p:nvPr/>
        </p:nvSpPr>
        <p:spPr>
          <a:xfrm>
            <a:off x="1698691" y="1861057"/>
            <a:ext cx="262664"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lang="en-US" sz="476">
                <a:solidFill>
                  <a:schemeClr val="lt1"/>
                </a:solidFill>
                <a:latin typeface="Arial"/>
                <a:ea typeface="Arial"/>
                <a:cs typeface="Arial"/>
                <a:sym typeface="Arial"/>
              </a:rPr>
              <a:t>Canada</a:t>
            </a:r>
            <a:endParaRPr/>
          </a:p>
        </p:txBody>
      </p:sp>
      <p:sp>
        <p:nvSpPr>
          <p:cNvPr id="445" name="Google Shape;445;p51"/>
          <p:cNvSpPr txBox="1"/>
          <p:nvPr/>
        </p:nvSpPr>
        <p:spPr>
          <a:xfrm>
            <a:off x="3298598" y="2221630"/>
            <a:ext cx="174499" cy="73225"/>
          </a:xfrm>
          <a:prstGeom prst="rect">
            <a:avLst/>
          </a:prstGeom>
          <a:noFill/>
          <a:ln>
            <a:noFill/>
          </a:ln>
        </p:spPr>
        <p:txBody>
          <a:bodyPr anchorCtr="0" anchor="t" bIns="0" lIns="24475" spcFirstLastPara="1" rIns="24475" wrap="square" tIns="0">
            <a:spAutoFit/>
          </a:bodyPr>
          <a:lstStyle/>
          <a:p>
            <a:pPr indent="0" lvl="0" marL="0" marR="0" rtl="0" algn="ctr">
              <a:spcBef>
                <a:spcPts val="0"/>
              </a:spcBef>
              <a:spcAft>
                <a:spcPts val="0"/>
              </a:spcAft>
              <a:buNone/>
            </a:pPr>
            <a:r>
              <a:rPr lang="en-US" sz="476">
                <a:solidFill>
                  <a:schemeClr val="lt1"/>
                </a:solidFill>
                <a:latin typeface="Arial"/>
                <a:ea typeface="Arial"/>
                <a:cs typeface="Arial"/>
                <a:sym typeface="Arial"/>
              </a:rPr>
              <a:t>UAE</a:t>
            </a:r>
            <a:endParaRPr/>
          </a:p>
        </p:txBody>
      </p:sp>
      <p:sp>
        <p:nvSpPr>
          <p:cNvPr id="446" name="Google Shape;446;p51"/>
          <p:cNvSpPr txBox="1"/>
          <p:nvPr/>
        </p:nvSpPr>
        <p:spPr>
          <a:xfrm>
            <a:off x="5741784" y="1310872"/>
            <a:ext cx="1156415" cy="290073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EUROPE</a:t>
            </a:r>
            <a:endParaRPr b="0" i="0" sz="680" u="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Paris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20, Place Vendôme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75001 Paris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FRANCE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+33 1 41 71 92 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London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 Grafton Street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London, W1S 4FE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KINGDOM</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+44 2071 544 300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Frankfurt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An der Welle 4</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60322 Frankfurt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GERMANY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+49 69 50 50 41 500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Milan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Galleria De Cristoforis 1</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20122 Milan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ITALY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+39 02 5844 2401</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Madrid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Calle Fortuny 6</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5ª planta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28010 Madrid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SPAIN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+34 913 08400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Zurich</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Bahnhofstrasse 20</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8001 Zurich</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SWITZERLAND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+41 44 213 27 27</a:t>
            </a:r>
            <a:endParaRPr sz="408">
              <a:solidFill>
                <a:schemeClr val="dk1"/>
              </a:solidFill>
              <a:latin typeface="Arial"/>
              <a:ea typeface="Arial"/>
              <a:cs typeface="Arial"/>
              <a:sym typeface="Arial"/>
            </a:endParaRPr>
          </a:p>
        </p:txBody>
      </p:sp>
      <p:sp>
        <p:nvSpPr>
          <p:cNvPr id="447" name="Google Shape;447;p51"/>
          <p:cNvSpPr txBox="1"/>
          <p:nvPr/>
        </p:nvSpPr>
        <p:spPr>
          <a:xfrm>
            <a:off x="6745648" y="1310873"/>
            <a:ext cx="1156415" cy="318837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Jersey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Third Floor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27 Esplanade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St. Helier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JE2 3QA JERSEY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+44 1534 601 200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24, avenue Émile-Reuter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L-2420 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+352 27 44 481</a:t>
            </a:r>
            <a:endParaRPr/>
          </a:p>
          <a:p>
            <a:pPr indent="0" lvl="0" marL="0" marR="0" rtl="0" algn="l">
              <a:lnSpc>
                <a:spcPct val="110000"/>
              </a:lnSpc>
              <a:spcBef>
                <a:spcPts val="0"/>
              </a:spcBef>
              <a:spcAft>
                <a:spcPts val="0"/>
              </a:spcAft>
              <a:buNone/>
            </a:pPr>
            <a:r>
              <a:t/>
            </a:r>
            <a:endParaRPr b="0"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AMERICAS</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New York</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1370 Avenue of the Americas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New York, NY 10019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STATES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+1 (212) 641 8604</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San Francisco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Suite 1400,</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14th floor, Steuart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One Market Plaza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San Francisco, CA 94105</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STATES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+1 (415) 510 8900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Santiago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Av. Apoquindo 2929,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Of. 1800, Piso 18</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Las Condes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Santiago, 7550 246</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CHILE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+562 32784600</a:t>
            </a:r>
            <a:endParaRPr/>
          </a:p>
          <a:p>
            <a:pPr indent="0" lvl="0" marL="0" marR="0" rtl="0" algn="l">
              <a:lnSpc>
                <a:spcPct val="110000"/>
              </a:lnSpc>
              <a:spcBef>
                <a:spcPts val="0"/>
              </a:spcBef>
              <a:spcAft>
                <a:spcPts val="0"/>
              </a:spcAft>
              <a:buNone/>
            </a:pPr>
            <a:r>
              <a:t/>
            </a:r>
            <a:endParaRPr b="0" i="0" sz="408"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80" u="none" strike="noStrike">
                <a:solidFill>
                  <a:schemeClr val="dk1"/>
                </a:solidFill>
                <a:latin typeface="Arial"/>
                <a:ea typeface="Arial"/>
                <a:cs typeface="Arial"/>
                <a:sym typeface="Arial"/>
              </a:rPr>
              <a:t>Montreal</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1250 René-Lévesque Ouest,</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Suite 4010</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Montréal QC H3B 4W8 </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CANADA</a:t>
            </a:r>
            <a:endParaRPr/>
          </a:p>
          <a:p>
            <a:pPr indent="0" lvl="0" marL="0" marR="0" rtl="0" algn="l">
              <a:lnSpc>
                <a:spcPct val="110000"/>
              </a:lnSpc>
              <a:spcBef>
                <a:spcPts val="0"/>
              </a:spcBef>
              <a:spcAft>
                <a:spcPts val="0"/>
              </a:spcAft>
              <a:buNone/>
            </a:pPr>
            <a:r>
              <a:t/>
            </a:r>
            <a:endParaRPr sz="100">
              <a:solidFill>
                <a:schemeClr val="dk1"/>
              </a:solidFill>
              <a:latin typeface="Arial"/>
              <a:ea typeface="Arial"/>
              <a:cs typeface="Arial"/>
              <a:sym typeface="Arial"/>
            </a:endParaRPr>
          </a:p>
        </p:txBody>
      </p:sp>
      <p:sp>
        <p:nvSpPr>
          <p:cNvPr id="448" name="Google Shape;448;p51"/>
          <p:cNvSpPr txBox="1"/>
          <p:nvPr/>
        </p:nvSpPr>
        <p:spPr>
          <a:xfrm>
            <a:off x="7834030" y="1310874"/>
            <a:ext cx="967332" cy="333072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0" i="0" lang="en-US" sz="710" u="none" strike="noStrike">
                <a:solidFill>
                  <a:schemeClr val="lt1"/>
                </a:solidFill>
                <a:latin typeface="Arial"/>
                <a:ea typeface="Arial"/>
                <a:cs typeface="Arial"/>
                <a:sym typeface="Arial"/>
              </a:rPr>
              <a:t>MIDDLE EAST</a:t>
            </a:r>
            <a:endParaRPr/>
          </a:p>
          <a:p>
            <a:pPr indent="0" lvl="0" marL="0" marR="0" rtl="0" algn="l">
              <a:lnSpc>
                <a:spcPct val="110000"/>
              </a:lnSpc>
              <a:spcBef>
                <a:spcPts val="0"/>
              </a:spcBef>
              <a:spcAft>
                <a:spcPts val="0"/>
              </a:spcAft>
              <a:buNone/>
            </a:pPr>
            <a:r>
              <a:t/>
            </a:r>
            <a:endParaRPr b="0" i="0" sz="480"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80" u="none" strike="noStrike">
                <a:solidFill>
                  <a:schemeClr val="dk1"/>
                </a:solidFill>
                <a:latin typeface="Arial"/>
                <a:ea typeface="Arial"/>
                <a:cs typeface="Arial"/>
                <a:sym typeface="Arial"/>
              </a:rPr>
              <a:t>Abu Dhabi</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Al Khatem Tower - Floor 23</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Abu Dhabi Global Market Square,</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Al Maryah Island.</a:t>
            </a:r>
            <a:endParaRPr/>
          </a:p>
          <a:p>
            <a:pPr indent="0" lvl="0" marL="0" marR="0" rtl="0" algn="l">
              <a:lnSpc>
                <a:spcPct val="110000"/>
              </a:lnSpc>
              <a:spcBef>
                <a:spcPts val="0"/>
              </a:spcBef>
              <a:spcAft>
                <a:spcPts val="0"/>
              </a:spcAft>
              <a:buNone/>
            </a:pPr>
            <a:r>
              <a:rPr b="0" i="0" lang="en-US" sz="410" u="none" cap="none" strike="noStrike">
                <a:solidFill>
                  <a:schemeClr val="dk1"/>
                </a:solidFill>
                <a:latin typeface="Arial"/>
                <a:ea typeface="Arial"/>
                <a:cs typeface="Arial"/>
                <a:sym typeface="Arial"/>
              </a:rPr>
              <a:t>UNITED ARAB EMIRATES</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Ph.: +971 50 316 22 14 </a:t>
            </a:r>
            <a:endParaRPr/>
          </a:p>
          <a:p>
            <a:pPr indent="0" lvl="0" marL="0" marR="0" rtl="0" algn="l">
              <a:lnSpc>
                <a:spcPct val="110000"/>
              </a:lnSpc>
              <a:spcBef>
                <a:spcPts val="0"/>
              </a:spcBef>
              <a:spcAft>
                <a:spcPts val="0"/>
              </a:spcAft>
              <a:buNone/>
            </a:pPr>
            <a:r>
              <a:t/>
            </a:r>
            <a:endParaRPr b="0" i="0" sz="714" u="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ASIA</a:t>
            </a:r>
            <a:endParaRPr/>
          </a:p>
          <a:p>
            <a:pPr indent="0" lvl="0" marL="0" marR="0" rtl="0" algn="l">
              <a:lnSpc>
                <a:spcPct val="110000"/>
              </a:lnSpc>
              <a:spcBef>
                <a:spcPts val="0"/>
              </a:spcBef>
              <a:spcAft>
                <a:spcPts val="0"/>
              </a:spcAft>
              <a:buNone/>
            </a:pPr>
            <a:r>
              <a:t/>
            </a:r>
            <a:endParaRPr b="0"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Beijing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 20-22, Level 47,</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China World Tower 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No.1 Jian Guo Men Wai</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Avenue Chaoyang,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District Beijing 100004</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CHINA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+86 10 6580-9000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Tokyo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Marunouchi Nijubashi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Building 21F</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3-2-3 Marunouchi,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Chiyoda-ku,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Tokyo 100-0005</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JAPAN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+81 3 5220 0010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 Temasek Avenue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 36-01 Millenia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Singapore 039192</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+65 65133410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Seoul</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27F, West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Center 1 Building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26 Euljiro 5-gil, Jung-gu</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Seoul 04539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SOUTH KOREA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+82 2 6220 4800</a:t>
            </a:r>
            <a:endParaRPr sz="408">
              <a:solidFill>
                <a:schemeClr val="dk1"/>
              </a:solidFill>
              <a:latin typeface="Arial"/>
              <a:ea typeface="Arial"/>
              <a:cs typeface="Arial"/>
              <a:sym typeface="Arial"/>
            </a:endParaRPr>
          </a:p>
        </p:txBody>
      </p:sp>
      <p:sp>
        <p:nvSpPr>
          <p:cNvPr id="449" name="Google Shape;449;p51"/>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sp>
        <p:nvSpPr>
          <p:cNvPr id="38" name="Google Shape;38;p16"/>
          <p:cNvSpPr txBox="1"/>
          <p:nvPr>
            <p:ph type="title"/>
          </p:nvPr>
        </p:nvSpPr>
        <p:spPr>
          <a:xfrm>
            <a:off x="173039" y="479426"/>
            <a:ext cx="8351044"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73037" y="768659"/>
            <a:ext cx="8353425" cy="269566"/>
          </a:xfrm>
          <a:prstGeom prst="rect">
            <a:avLst/>
          </a:prstGeom>
          <a:noFill/>
          <a:ln>
            <a:noFill/>
          </a:ln>
        </p:spPr>
        <p:txBody>
          <a:bodyPr anchorCtr="0" anchor="ctr" bIns="0" lIns="0" spcFirstLastPara="1" rIns="0" wrap="square" tIns="0">
            <a:normAutofit/>
          </a:bodyPr>
          <a:lstStyle>
            <a:lvl1pPr indent="-228600" lvl="0" marL="457200" algn="l">
              <a:lnSpc>
                <a:spcPct val="100000"/>
              </a:lnSpc>
              <a:spcBef>
                <a:spcPts val="0"/>
              </a:spcBef>
              <a:spcAft>
                <a:spcPts val="0"/>
              </a:spcAft>
              <a:buClr>
                <a:schemeClr val="lt1"/>
              </a:buClr>
              <a:buSzPts val="953"/>
              <a:buNone/>
              <a:defRPr sz="953">
                <a:solidFill>
                  <a:schemeClr val="lt1"/>
                </a:solidFill>
                <a:latin typeface="Poppins"/>
                <a:ea typeface="Poppins"/>
                <a:cs typeface="Poppins"/>
                <a:sym typeface="Poppins"/>
              </a:defRPr>
            </a:lvl1pPr>
            <a:lvl2pPr indent="-228600" lvl="1" marL="914400" algn="l">
              <a:lnSpc>
                <a:spcPct val="100000"/>
              </a:lnSpc>
              <a:spcBef>
                <a:spcPts val="0"/>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6"/>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Poppins"/>
                <a:ea typeface="Poppins"/>
                <a:cs typeface="Poppins"/>
                <a:sym typeface="Poppins"/>
              </a:defRPr>
            </a:lvl1pPr>
            <a:lvl2pPr indent="0" lvl="1" marL="0" algn="ctr">
              <a:spcBef>
                <a:spcPts val="0"/>
              </a:spcBef>
              <a:buNone/>
              <a:defRPr b="0" i="0" sz="600" u="none" cap="none" strike="noStrike">
                <a:solidFill>
                  <a:schemeClr val="lt1"/>
                </a:solidFill>
                <a:latin typeface="Poppins"/>
                <a:ea typeface="Poppins"/>
                <a:cs typeface="Poppins"/>
                <a:sym typeface="Poppins"/>
              </a:defRPr>
            </a:lvl2pPr>
            <a:lvl3pPr indent="0" lvl="2" marL="0" algn="ctr">
              <a:spcBef>
                <a:spcPts val="0"/>
              </a:spcBef>
              <a:buNone/>
              <a:defRPr b="0" i="0" sz="600" u="none" cap="none" strike="noStrike">
                <a:solidFill>
                  <a:schemeClr val="lt1"/>
                </a:solidFill>
                <a:latin typeface="Poppins"/>
                <a:ea typeface="Poppins"/>
                <a:cs typeface="Poppins"/>
                <a:sym typeface="Poppins"/>
              </a:defRPr>
            </a:lvl3pPr>
            <a:lvl4pPr indent="0" lvl="3" marL="0" algn="ctr">
              <a:spcBef>
                <a:spcPts val="0"/>
              </a:spcBef>
              <a:buNone/>
              <a:defRPr b="0" i="0" sz="600" u="none" cap="none" strike="noStrike">
                <a:solidFill>
                  <a:schemeClr val="lt1"/>
                </a:solidFill>
                <a:latin typeface="Poppins"/>
                <a:ea typeface="Poppins"/>
                <a:cs typeface="Poppins"/>
                <a:sym typeface="Poppins"/>
              </a:defRPr>
            </a:lvl4pPr>
            <a:lvl5pPr indent="0" lvl="4" marL="0" algn="ctr">
              <a:spcBef>
                <a:spcPts val="0"/>
              </a:spcBef>
              <a:buNone/>
              <a:defRPr b="0" i="0" sz="600" u="none" cap="none" strike="noStrike">
                <a:solidFill>
                  <a:schemeClr val="lt1"/>
                </a:solidFill>
                <a:latin typeface="Poppins"/>
                <a:ea typeface="Poppins"/>
                <a:cs typeface="Poppins"/>
                <a:sym typeface="Poppins"/>
              </a:defRPr>
            </a:lvl5pPr>
            <a:lvl6pPr indent="0" lvl="5" marL="0" algn="ctr">
              <a:spcBef>
                <a:spcPts val="0"/>
              </a:spcBef>
              <a:buNone/>
              <a:defRPr b="0" i="0" sz="600" u="none" cap="none" strike="noStrike">
                <a:solidFill>
                  <a:schemeClr val="lt1"/>
                </a:solidFill>
                <a:latin typeface="Poppins"/>
                <a:ea typeface="Poppins"/>
                <a:cs typeface="Poppins"/>
                <a:sym typeface="Poppins"/>
              </a:defRPr>
            </a:lvl6pPr>
            <a:lvl7pPr indent="0" lvl="6" marL="0" algn="ctr">
              <a:spcBef>
                <a:spcPts val="0"/>
              </a:spcBef>
              <a:buNone/>
              <a:defRPr b="0" i="0" sz="600" u="none" cap="none" strike="noStrike">
                <a:solidFill>
                  <a:schemeClr val="lt1"/>
                </a:solidFill>
                <a:latin typeface="Poppins"/>
                <a:ea typeface="Poppins"/>
                <a:cs typeface="Poppins"/>
                <a:sym typeface="Poppins"/>
              </a:defRPr>
            </a:lvl7pPr>
            <a:lvl8pPr indent="0" lvl="7" marL="0" algn="ctr">
              <a:spcBef>
                <a:spcPts val="0"/>
              </a:spcBef>
              <a:buNone/>
              <a:defRPr b="0" i="0" sz="600" u="none" cap="none" strike="noStrike">
                <a:solidFill>
                  <a:schemeClr val="lt1"/>
                </a:solidFill>
                <a:latin typeface="Poppins"/>
                <a:ea typeface="Poppins"/>
                <a:cs typeface="Poppins"/>
                <a:sym typeface="Poppins"/>
              </a:defRPr>
            </a:lvl8pPr>
            <a:lvl9pPr indent="0" lvl="8" marL="0" algn="ctr">
              <a:spcBef>
                <a:spcPts val="0"/>
              </a:spcBef>
              <a:buNone/>
              <a:defRPr b="0" i="0" sz="600" u="none" cap="none" strike="noStrike">
                <a:solidFill>
                  <a:schemeClr val="lt1"/>
                </a:solidFill>
                <a:latin typeface="Poppins"/>
                <a:ea typeface="Poppins"/>
                <a:cs typeface="Poppins"/>
                <a:sym typeface="Poppi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OFFICES alt">
  <p:cSld name="OUR OFFICES alt">
    <p:spTree>
      <p:nvGrpSpPr>
        <p:cNvPr id="450" name="Shape 450"/>
        <p:cNvGrpSpPr/>
        <p:nvPr/>
      </p:nvGrpSpPr>
      <p:grpSpPr>
        <a:xfrm>
          <a:off x="0" y="0"/>
          <a:ext cx="0" cy="0"/>
          <a:chOff x="0" y="0"/>
          <a:chExt cx="0" cy="0"/>
        </a:xfrm>
      </p:grpSpPr>
      <p:sp>
        <p:nvSpPr>
          <p:cNvPr id="451" name="Google Shape;451;p52"/>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pic>
        <p:nvPicPr>
          <p:cNvPr id="452" name="Google Shape;452;p52"/>
          <p:cNvPicPr preferRelativeResize="0"/>
          <p:nvPr/>
        </p:nvPicPr>
        <p:blipFill rotWithShape="1">
          <a:blip r:embed="rId2">
            <a:alphaModFix/>
          </a:blip>
          <a:srcRect b="0" l="0" r="0" t="0"/>
          <a:stretch/>
        </p:blipFill>
        <p:spPr>
          <a:xfrm>
            <a:off x="173038" y="4857919"/>
            <a:ext cx="2800813" cy="185406"/>
          </a:xfrm>
          <a:prstGeom prst="rect">
            <a:avLst/>
          </a:prstGeom>
          <a:noFill/>
          <a:ln>
            <a:noFill/>
          </a:ln>
        </p:spPr>
      </p:pic>
      <p:sp>
        <p:nvSpPr>
          <p:cNvPr id="453" name="Google Shape;453;p52"/>
          <p:cNvSpPr txBox="1"/>
          <p:nvPr/>
        </p:nvSpPr>
        <p:spPr>
          <a:xfrm>
            <a:off x="5741784" y="1310872"/>
            <a:ext cx="1156415" cy="290073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EUROPE</a:t>
            </a:r>
            <a:endParaRPr b="0" i="0" sz="680" u="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Paris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20, Place Vendôme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75001 Paris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FRANCE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+33 1 41 71 92 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London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 Grafton Street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London, W1S 4FE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KINGDOM</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+44 2071 544 300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Frankfurt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An der Welle 4</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60322 Frankfurt</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GERMANY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+49 69 50 50 41 500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Milan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Galleria De Cristoforis 1</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20122 Milan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ITALY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+39 02 5844 2401</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Madrid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Calle Fortuny 6</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5ª planta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28010 Madrid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SPAIN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+34 913 08400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Zurich</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Bahnhofstrasse 20</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8001 Zurich</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SWITZERLAND</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+41 44 213 27 27</a:t>
            </a:r>
            <a:endParaRPr sz="408">
              <a:solidFill>
                <a:schemeClr val="dk1"/>
              </a:solidFill>
              <a:latin typeface="Arial"/>
              <a:ea typeface="Arial"/>
              <a:cs typeface="Arial"/>
              <a:sym typeface="Arial"/>
            </a:endParaRPr>
          </a:p>
        </p:txBody>
      </p:sp>
      <p:sp>
        <p:nvSpPr>
          <p:cNvPr id="454" name="Google Shape;454;p52"/>
          <p:cNvSpPr txBox="1"/>
          <p:nvPr/>
        </p:nvSpPr>
        <p:spPr>
          <a:xfrm>
            <a:off x="6745648" y="1310873"/>
            <a:ext cx="1156415" cy="318837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Jersey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Third Floor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27 Esplanade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St. Helier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JE2 3QA JERSEY</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+44 1534 601 200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24, avenue Émile-Reuter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L-2420 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+352 27 44 481</a:t>
            </a:r>
            <a:endParaRPr/>
          </a:p>
          <a:p>
            <a:pPr indent="0" lvl="0" marL="0" marR="0" rtl="0" algn="l">
              <a:lnSpc>
                <a:spcPct val="110000"/>
              </a:lnSpc>
              <a:spcBef>
                <a:spcPts val="0"/>
              </a:spcBef>
              <a:spcAft>
                <a:spcPts val="0"/>
              </a:spcAft>
              <a:buNone/>
            </a:pPr>
            <a:r>
              <a:t/>
            </a:r>
            <a:endParaRPr b="0"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AMERICAS</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New York</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1370 Avenue of the Americas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New York, NY 10019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STATES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+1 (212) 641 8604</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San Francisco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Suite 1400,</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14th floor, Steuart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One Market Plaza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San Francisco, CA 94105</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UNITED STATES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+1 (415) 510 8900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Santiago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Av. Apoquindo 2929,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Of. 1800, Piso 18</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Las Condes</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Santiago, 7550 246</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CHILE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+562 32784600</a:t>
            </a:r>
            <a:endParaRPr/>
          </a:p>
          <a:p>
            <a:pPr indent="0" lvl="0" marL="0" marR="0" rtl="0" algn="l">
              <a:lnSpc>
                <a:spcPct val="110000"/>
              </a:lnSpc>
              <a:spcBef>
                <a:spcPts val="0"/>
              </a:spcBef>
              <a:spcAft>
                <a:spcPts val="0"/>
              </a:spcAft>
              <a:buNone/>
            </a:pPr>
            <a:r>
              <a:t/>
            </a:r>
            <a:endParaRPr b="0" i="0" sz="408"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80" u="none" strike="noStrike">
                <a:solidFill>
                  <a:schemeClr val="dk1"/>
                </a:solidFill>
                <a:latin typeface="Arial"/>
                <a:ea typeface="Arial"/>
                <a:cs typeface="Arial"/>
                <a:sym typeface="Arial"/>
              </a:rPr>
              <a:t>Montreal</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1250 René-Lévesque Ouest,</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Suite 4010</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Montréal QC H3B 4W8 </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CANADA</a:t>
            </a:r>
            <a:endParaRPr/>
          </a:p>
        </p:txBody>
      </p:sp>
      <p:sp>
        <p:nvSpPr>
          <p:cNvPr id="455" name="Google Shape;455;p52"/>
          <p:cNvSpPr txBox="1"/>
          <p:nvPr/>
        </p:nvSpPr>
        <p:spPr>
          <a:xfrm>
            <a:off x="7834030" y="1310874"/>
            <a:ext cx="967332" cy="333072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0" i="0" lang="en-US" sz="710" u="none" strike="noStrike">
                <a:solidFill>
                  <a:schemeClr val="lt1"/>
                </a:solidFill>
                <a:latin typeface="Arial"/>
                <a:ea typeface="Arial"/>
                <a:cs typeface="Arial"/>
                <a:sym typeface="Arial"/>
              </a:rPr>
              <a:t>MIDDLE EAST</a:t>
            </a:r>
            <a:endParaRPr/>
          </a:p>
          <a:p>
            <a:pPr indent="0" lvl="0" marL="0" marR="0" rtl="0" algn="l">
              <a:lnSpc>
                <a:spcPct val="110000"/>
              </a:lnSpc>
              <a:spcBef>
                <a:spcPts val="0"/>
              </a:spcBef>
              <a:spcAft>
                <a:spcPts val="0"/>
              </a:spcAft>
              <a:buNone/>
            </a:pPr>
            <a:r>
              <a:t/>
            </a:r>
            <a:endParaRPr b="0" i="0" sz="480"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80" u="none" strike="noStrike">
                <a:solidFill>
                  <a:schemeClr val="dk1"/>
                </a:solidFill>
                <a:latin typeface="Arial"/>
                <a:ea typeface="Arial"/>
                <a:cs typeface="Arial"/>
                <a:sym typeface="Arial"/>
              </a:rPr>
              <a:t>Abu Dhabi</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Al Khatem Tower - Floor 23</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Abu Dhabi Global Market Square,</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Al Maryah Island.</a:t>
            </a:r>
            <a:endParaRPr/>
          </a:p>
          <a:p>
            <a:pPr indent="0" lvl="0" marL="0" marR="0" rtl="0" algn="l">
              <a:lnSpc>
                <a:spcPct val="110000"/>
              </a:lnSpc>
              <a:spcBef>
                <a:spcPts val="0"/>
              </a:spcBef>
              <a:spcAft>
                <a:spcPts val="0"/>
              </a:spcAft>
              <a:buNone/>
            </a:pPr>
            <a:r>
              <a:rPr b="0" i="0" lang="en-US" sz="410" u="none" cap="none" strike="noStrike">
                <a:solidFill>
                  <a:schemeClr val="dk1"/>
                </a:solidFill>
                <a:latin typeface="Arial"/>
                <a:ea typeface="Arial"/>
                <a:cs typeface="Arial"/>
                <a:sym typeface="Arial"/>
              </a:rPr>
              <a:t>UNITED ARAB EMIRATES</a:t>
            </a:r>
            <a:endParaRPr/>
          </a:p>
          <a:p>
            <a:pPr indent="0" lvl="0" marL="0" marR="0" rtl="0" algn="l">
              <a:lnSpc>
                <a:spcPct val="110000"/>
              </a:lnSpc>
              <a:spcBef>
                <a:spcPts val="0"/>
              </a:spcBef>
              <a:spcAft>
                <a:spcPts val="0"/>
              </a:spcAft>
              <a:buNone/>
            </a:pPr>
            <a:r>
              <a:rPr b="0" i="0" lang="en-US" sz="410" u="none" strike="noStrike">
                <a:solidFill>
                  <a:schemeClr val="dk1"/>
                </a:solidFill>
                <a:latin typeface="Arial"/>
                <a:ea typeface="Arial"/>
                <a:cs typeface="Arial"/>
                <a:sym typeface="Arial"/>
              </a:rPr>
              <a:t>Ph.: +971 50 316 22 14 </a:t>
            </a:r>
            <a:endParaRPr/>
          </a:p>
          <a:p>
            <a:pPr indent="0" lvl="0" marL="0" marR="0" rtl="0" algn="l">
              <a:lnSpc>
                <a:spcPct val="110000"/>
              </a:lnSpc>
              <a:spcBef>
                <a:spcPts val="0"/>
              </a:spcBef>
              <a:spcAft>
                <a:spcPts val="0"/>
              </a:spcAft>
              <a:buNone/>
            </a:pPr>
            <a:r>
              <a:t/>
            </a:r>
            <a:endParaRPr b="0" i="0" sz="714" u="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None/>
            </a:pPr>
            <a:r>
              <a:rPr b="0" i="0" lang="en-US" sz="714" u="none" strike="noStrike">
                <a:solidFill>
                  <a:schemeClr val="lt1"/>
                </a:solidFill>
                <a:latin typeface="Arial"/>
                <a:ea typeface="Arial"/>
                <a:cs typeface="Arial"/>
                <a:sym typeface="Arial"/>
              </a:rPr>
              <a:t>ASIA</a:t>
            </a:r>
            <a:endParaRPr/>
          </a:p>
          <a:p>
            <a:pPr indent="0" lvl="0" marL="0" marR="0" rtl="0" algn="l">
              <a:lnSpc>
                <a:spcPct val="110000"/>
              </a:lnSpc>
              <a:spcBef>
                <a:spcPts val="0"/>
              </a:spcBef>
              <a:spcAft>
                <a:spcPts val="0"/>
              </a:spcAft>
              <a:buNone/>
            </a:pPr>
            <a:r>
              <a:t/>
            </a:r>
            <a:endParaRPr b="0"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Beijing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 20-22, Level 47,</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China World Tower 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No.1 Jian Guo Men Wai</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Avenue Chaoyang,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District Beijing 100004</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CHINA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+86 10 6580-9000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Tokyo</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Marunouchi Nijubashi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Building 21F</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3-2-3 Marunouchi,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Chiyoda-ku, </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Tokyo 100-0005</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JAPAN</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+81 3 5220 0010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1 Temasek Avenue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Unit 36-01 Millenia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Singapore 039192</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+65 65133410</a:t>
            </a:r>
            <a:endParaRPr/>
          </a:p>
          <a:p>
            <a:pPr indent="0" lvl="0" marL="0" marR="0" rtl="0" algn="l">
              <a:lnSpc>
                <a:spcPct val="110000"/>
              </a:lnSpc>
              <a:spcBef>
                <a:spcPts val="0"/>
              </a:spcBef>
              <a:spcAft>
                <a:spcPts val="0"/>
              </a:spcAft>
              <a:buNone/>
            </a:pPr>
            <a:r>
              <a:t/>
            </a:r>
            <a:endParaRPr b="1" i="0" sz="476" u="none" strike="noStrike">
              <a:solidFill>
                <a:schemeClr val="dk1"/>
              </a:solidFill>
              <a:latin typeface="Arial"/>
              <a:ea typeface="Arial"/>
              <a:cs typeface="Arial"/>
              <a:sym typeface="Arial"/>
            </a:endParaRPr>
          </a:p>
          <a:p>
            <a:pPr indent="0" lvl="0" marL="0" marR="0" rtl="0" algn="l">
              <a:lnSpc>
                <a:spcPct val="110000"/>
              </a:lnSpc>
              <a:spcBef>
                <a:spcPts val="0"/>
              </a:spcBef>
              <a:spcAft>
                <a:spcPts val="0"/>
              </a:spcAft>
              <a:buNone/>
            </a:pPr>
            <a:r>
              <a:rPr b="1" i="0" lang="en-US" sz="476" u="none" strike="noStrike">
                <a:solidFill>
                  <a:schemeClr val="dk1"/>
                </a:solidFill>
                <a:latin typeface="Arial"/>
                <a:ea typeface="Arial"/>
                <a:cs typeface="Arial"/>
                <a:sym typeface="Arial"/>
              </a:rPr>
              <a:t>Seoul</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27F, West Tower</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Center 1 Building</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26 Euljiro 5-gil, Jung-gu</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Seoul 04539</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SOUTH KOREA</a:t>
            </a:r>
            <a:endParaRPr/>
          </a:p>
          <a:p>
            <a:pPr indent="0" lvl="0" marL="0" marR="0" rtl="0" algn="l">
              <a:lnSpc>
                <a:spcPct val="110000"/>
              </a:lnSpc>
              <a:spcBef>
                <a:spcPts val="0"/>
              </a:spcBef>
              <a:spcAft>
                <a:spcPts val="0"/>
              </a:spcAft>
              <a:buNone/>
            </a:pPr>
            <a:r>
              <a:rPr b="0" i="0" lang="en-US" sz="408" u="none" strike="noStrike">
                <a:solidFill>
                  <a:schemeClr val="dk1"/>
                </a:solidFill>
                <a:latin typeface="Arial"/>
                <a:ea typeface="Arial"/>
                <a:cs typeface="Arial"/>
                <a:sym typeface="Arial"/>
              </a:rPr>
              <a:t>Ph.: +82 2 6220 4800</a:t>
            </a:r>
            <a:endParaRPr sz="408">
              <a:solidFill>
                <a:schemeClr val="dk1"/>
              </a:solidFill>
              <a:latin typeface="Arial"/>
              <a:ea typeface="Arial"/>
              <a:cs typeface="Arial"/>
              <a:sym typeface="Arial"/>
            </a:endParaRPr>
          </a:p>
        </p:txBody>
      </p:sp>
      <p:pic>
        <p:nvPicPr>
          <p:cNvPr id="456" name="Google Shape;456;p52"/>
          <p:cNvPicPr preferRelativeResize="0"/>
          <p:nvPr/>
        </p:nvPicPr>
        <p:blipFill rotWithShape="1">
          <a:blip r:embed="rId3">
            <a:alphaModFix/>
          </a:blip>
          <a:srcRect b="0" l="0" r="0" t="0"/>
          <a:stretch/>
        </p:blipFill>
        <p:spPr>
          <a:xfrm>
            <a:off x="838184" y="1158265"/>
            <a:ext cx="4020796" cy="2156508"/>
          </a:xfrm>
          <a:prstGeom prst="rect">
            <a:avLst/>
          </a:prstGeom>
          <a:noFill/>
          <a:ln>
            <a:noFill/>
          </a:ln>
        </p:spPr>
      </p:pic>
      <p:sp>
        <p:nvSpPr>
          <p:cNvPr id="457" name="Google Shape;457;p52"/>
          <p:cNvSpPr/>
          <p:nvPr/>
        </p:nvSpPr>
        <p:spPr>
          <a:xfrm>
            <a:off x="1339990" y="201279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58" name="Google Shape;458;p52"/>
          <p:cNvSpPr/>
          <p:nvPr/>
        </p:nvSpPr>
        <p:spPr>
          <a:xfrm>
            <a:off x="1907072" y="199227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59" name="Google Shape;459;p52"/>
          <p:cNvSpPr/>
          <p:nvPr/>
        </p:nvSpPr>
        <p:spPr>
          <a:xfrm>
            <a:off x="1917665" y="2952287"/>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0" name="Google Shape;460;p52"/>
          <p:cNvSpPr/>
          <p:nvPr/>
        </p:nvSpPr>
        <p:spPr>
          <a:xfrm>
            <a:off x="2671772" y="209901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1" name="Google Shape;461;p52"/>
          <p:cNvSpPr/>
          <p:nvPr/>
        </p:nvSpPr>
        <p:spPr>
          <a:xfrm>
            <a:off x="2673648" y="1992279"/>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2" name="Google Shape;462;p52"/>
          <p:cNvSpPr/>
          <p:nvPr/>
        </p:nvSpPr>
        <p:spPr>
          <a:xfrm>
            <a:off x="2707938" y="193645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3" name="Google Shape;463;p52"/>
          <p:cNvSpPr/>
          <p:nvPr/>
        </p:nvSpPr>
        <p:spPr>
          <a:xfrm>
            <a:off x="2735069" y="1981741"/>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4" name="Google Shape;464;p52"/>
          <p:cNvSpPr/>
          <p:nvPr/>
        </p:nvSpPr>
        <p:spPr>
          <a:xfrm>
            <a:off x="2814291" y="194910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5" name="Google Shape;465;p52"/>
          <p:cNvSpPr/>
          <p:nvPr/>
        </p:nvSpPr>
        <p:spPr>
          <a:xfrm>
            <a:off x="2787160" y="197513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6" name="Google Shape;466;p52"/>
          <p:cNvSpPr/>
          <p:nvPr/>
        </p:nvSpPr>
        <p:spPr>
          <a:xfrm>
            <a:off x="2822649" y="2000380"/>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7" name="Google Shape;467;p52"/>
          <p:cNvSpPr/>
          <p:nvPr/>
        </p:nvSpPr>
        <p:spPr>
          <a:xfrm>
            <a:off x="2831436" y="2047090"/>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8" name="Google Shape;468;p52"/>
          <p:cNvSpPr/>
          <p:nvPr/>
        </p:nvSpPr>
        <p:spPr>
          <a:xfrm>
            <a:off x="4003301" y="210001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69" name="Google Shape;469;p52"/>
          <p:cNvSpPr/>
          <p:nvPr/>
        </p:nvSpPr>
        <p:spPr>
          <a:xfrm>
            <a:off x="4126432" y="215038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70" name="Google Shape;470;p52"/>
          <p:cNvSpPr/>
          <p:nvPr/>
        </p:nvSpPr>
        <p:spPr>
          <a:xfrm>
            <a:off x="4254311" y="2172308"/>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sp>
        <p:nvSpPr>
          <p:cNvPr id="471" name="Google Shape;471;p52"/>
          <p:cNvSpPr/>
          <p:nvPr/>
        </p:nvSpPr>
        <p:spPr>
          <a:xfrm>
            <a:off x="3867641" y="2586403"/>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33">
              <a:solidFill>
                <a:schemeClr val="lt1"/>
              </a:solidFill>
              <a:latin typeface="Arial"/>
              <a:ea typeface="Arial"/>
              <a:cs typeface="Arial"/>
              <a:sym typeface="Arial"/>
            </a:endParaRPr>
          </a:p>
        </p:txBody>
      </p:sp>
      <p:pic>
        <p:nvPicPr>
          <p:cNvPr id="472" name="Google Shape;472;p52"/>
          <p:cNvPicPr preferRelativeResize="0"/>
          <p:nvPr/>
        </p:nvPicPr>
        <p:blipFill rotWithShape="1">
          <a:blip r:embed="rId4">
            <a:alphaModFix/>
          </a:blip>
          <a:srcRect b="0" l="85341" r="0" t="0"/>
          <a:stretch/>
        </p:blipFill>
        <p:spPr>
          <a:xfrm>
            <a:off x="7834030" y="4809130"/>
            <a:ext cx="967332" cy="137148"/>
          </a:xfrm>
          <a:prstGeom prst="rect">
            <a:avLst/>
          </a:prstGeom>
          <a:noFill/>
          <a:ln>
            <a:noFill/>
          </a:ln>
        </p:spPr>
      </p:pic>
      <p:sp>
        <p:nvSpPr>
          <p:cNvPr id="473" name="Google Shape;473;p52"/>
          <p:cNvSpPr txBox="1"/>
          <p:nvPr/>
        </p:nvSpPr>
        <p:spPr>
          <a:xfrm>
            <a:off x="223643" y="457569"/>
            <a:ext cx="5759450" cy="307777"/>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None/>
            </a:pPr>
            <a:r>
              <a:rPr b="0" lang="en-US" sz="1400" cap="none">
                <a:solidFill>
                  <a:schemeClr val="dk1"/>
                </a:solidFill>
                <a:latin typeface="Arial Black"/>
                <a:ea typeface="Arial Black"/>
                <a:cs typeface="Arial Black"/>
                <a:sym typeface="Arial Black"/>
              </a:rPr>
              <a:t>OUR OFFICES WORLDWIDE</a:t>
            </a:r>
            <a:endParaRPr/>
          </a:p>
        </p:txBody>
      </p:sp>
      <p:sp>
        <p:nvSpPr>
          <p:cNvPr id="474" name="Google Shape;474;p52"/>
          <p:cNvSpPr/>
          <p:nvPr/>
        </p:nvSpPr>
        <p:spPr>
          <a:xfrm>
            <a:off x="2219473" y="2116161"/>
            <a:ext cx="279408" cy="39773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grpSp>
        <p:nvGrpSpPr>
          <p:cNvPr id="475" name="Google Shape;475;p52"/>
          <p:cNvGrpSpPr/>
          <p:nvPr/>
        </p:nvGrpSpPr>
        <p:grpSpPr>
          <a:xfrm>
            <a:off x="1247088" y="3537443"/>
            <a:ext cx="4020797" cy="911834"/>
            <a:chOff x="1212228" y="5217954"/>
            <a:chExt cx="4596567" cy="911834"/>
          </a:xfrm>
        </p:grpSpPr>
        <p:sp>
          <p:nvSpPr>
            <p:cNvPr id="476" name="Google Shape;476;p52"/>
            <p:cNvSpPr txBox="1"/>
            <p:nvPr/>
          </p:nvSpPr>
          <p:spPr>
            <a:xfrm>
              <a:off x="1212228" y="5221591"/>
              <a:ext cx="1092420" cy="54245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strike="noStrike">
                  <a:solidFill>
                    <a:schemeClr val="lt1"/>
                  </a:solidFill>
                  <a:latin typeface="Arial"/>
                  <a:ea typeface="Arial"/>
                  <a:cs typeface="Arial"/>
                  <a:sym typeface="Arial"/>
                </a:rPr>
                <a:t>Americas</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New York</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San Francisco</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Santiago</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Montreal</a:t>
              </a:r>
              <a:endParaRPr sz="540">
                <a:solidFill>
                  <a:schemeClr val="dk1"/>
                </a:solidFill>
                <a:latin typeface="Arial"/>
                <a:ea typeface="Arial"/>
                <a:cs typeface="Arial"/>
                <a:sym typeface="Arial"/>
              </a:endParaRPr>
            </a:p>
          </p:txBody>
        </p:sp>
        <p:sp>
          <p:nvSpPr>
            <p:cNvPr id="477" name="Google Shape;477;p52"/>
            <p:cNvSpPr txBox="1"/>
            <p:nvPr/>
          </p:nvSpPr>
          <p:spPr>
            <a:xfrm>
              <a:off x="2491337" y="5221591"/>
              <a:ext cx="1092420" cy="908197"/>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strike="noStrike">
                  <a:solidFill>
                    <a:schemeClr val="lt1"/>
                  </a:solidFill>
                  <a:latin typeface="Arial"/>
                  <a:ea typeface="Arial"/>
                  <a:cs typeface="Arial"/>
                  <a:sym typeface="Arial"/>
                </a:rPr>
                <a:t>Europe</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Paris</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Frankfurt</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Jersey</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London</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Luxembourg</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Madrid</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Milan</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Zurich</a:t>
              </a:r>
              <a:endParaRPr sz="540">
                <a:solidFill>
                  <a:schemeClr val="dk1"/>
                </a:solidFill>
                <a:latin typeface="Arial"/>
                <a:ea typeface="Arial"/>
                <a:cs typeface="Arial"/>
                <a:sym typeface="Arial"/>
              </a:endParaRPr>
            </a:p>
          </p:txBody>
        </p:sp>
        <p:sp>
          <p:nvSpPr>
            <p:cNvPr id="478" name="Google Shape;478;p52"/>
            <p:cNvSpPr txBox="1"/>
            <p:nvPr/>
          </p:nvSpPr>
          <p:spPr>
            <a:xfrm>
              <a:off x="4716375" y="5221591"/>
              <a:ext cx="1092420" cy="542456"/>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strike="noStrike">
                  <a:solidFill>
                    <a:schemeClr val="lt1"/>
                  </a:solidFill>
                  <a:latin typeface="Arial"/>
                  <a:ea typeface="Arial"/>
                  <a:cs typeface="Arial"/>
                  <a:sym typeface="Arial"/>
                </a:rPr>
                <a:t>Asia</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Beijing</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Seoul</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Singapore</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Tokyo</a:t>
              </a:r>
              <a:endParaRPr/>
            </a:p>
          </p:txBody>
        </p:sp>
        <p:sp>
          <p:nvSpPr>
            <p:cNvPr id="479" name="Google Shape;479;p52"/>
            <p:cNvSpPr txBox="1"/>
            <p:nvPr/>
          </p:nvSpPr>
          <p:spPr>
            <a:xfrm>
              <a:off x="3528493" y="5217954"/>
              <a:ext cx="1092420" cy="268150"/>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540" u="none" strike="noStrike">
                  <a:solidFill>
                    <a:schemeClr val="lt1"/>
                  </a:solidFill>
                  <a:latin typeface="Arial"/>
                  <a:ea typeface="Arial"/>
                  <a:cs typeface="Arial"/>
                  <a:sym typeface="Arial"/>
                </a:rPr>
                <a:t>Middle East</a:t>
              </a:r>
              <a:endParaRPr/>
            </a:p>
            <a:p>
              <a:pPr indent="0" lvl="0" marL="0" marR="0" rtl="0" algn="l">
                <a:lnSpc>
                  <a:spcPct val="110000"/>
                </a:lnSpc>
                <a:spcBef>
                  <a:spcPts val="0"/>
                </a:spcBef>
                <a:spcAft>
                  <a:spcPts val="0"/>
                </a:spcAft>
                <a:buNone/>
              </a:pPr>
              <a:r>
                <a:rPr b="1" i="0" lang="en-US" sz="540" u="none" strike="noStrike">
                  <a:solidFill>
                    <a:schemeClr val="dk1"/>
                  </a:solidFill>
                  <a:latin typeface="Arial"/>
                  <a:ea typeface="Arial"/>
                  <a:cs typeface="Arial"/>
                  <a:sym typeface="Arial"/>
                </a:rPr>
                <a:t>Abu Dhabi</a:t>
              </a:r>
              <a:endParaRPr/>
            </a:p>
          </p:txBody>
        </p:sp>
      </p:grpSp>
      <p:sp>
        <p:nvSpPr>
          <p:cNvPr id="480" name="Google Shape;480;p52"/>
          <p:cNvSpPr/>
          <p:nvPr/>
        </p:nvSpPr>
        <p:spPr>
          <a:xfrm>
            <a:off x="1907072" y="1940842"/>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833">
              <a:solidFill>
                <a:schemeClr val="lt1"/>
              </a:solidFill>
              <a:latin typeface="Arial"/>
              <a:ea typeface="Arial"/>
              <a:cs typeface="Arial"/>
              <a:sym typeface="Arial"/>
            </a:endParaRPr>
          </a:p>
        </p:txBody>
      </p:sp>
      <p:sp>
        <p:nvSpPr>
          <p:cNvPr id="481" name="Google Shape;481;p52"/>
          <p:cNvSpPr/>
          <p:nvPr/>
        </p:nvSpPr>
        <p:spPr>
          <a:xfrm>
            <a:off x="3322602" y="2312276"/>
            <a:ext cx="34291" cy="3429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aseline="-25000" sz="833">
              <a:solidFill>
                <a:schemeClr val="lt1"/>
              </a:solidFill>
              <a:latin typeface="Arial"/>
              <a:ea typeface="Arial"/>
              <a:cs typeface="Arial"/>
              <a:sym typeface="Arial"/>
            </a:endParaRPr>
          </a:p>
        </p:txBody>
      </p:sp>
      <p:sp>
        <p:nvSpPr>
          <p:cNvPr id="482" name="Google Shape;482;p52"/>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sz="600">
                <a:solidFill>
                  <a:schemeClr val="lt1"/>
                </a:solidFill>
                <a:latin typeface="Arial"/>
                <a:ea typeface="Arial"/>
                <a:cs typeface="Arial"/>
                <a:sym typeface="Arial"/>
              </a:defRPr>
            </a:lvl1pPr>
            <a:lvl2pPr indent="0" lvl="1" marL="0" algn="ctr">
              <a:spcBef>
                <a:spcPts val="0"/>
              </a:spcBef>
              <a:buNone/>
              <a:defRPr sz="600">
                <a:solidFill>
                  <a:schemeClr val="lt1"/>
                </a:solidFill>
                <a:latin typeface="Arial"/>
                <a:ea typeface="Arial"/>
                <a:cs typeface="Arial"/>
                <a:sym typeface="Arial"/>
              </a:defRPr>
            </a:lvl2pPr>
            <a:lvl3pPr indent="0" lvl="2" marL="0" algn="ctr">
              <a:spcBef>
                <a:spcPts val="0"/>
              </a:spcBef>
              <a:buNone/>
              <a:defRPr sz="600">
                <a:solidFill>
                  <a:schemeClr val="lt1"/>
                </a:solidFill>
                <a:latin typeface="Arial"/>
                <a:ea typeface="Arial"/>
                <a:cs typeface="Arial"/>
                <a:sym typeface="Arial"/>
              </a:defRPr>
            </a:lvl3pPr>
            <a:lvl4pPr indent="0" lvl="3" marL="0" algn="ctr">
              <a:spcBef>
                <a:spcPts val="0"/>
              </a:spcBef>
              <a:buNone/>
              <a:defRPr sz="600">
                <a:solidFill>
                  <a:schemeClr val="lt1"/>
                </a:solidFill>
                <a:latin typeface="Arial"/>
                <a:ea typeface="Arial"/>
                <a:cs typeface="Arial"/>
                <a:sym typeface="Arial"/>
              </a:defRPr>
            </a:lvl4pPr>
            <a:lvl5pPr indent="0" lvl="4" marL="0" algn="ctr">
              <a:spcBef>
                <a:spcPts val="0"/>
              </a:spcBef>
              <a:buNone/>
              <a:defRPr sz="600">
                <a:solidFill>
                  <a:schemeClr val="lt1"/>
                </a:solidFill>
                <a:latin typeface="Arial"/>
                <a:ea typeface="Arial"/>
                <a:cs typeface="Arial"/>
                <a:sym typeface="Arial"/>
              </a:defRPr>
            </a:lvl5pPr>
            <a:lvl6pPr indent="0" lvl="5" marL="0" algn="ctr">
              <a:spcBef>
                <a:spcPts val="0"/>
              </a:spcBef>
              <a:buNone/>
              <a:defRPr sz="600">
                <a:solidFill>
                  <a:schemeClr val="lt1"/>
                </a:solidFill>
                <a:latin typeface="Arial"/>
                <a:ea typeface="Arial"/>
                <a:cs typeface="Arial"/>
                <a:sym typeface="Arial"/>
              </a:defRPr>
            </a:lvl6pPr>
            <a:lvl7pPr indent="0" lvl="6" marL="0" algn="ctr">
              <a:spcBef>
                <a:spcPts val="0"/>
              </a:spcBef>
              <a:buNone/>
              <a:defRPr sz="600">
                <a:solidFill>
                  <a:schemeClr val="lt1"/>
                </a:solidFill>
                <a:latin typeface="Arial"/>
                <a:ea typeface="Arial"/>
                <a:cs typeface="Arial"/>
                <a:sym typeface="Arial"/>
              </a:defRPr>
            </a:lvl7pPr>
            <a:lvl8pPr indent="0" lvl="7" marL="0" algn="ctr">
              <a:spcBef>
                <a:spcPts val="0"/>
              </a:spcBef>
              <a:buNone/>
              <a:defRPr sz="600">
                <a:solidFill>
                  <a:schemeClr val="lt1"/>
                </a:solidFill>
                <a:latin typeface="Arial"/>
                <a:ea typeface="Arial"/>
                <a:cs typeface="Arial"/>
                <a:sym typeface="Arial"/>
              </a:defRPr>
            </a:lvl8pPr>
            <a:lvl9pPr indent="0" lvl="8" marL="0" algn="ctr">
              <a:spcBef>
                <a:spcPts val="0"/>
              </a:spcBef>
              <a:buNone/>
              <a:defRPr sz="6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483" name="Shape 483"/>
        <p:cNvGrpSpPr/>
        <p:nvPr/>
      </p:nvGrpSpPr>
      <p:grpSpPr>
        <a:xfrm>
          <a:off x="0" y="0"/>
          <a:ext cx="0" cy="0"/>
          <a:chOff x="0" y="0"/>
          <a:chExt cx="0" cy="0"/>
        </a:xfrm>
      </p:grpSpPr>
      <p:sp>
        <p:nvSpPr>
          <p:cNvPr id="484" name="Google Shape;484;p53"/>
          <p:cNvSpPr txBox="1"/>
          <p:nvPr>
            <p:ph type="title"/>
          </p:nvPr>
        </p:nvSpPr>
        <p:spPr>
          <a:xfrm>
            <a:off x="173036" y="479426"/>
            <a:ext cx="8348472" cy="274606"/>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400"/>
              <a:buFont typeface="Arial Black"/>
              <a:buNone/>
              <a:defRPr b="0" sz="1400" cap="none">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5" name="Google Shape;485;p53"/>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sz="600">
                <a:solidFill>
                  <a:schemeClr val="lt1"/>
                </a:solidFill>
                <a:latin typeface="Arial"/>
                <a:ea typeface="Arial"/>
                <a:cs typeface="Arial"/>
                <a:sym typeface="Arial"/>
              </a:defRPr>
            </a:lvl1pPr>
            <a:lvl2pPr indent="0" lvl="1" marL="0" algn="ctr">
              <a:spcBef>
                <a:spcPts val="0"/>
              </a:spcBef>
              <a:buNone/>
              <a:defRPr sz="600">
                <a:solidFill>
                  <a:schemeClr val="lt1"/>
                </a:solidFill>
                <a:latin typeface="Arial"/>
                <a:ea typeface="Arial"/>
                <a:cs typeface="Arial"/>
                <a:sym typeface="Arial"/>
              </a:defRPr>
            </a:lvl2pPr>
            <a:lvl3pPr indent="0" lvl="2" marL="0" algn="ctr">
              <a:spcBef>
                <a:spcPts val="0"/>
              </a:spcBef>
              <a:buNone/>
              <a:defRPr sz="600">
                <a:solidFill>
                  <a:schemeClr val="lt1"/>
                </a:solidFill>
                <a:latin typeface="Arial"/>
                <a:ea typeface="Arial"/>
                <a:cs typeface="Arial"/>
                <a:sym typeface="Arial"/>
              </a:defRPr>
            </a:lvl3pPr>
            <a:lvl4pPr indent="0" lvl="3" marL="0" algn="ctr">
              <a:spcBef>
                <a:spcPts val="0"/>
              </a:spcBef>
              <a:buNone/>
              <a:defRPr sz="600">
                <a:solidFill>
                  <a:schemeClr val="lt1"/>
                </a:solidFill>
                <a:latin typeface="Arial"/>
                <a:ea typeface="Arial"/>
                <a:cs typeface="Arial"/>
                <a:sym typeface="Arial"/>
              </a:defRPr>
            </a:lvl4pPr>
            <a:lvl5pPr indent="0" lvl="4" marL="0" algn="ctr">
              <a:spcBef>
                <a:spcPts val="0"/>
              </a:spcBef>
              <a:buNone/>
              <a:defRPr sz="600">
                <a:solidFill>
                  <a:schemeClr val="lt1"/>
                </a:solidFill>
                <a:latin typeface="Arial"/>
                <a:ea typeface="Arial"/>
                <a:cs typeface="Arial"/>
                <a:sym typeface="Arial"/>
              </a:defRPr>
            </a:lvl5pPr>
            <a:lvl6pPr indent="0" lvl="5" marL="0" algn="ctr">
              <a:spcBef>
                <a:spcPts val="0"/>
              </a:spcBef>
              <a:buNone/>
              <a:defRPr sz="600">
                <a:solidFill>
                  <a:schemeClr val="lt1"/>
                </a:solidFill>
                <a:latin typeface="Arial"/>
                <a:ea typeface="Arial"/>
                <a:cs typeface="Arial"/>
                <a:sym typeface="Arial"/>
              </a:defRPr>
            </a:lvl6pPr>
            <a:lvl7pPr indent="0" lvl="6" marL="0" algn="ctr">
              <a:spcBef>
                <a:spcPts val="0"/>
              </a:spcBef>
              <a:buNone/>
              <a:defRPr sz="600">
                <a:solidFill>
                  <a:schemeClr val="lt1"/>
                </a:solidFill>
                <a:latin typeface="Arial"/>
                <a:ea typeface="Arial"/>
                <a:cs typeface="Arial"/>
                <a:sym typeface="Arial"/>
              </a:defRPr>
            </a:lvl7pPr>
            <a:lvl8pPr indent="0" lvl="7" marL="0" algn="ctr">
              <a:spcBef>
                <a:spcPts val="0"/>
              </a:spcBef>
              <a:buNone/>
              <a:defRPr sz="600">
                <a:solidFill>
                  <a:schemeClr val="lt1"/>
                </a:solidFill>
                <a:latin typeface="Arial"/>
                <a:ea typeface="Arial"/>
                <a:cs typeface="Arial"/>
                <a:sym typeface="Arial"/>
              </a:defRPr>
            </a:lvl8pPr>
            <a:lvl9pPr indent="0" lvl="8" marL="0" algn="ctr">
              <a:spcBef>
                <a:spcPts val="0"/>
              </a:spcBef>
              <a:buNone/>
              <a:defRPr sz="6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86" name="Google Shape;486;p53"/>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sz="500" cap="none">
                <a:latin typeface="Poppins"/>
                <a:ea typeface="Poppins"/>
                <a:cs typeface="Poppins"/>
                <a:sym typeface="Poppi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MAP">
    <p:spTree>
      <p:nvGrpSpPr>
        <p:cNvPr id="487" name="Shape 487"/>
        <p:cNvGrpSpPr/>
        <p:nvPr/>
      </p:nvGrpSpPr>
      <p:grpSpPr>
        <a:xfrm>
          <a:off x="0" y="0"/>
          <a:ext cx="0" cy="0"/>
          <a:chOff x="0" y="0"/>
          <a:chExt cx="0" cy="0"/>
        </a:xfrm>
      </p:grpSpPr>
      <p:sp>
        <p:nvSpPr>
          <p:cNvPr id="488" name="Google Shape;488;p54"/>
          <p:cNvSpPr/>
          <p:nvPr/>
        </p:nvSpPr>
        <p:spPr>
          <a:xfrm>
            <a:off x="1" y="4857919"/>
            <a:ext cx="3317093" cy="28558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pic>
        <p:nvPicPr>
          <p:cNvPr id="489" name="Google Shape;489;p54"/>
          <p:cNvPicPr preferRelativeResize="0"/>
          <p:nvPr/>
        </p:nvPicPr>
        <p:blipFill rotWithShape="1">
          <a:blip r:embed="rId2">
            <a:alphaModFix/>
          </a:blip>
          <a:srcRect b="0" l="85341" r="0" t="0"/>
          <a:stretch/>
        </p:blipFill>
        <p:spPr>
          <a:xfrm>
            <a:off x="7834030" y="4809130"/>
            <a:ext cx="967332" cy="137148"/>
          </a:xfrm>
          <a:prstGeom prst="rect">
            <a:avLst/>
          </a:prstGeom>
          <a:noFill/>
          <a:ln>
            <a:noFill/>
          </a:ln>
        </p:spPr>
      </p:pic>
      <p:pic>
        <p:nvPicPr>
          <p:cNvPr id="490" name="Google Shape;490;p54"/>
          <p:cNvPicPr preferRelativeResize="0"/>
          <p:nvPr/>
        </p:nvPicPr>
        <p:blipFill rotWithShape="1">
          <a:blip r:embed="rId3">
            <a:alphaModFix/>
          </a:blip>
          <a:srcRect b="0" l="0" r="0" t="0"/>
          <a:stretch/>
        </p:blipFill>
        <p:spPr>
          <a:xfrm>
            <a:off x="173038" y="4857919"/>
            <a:ext cx="2800813" cy="185406"/>
          </a:xfrm>
          <a:prstGeom prst="rect">
            <a:avLst/>
          </a:prstGeom>
          <a:noFill/>
          <a:ln>
            <a:noFill/>
          </a:ln>
        </p:spPr>
      </p:pic>
      <p:sp>
        <p:nvSpPr>
          <p:cNvPr id="491" name="Google Shape;491;p54"/>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sz="600">
                <a:solidFill>
                  <a:schemeClr val="lt1"/>
                </a:solidFill>
                <a:latin typeface="Arial"/>
                <a:ea typeface="Arial"/>
                <a:cs typeface="Arial"/>
                <a:sym typeface="Arial"/>
              </a:defRPr>
            </a:lvl1pPr>
            <a:lvl2pPr indent="0" lvl="1" marL="0" algn="ctr">
              <a:spcBef>
                <a:spcPts val="0"/>
              </a:spcBef>
              <a:buNone/>
              <a:defRPr sz="600">
                <a:solidFill>
                  <a:schemeClr val="lt1"/>
                </a:solidFill>
                <a:latin typeface="Arial"/>
                <a:ea typeface="Arial"/>
                <a:cs typeface="Arial"/>
                <a:sym typeface="Arial"/>
              </a:defRPr>
            </a:lvl2pPr>
            <a:lvl3pPr indent="0" lvl="2" marL="0" algn="ctr">
              <a:spcBef>
                <a:spcPts val="0"/>
              </a:spcBef>
              <a:buNone/>
              <a:defRPr sz="600">
                <a:solidFill>
                  <a:schemeClr val="lt1"/>
                </a:solidFill>
                <a:latin typeface="Arial"/>
                <a:ea typeface="Arial"/>
                <a:cs typeface="Arial"/>
                <a:sym typeface="Arial"/>
              </a:defRPr>
            </a:lvl3pPr>
            <a:lvl4pPr indent="0" lvl="3" marL="0" algn="ctr">
              <a:spcBef>
                <a:spcPts val="0"/>
              </a:spcBef>
              <a:buNone/>
              <a:defRPr sz="600">
                <a:solidFill>
                  <a:schemeClr val="lt1"/>
                </a:solidFill>
                <a:latin typeface="Arial"/>
                <a:ea typeface="Arial"/>
                <a:cs typeface="Arial"/>
                <a:sym typeface="Arial"/>
              </a:defRPr>
            </a:lvl4pPr>
            <a:lvl5pPr indent="0" lvl="4" marL="0" algn="ctr">
              <a:spcBef>
                <a:spcPts val="0"/>
              </a:spcBef>
              <a:buNone/>
              <a:defRPr sz="600">
                <a:solidFill>
                  <a:schemeClr val="lt1"/>
                </a:solidFill>
                <a:latin typeface="Arial"/>
                <a:ea typeface="Arial"/>
                <a:cs typeface="Arial"/>
                <a:sym typeface="Arial"/>
              </a:defRPr>
            </a:lvl5pPr>
            <a:lvl6pPr indent="0" lvl="5" marL="0" algn="ctr">
              <a:spcBef>
                <a:spcPts val="0"/>
              </a:spcBef>
              <a:buNone/>
              <a:defRPr sz="600">
                <a:solidFill>
                  <a:schemeClr val="lt1"/>
                </a:solidFill>
                <a:latin typeface="Arial"/>
                <a:ea typeface="Arial"/>
                <a:cs typeface="Arial"/>
                <a:sym typeface="Arial"/>
              </a:defRPr>
            </a:lvl6pPr>
            <a:lvl7pPr indent="0" lvl="6" marL="0" algn="ctr">
              <a:spcBef>
                <a:spcPts val="0"/>
              </a:spcBef>
              <a:buNone/>
              <a:defRPr sz="600">
                <a:solidFill>
                  <a:schemeClr val="lt1"/>
                </a:solidFill>
                <a:latin typeface="Arial"/>
                <a:ea typeface="Arial"/>
                <a:cs typeface="Arial"/>
                <a:sym typeface="Arial"/>
              </a:defRPr>
            </a:lvl7pPr>
            <a:lvl8pPr indent="0" lvl="7" marL="0" algn="ctr">
              <a:spcBef>
                <a:spcPts val="0"/>
              </a:spcBef>
              <a:buNone/>
              <a:defRPr sz="600">
                <a:solidFill>
                  <a:schemeClr val="lt1"/>
                </a:solidFill>
                <a:latin typeface="Arial"/>
                <a:ea typeface="Arial"/>
                <a:cs typeface="Arial"/>
                <a:sym typeface="Arial"/>
              </a:defRPr>
            </a:lvl8pPr>
            <a:lvl9pPr indent="0" lvl="8" marL="0" algn="ctr">
              <a:spcBef>
                <a:spcPts val="0"/>
              </a:spcBef>
              <a:buNone/>
              <a:defRPr sz="6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p:cSld name="BACK COVER">
    <p:spTree>
      <p:nvGrpSpPr>
        <p:cNvPr id="492" name="Shape 492"/>
        <p:cNvGrpSpPr/>
        <p:nvPr/>
      </p:nvGrpSpPr>
      <p:grpSpPr>
        <a:xfrm>
          <a:off x="0" y="0"/>
          <a:ext cx="0" cy="0"/>
          <a:chOff x="0" y="0"/>
          <a:chExt cx="0" cy="0"/>
        </a:xfrm>
      </p:grpSpPr>
      <p:sp>
        <p:nvSpPr>
          <p:cNvPr id="493" name="Google Shape;493;p55"/>
          <p:cNvSpPr/>
          <p:nvPr/>
        </p:nvSpPr>
        <p:spPr>
          <a:xfrm>
            <a:off x="0" y="1"/>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pic>
        <p:nvPicPr>
          <p:cNvPr id="494" name="Google Shape;494;p55"/>
          <p:cNvPicPr preferRelativeResize="0"/>
          <p:nvPr/>
        </p:nvPicPr>
        <p:blipFill rotWithShape="1">
          <a:blip r:embed="rId2">
            <a:alphaModFix/>
          </a:blip>
          <a:srcRect b="0" l="0" r="0" t="0"/>
          <a:stretch/>
        </p:blipFill>
        <p:spPr>
          <a:xfrm>
            <a:off x="3187548" y="2452291"/>
            <a:ext cx="2768905" cy="2302369"/>
          </a:xfrm>
          <a:prstGeom prst="rect">
            <a:avLst/>
          </a:prstGeom>
          <a:noFill/>
          <a:ln>
            <a:noFill/>
          </a:ln>
        </p:spPr>
      </p:pic>
      <p:sp>
        <p:nvSpPr>
          <p:cNvPr id="495" name="Google Shape;495;p55"/>
          <p:cNvSpPr/>
          <p:nvPr/>
        </p:nvSpPr>
        <p:spPr>
          <a:xfrm>
            <a:off x="2" y="3"/>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25">
              <a:solidFill>
                <a:schemeClr val="lt1"/>
              </a:solidFill>
              <a:latin typeface="Arial"/>
              <a:ea typeface="Arial"/>
              <a:cs typeface="Arial"/>
              <a:sym typeface="Arial"/>
            </a:endParaRPr>
          </a:p>
        </p:txBody>
      </p:sp>
      <p:pic>
        <p:nvPicPr>
          <p:cNvPr id="496" name="Google Shape;496;p55"/>
          <p:cNvPicPr preferRelativeResize="0"/>
          <p:nvPr/>
        </p:nvPicPr>
        <p:blipFill rotWithShape="1">
          <a:blip r:embed="rId2">
            <a:alphaModFix/>
          </a:blip>
          <a:srcRect b="0" l="0" r="0" t="0"/>
          <a:stretch/>
        </p:blipFill>
        <p:spPr>
          <a:xfrm>
            <a:off x="3470618" y="2452291"/>
            <a:ext cx="2202761" cy="2302369"/>
          </a:xfrm>
          <a:prstGeom prst="rect">
            <a:avLst/>
          </a:prstGeom>
          <a:noFill/>
          <a:ln>
            <a:noFill/>
          </a:ln>
        </p:spPr>
      </p:pic>
      <p:pic>
        <p:nvPicPr>
          <p:cNvPr id="497" name="Google Shape;497;p55"/>
          <p:cNvPicPr preferRelativeResize="0"/>
          <p:nvPr/>
        </p:nvPicPr>
        <p:blipFill rotWithShape="1">
          <a:blip r:embed="rId3">
            <a:alphaModFix/>
          </a:blip>
          <a:srcRect b="0" l="0" r="0" t="0"/>
          <a:stretch/>
        </p:blipFill>
        <p:spPr>
          <a:xfrm>
            <a:off x="3258931" y="4570494"/>
            <a:ext cx="2626133" cy="186706"/>
          </a:xfrm>
          <a:prstGeom prst="rect">
            <a:avLst/>
          </a:prstGeom>
          <a:noFill/>
          <a:ln>
            <a:noFill/>
          </a:ln>
        </p:spPr>
      </p:pic>
    </p:spTree>
  </p:cSld>
  <p:clrMapOvr>
    <a:masterClrMapping/>
  </p:clrMapOvr>
  <p:extLst>
    <p:ext uri="{DCECCB84-F9BA-43D5-87BE-67443E8EF086}">
      <p15:sldGuideLst>
        <p15:guide id="1" pos="2291">
          <p15:clr>
            <a:srgbClr val="FBAE40"/>
          </p15:clr>
        </p15:guide>
        <p15:guide id="2" orient="horz" pos="1620">
          <p15:clr>
            <a:srgbClr val="FBAE40"/>
          </p15:clr>
        </p15:guide>
        <p15:guide id="3" pos="28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 style 1a">
  <p:cSld name="PART style 1a">
    <p:bg>
      <p:bgPr>
        <a:solidFill>
          <a:schemeClr val="lt1"/>
        </a:solidFill>
      </p:bgPr>
    </p:bg>
    <p:spTree>
      <p:nvGrpSpPr>
        <p:cNvPr id="42" name="Shape 42"/>
        <p:cNvGrpSpPr/>
        <p:nvPr/>
      </p:nvGrpSpPr>
      <p:grpSpPr>
        <a:xfrm>
          <a:off x="0" y="0"/>
          <a:ext cx="0" cy="0"/>
          <a:chOff x="0" y="0"/>
          <a:chExt cx="0" cy="0"/>
        </a:xfrm>
      </p:grpSpPr>
      <p:sp>
        <p:nvSpPr>
          <p:cNvPr id="43" name="Google Shape;43;p17"/>
          <p:cNvSpPr/>
          <p:nvPr/>
        </p:nvSpPr>
        <p:spPr>
          <a:xfrm>
            <a:off x="1" y="4857919"/>
            <a:ext cx="3317093" cy="28558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sp>
        <p:nvSpPr>
          <p:cNvPr id="44" name="Google Shape;44;p17"/>
          <p:cNvSpPr/>
          <p:nvPr>
            <p:ph idx="2" type="pic"/>
          </p:nvPr>
        </p:nvSpPr>
        <p:spPr>
          <a:xfrm>
            <a:off x="3148470" y="2"/>
            <a:ext cx="5995531" cy="5143496"/>
          </a:xfrm>
          <a:prstGeom prst="rect">
            <a:avLst/>
          </a:prstGeom>
          <a:solidFill>
            <a:schemeClr val="lt2"/>
          </a:solidFill>
          <a:ln>
            <a:noFill/>
          </a:ln>
        </p:spPr>
      </p:sp>
      <p:sp>
        <p:nvSpPr>
          <p:cNvPr id="45" name="Google Shape;45;p17"/>
          <p:cNvSpPr txBox="1"/>
          <p:nvPr>
            <p:ph type="title"/>
          </p:nvPr>
        </p:nvSpPr>
        <p:spPr>
          <a:xfrm>
            <a:off x="178944" y="1783268"/>
            <a:ext cx="2453877" cy="78329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2000"/>
              <a:buFont typeface="Arial Black"/>
              <a:buNone/>
              <a:defRPr b="0" sz="2000" cap="none">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178944" y="2735331"/>
            <a:ext cx="2453877" cy="74646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F2AFAC"/>
              </a:buClr>
              <a:buSzPts val="816"/>
              <a:buNone/>
              <a:defRPr b="1" sz="816" cap="none">
                <a:solidFill>
                  <a:srgbClr val="F2AFAC"/>
                </a:solidFill>
                <a:latin typeface="Arial"/>
                <a:ea typeface="Arial"/>
                <a:cs typeface="Arial"/>
                <a:sym typeface="Arial"/>
              </a:defRPr>
            </a:lvl1pPr>
            <a:lvl2pPr indent="-228600" lvl="1" marL="914400" algn="l">
              <a:lnSpc>
                <a:spcPct val="100000"/>
              </a:lnSpc>
              <a:spcBef>
                <a:spcPts val="408"/>
              </a:spcBef>
              <a:spcAft>
                <a:spcPts val="0"/>
              </a:spcAft>
              <a:buClr>
                <a:srgbClr val="323C46"/>
              </a:buClr>
              <a:buSzPts val="1021"/>
              <a:buNone/>
              <a:defRPr sz="1021"/>
            </a:lvl2pPr>
            <a:lvl3pPr indent="-228600" lvl="2" marL="1371600" algn="l">
              <a:lnSpc>
                <a:spcPct val="100000"/>
              </a:lnSpc>
              <a:spcBef>
                <a:spcPts val="408"/>
              </a:spcBef>
              <a:spcAft>
                <a:spcPts val="0"/>
              </a:spcAft>
              <a:buSzPts val="1021"/>
              <a:buNone/>
              <a:defRPr sz="1021"/>
            </a:lvl3pPr>
            <a:lvl4pPr indent="-228600" lvl="3" marL="1828800" algn="l">
              <a:lnSpc>
                <a:spcPct val="100000"/>
              </a:lnSpc>
              <a:spcBef>
                <a:spcPts val="408"/>
              </a:spcBef>
              <a:spcAft>
                <a:spcPts val="0"/>
              </a:spcAft>
              <a:buSzPts val="1021"/>
              <a:buNone/>
              <a:defRPr sz="1021"/>
            </a:lvl4pPr>
            <a:lvl5pPr indent="-228600" lvl="4" marL="2286000" algn="l">
              <a:lnSpc>
                <a:spcPct val="100000"/>
              </a:lnSpc>
              <a:spcBef>
                <a:spcPts val="408"/>
              </a:spcBef>
              <a:spcAft>
                <a:spcPts val="0"/>
              </a:spcAft>
              <a:buClr>
                <a:srgbClr val="323C46"/>
              </a:buClr>
              <a:buSzPts val="1021"/>
              <a:buNone/>
              <a:defRPr sz="1021"/>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47" name="Google Shape;47;p17"/>
          <p:cNvCxnSpPr/>
          <p:nvPr/>
        </p:nvCxnSpPr>
        <p:spPr>
          <a:xfrm>
            <a:off x="175432" y="297402"/>
            <a:ext cx="144000" cy="0"/>
          </a:xfrm>
          <a:prstGeom prst="straightConnector1">
            <a:avLst/>
          </a:prstGeom>
          <a:noFill/>
          <a:ln cap="flat" cmpd="sng" w="12700">
            <a:solidFill>
              <a:schemeClr val="lt2"/>
            </a:solidFill>
            <a:prstDash val="solid"/>
            <a:miter lim="800000"/>
            <a:headEnd len="sm" w="sm" type="none"/>
            <a:tailEnd len="sm" w="sm" type="none"/>
          </a:ln>
        </p:spPr>
      </p:cxnSp>
      <p:sp>
        <p:nvSpPr>
          <p:cNvPr id="48" name="Google Shape;48;p17"/>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 subtitle">
  <p:cSld name="1 column w/ subtitle">
    <p:spTree>
      <p:nvGrpSpPr>
        <p:cNvPr id="49" name="Shape 49"/>
        <p:cNvGrpSpPr/>
        <p:nvPr/>
      </p:nvGrpSpPr>
      <p:grpSpPr>
        <a:xfrm>
          <a:off x="0" y="0"/>
          <a:ext cx="0" cy="0"/>
          <a:chOff x="0" y="0"/>
          <a:chExt cx="0" cy="0"/>
        </a:xfrm>
      </p:grpSpPr>
      <p:sp>
        <p:nvSpPr>
          <p:cNvPr id="50" name="Google Shape;50;p18"/>
          <p:cNvSpPr txBox="1"/>
          <p:nvPr>
            <p:ph idx="1" type="body"/>
          </p:nvPr>
        </p:nvSpPr>
        <p:spPr>
          <a:xfrm>
            <a:off x="583224" y="1167595"/>
            <a:ext cx="7977552" cy="34567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950"/>
              <a:buNone/>
              <a:defRPr b="1"/>
            </a:lvl1pPr>
            <a:lvl2pPr indent="-228600" lvl="1" marL="914400" algn="l">
              <a:lnSpc>
                <a:spcPct val="100000"/>
              </a:lnSpc>
              <a:spcBef>
                <a:spcPts val="408"/>
              </a:spcBef>
              <a:spcAft>
                <a:spcPts val="0"/>
              </a:spcAft>
              <a:buClr>
                <a:srgbClr val="323C46"/>
              </a:buClr>
              <a:buSzPts val="950"/>
              <a:buNone/>
              <a:defRPr/>
            </a:lvl2pPr>
            <a:lvl3pPr indent="-285750" lvl="2" marL="1371600" algn="l">
              <a:lnSpc>
                <a:spcPct val="100000"/>
              </a:lnSpc>
              <a:spcBef>
                <a:spcPts val="408"/>
              </a:spcBef>
              <a:spcAft>
                <a:spcPts val="0"/>
              </a:spcAft>
              <a:buSzPts val="900"/>
              <a:buChar char="›"/>
              <a:defRPr/>
            </a:lvl3pPr>
            <a:lvl4pPr indent="-285750" lvl="3" marL="1828800" algn="l">
              <a:lnSpc>
                <a:spcPct val="100000"/>
              </a:lnSpc>
              <a:spcBef>
                <a:spcPts val="408"/>
              </a:spcBef>
              <a:spcAft>
                <a:spcPts val="0"/>
              </a:spcAft>
              <a:buSzPts val="900"/>
              <a:buChar char="•"/>
              <a:defRPr/>
            </a:lvl4pPr>
            <a:lvl5pPr indent="-280670" lvl="4" marL="2286000" algn="l">
              <a:lnSpc>
                <a:spcPct val="100000"/>
              </a:lnSpc>
              <a:spcBef>
                <a:spcPts val="408"/>
              </a:spcBef>
              <a:spcAft>
                <a:spcPts val="0"/>
              </a:spcAft>
              <a:buClr>
                <a:srgbClr val="323C46"/>
              </a:buClr>
              <a:buSzPts val="82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18"/>
          <p:cNvSpPr txBox="1"/>
          <p:nvPr>
            <p:ph idx="2" type="body"/>
          </p:nvPr>
        </p:nvSpPr>
        <p:spPr>
          <a:xfrm>
            <a:off x="583224" y="788976"/>
            <a:ext cx="7977552" cy="378618"/>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Clr>
                <a:schemeClr val="accent2"/>
              </a:buClr>
              <a:buSzPts val="1300"/>
              <a:buNone/>
              <a:defRPr b="1" i="0" sz="1300" cap="none">
                <a:solidFill>
                  <a:schemeClr val="accent2"/>
                </a:solidFill>
              </a:defRPr>
            </a:lvl1pPr>
            <a:lvl2pPr indent="-228600" lvl="1" marL="914400" algn="ctr">
              <a:lnSpc>
                <a:spcPct val="90000"/>
              </a:lnSpc>
              <a:spcBef>
                <a:spcPts val="0"/>
              </a:spcBef>
              <a:spcAft>
                <a:spcPts val="0"/>
              </a:spcAft>
              <a:buClr>
                <a:srgbClr val="323C46"/>
              </a:buClr>
              <a:buSzPts val="1300"/>
              <a:buFont typeface="Arial"/>
              <a:buNone/>
              <a:defRPr i="0" sz="1300" cap="none"/>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18"/>
          <p:cNvSpPr txBox="1"/>
          <p:nvPr>
            <p:ph type="title"/>
          </p:nvPr>
        </p:nvSpPr>
        <p:spPr>
          <a:xfrm>
            <a:off x="583224" y="251100"/>
            <a:ext cx="7977553" cy="16041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400"/>
              <a:buFont typeface="Arial Black"/>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3" type="body"/>
          </p:nvPr>
        </p:nvSpPr>
        <p:spPr>
          <a:xfrm>
            <a:off x="583224" y="411956"/>
            <a:ext cx="7977553" cy="215578"/>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dk1"/>
              </a:buClr>
              <a:buSzPts val="1125"/>
              <a:buNone/>
              <a:defRPr b="0" i="0" sz="1125" cap="none">
                <a:solidFill>
                  <a:schemeClr val="dk1"/>
                </a:solidFill>
                <a:latin typeface="Poppins"/>
                <a:ea typeface="Poppins"/>
                <a:cs typeface="Poppins"/>
                <a:sym typeface="Poppins"/>
              </a:defRPr>
            </a:lvl1pPr>
            <a:lvl2pPr indent="-228600" lvl="1" marL="914400" algn="l">
              <a:lnSpc>
                <a:spcPct val="100000"/>
              </a:lnSpc>
              <a:spcBef>
                <a:spcPts val="408"/>
              </a:spcBef>
              <a:spcAft>
                <a:spcPts val="0"/>
              </a:spcAft>
              <a:buClr>
                <a:srgbClr val="323C46"/>
              </a:buClr>
              <a:buSzPts val="1800"/>
              <a:buNone/>
              <a:defRPr/>
            </a:lvl2pPr>
            <a:lvl3pPr indent="-342900" lvl="2" marL="1371600" algn="l">
              <a:lnSpc>
                <a:spcPct val="100000"/>
              </a:lnSpc>
              <a:spcBef>
                <a:spcPts val="408"/>
              </a:spcBef>
              <a:spcAft>
                <a:spcPts val="0"/>
              </a:spcAft>
              <a:buSzPts val="1800"/>
              <a:buChar char="›"/>
              <a:defRPr/>
            </a:lvl3pPr>
            <a:lvl4pPr indent="-342900" lvl="3" marL="1828800" algn="l">
              <a:lnSpc>
                <a:spcPct val="100000"/>
              </a:lnSpc>
              <a:spcBef>
                <a:spcPts val="408"/>
              </a:spcBef>
              <a:spcAft>
                <a:spcPts val="0"/>
              </a:spcAft>
              <a:buSzPts val="1800"/>
              <a:buChar char="•"/>
              <a:defRPr/>
            </a:lvl4pPr>
            <a:lvl5pPr indent="-342900" lvl="4" marL="2286000" algn="l">
              <a:lnSpc>
                <a:spcPct val="100000"/>
              </a:lnSpc>
              <a:spcBef>
                <a:spcPts val="408"/>
              </a:spcBef>
              <a:spcAft>
                <a:spcPts val="0"/>
              </a:spcAft>
              <a:buClr>
                <a:srgbClr val="323C46"/>
              </a:buClr>
              <a:buSzPts val="1800"/>
              <a:buChar char="•"/>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ICE">
  <p:cSld name="NOTICE">
    <p:spTree>
      <p:nvGrpSpPr>
        <p:cNvPr id="54" name="Shape 54"/>
        <p:cNvGrpSpPr/>
        <p:nvPr/>
      </p:nvGrpSpPr>
      <p:grpSpPr>
        <a:xfrm>
          <a:off x="0" y="0"/>
          <a:ext cx="0" cy="0"/>
          <a:chOff x="0" y="0"/>
          <a:chExt cx="0" cy="0"/>
        </a:xfrm>
      </p:grpSpPr>
      <p:sp>
        <p:nvSpPr>
          <p:cNvPr id="55" name="Google Shape;55;p19"/>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19"/>
          <p:cNvSpPr txBox="1"/>
          <p:nvPr/>
        </p:nvSpPr>
        <p:spPr>
          <a:xfrm>
            <a:off x="191315" y="444334"/>
            <a:ext cx="8332489" cy="31290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lt1"/>
              </a:buClr>
              <a:buSzPts val="1400"/>
              <a:buFont typeface="Arial Black"/>
              <a:buNone/>
            </a:pPr>
            <a:r>
              <a:rPr b="0" i="0" lang="en-US" sz="1400" u="none" cap="none" strike="noStrike">
                <a:solidFill>
                  <a:schemeClr val="lt1"/>
                </a:solidFill>
                <a:latin typeface="Arial Black"/>
                <a:ea typeface="Arial Black"/>
                <a:cs typeface="Arial Black"/>
                <a:sym typeface="Arial Black"/>
              </a:rPr>
              <a:t>IMPORTANT NOTICE</a:t>
            </a:r>
            <a:endParaRPr/>
          </a:p>
        </p:txBody>
      </p:sp>
      <p:sp>
        <p:nvSpPr>
          <p:cNvPr id="57" name="Google Shape;57;p19"/>
          <p:cNvSpPr txBox="1"/>
          <p:nvPr/>
        </p:nvSpPr>
        <p:spPr>
          <a:xfrm>
            <a:off x="1387567" y="4946782"/>
            <a:ext cx="6368867" cy="175200"/>
          </a:xfrm>
          <a:prstGeom prst="rect">
            <a:avLst/>
          </a:prstGeom>
          <a:noFill/>
          <a:ln>
            <a:noFill/>
          </a:ln>
        </p:spPr>
        <p:txBody>
          <a:bodyPr anchorCtr="0" anchor="ctr" bIns="28800" lIns="36000" spcFirstLastPara="1" rIns="36000" wrap="square" tIns="36000">
            <a:noAutofit/>
          </a:bodyPr>
          <a:lstStyle/>
          <a:p>
            <a:pPr indent="0" lvl="0" marL="0" marR="0" rtl="0" algn="ctr">
              <a:lnSpc>
                <a:spcPct val="100000"/>
              </a:lnSpc>
              <a:spcBef>
                <a:spcPts val="0"/>
              </a:spcBef>
              <a:spcAft>
                <a:spcPts val="0"/>
              </a:spcAft>
              <a:buClr>
                <a:schemeClr val="dk1"/>
              </a:buClr>
              <a:buSzPts val="500"/>
              <a:buFont typeface="Arial"/>
              <a:buNone/>
            </a:pPr>
            <a:r>
              <a:rPr b="0" i="1" lang="en-US" sz="500" u="none" cap="none" strike="noStrike">
                <a:solidFill>
                  <a:schemeClr val="dk1"/>
                </a:solidFill>
                <a:latin typeface="Arial"/>
                <a:ea typeface="Arial"/>
                <a:cs typeface="Arial"/>
                <a:sym typeface="Arial"/>
              </a:rPr>
              <a:t>Information provided for illustration purpose only, no binding contractual force. Past performances are not necessarily indicative of future returns. Future projections have no binding contractual value.</a:t>
            </a:r>
            <a:endParaRPr/>
          </a:p>
        </p:txBody>
      </p:sp>
      <p:sp>
        <p:nvSpPr>
          <p:cNvPr id="58" name="Google Shape;58;p19"/>
          <p:cNvSpPr txBox="1"/>
          <p:nvPr/>
        </p:nvSpPr>
        <p:spPr>
          <a:xfrm>
            <a:off x="527447" y="935096"/>
            <a:ext cx="4044553" cy="3465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This document has been prepared for discussion purposes only and is highly confidential to the recipient. It may not be copied or circulated, in whole or in part, without the prior written consent of ARDIAN.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It shall not constitute investment advice, an offer to sell, a solicitation of any offer to buy or the basis for any contact for the purchase or sale of any investment. The information provided is for information purposes only and has no binding contractual force.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This document shall not replace fund’s legal documentation. Subscriptions to private equity funds are accepted only from eligible investors on the basis of the relevant governing documents of such funds and  after the completion of a Subscription Agreement. Any decision to invest in private equity funds should be made only after having conducted appropriate due diligence, investigation and consultation with legal, tax and accounting advisors.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This document contains information, including details of investment performance, in respect of funds which are closed to new investors.  Details of investment performance are based on the judgment and experience of ARDIAN and may not reflect the actual return realized by any fund or any investor. Any projections or other estimates in these materials, including estimates of returns or performance, are forward-looking statements based upon factors that are beyond ARDIAN’s control and have no binding contractual force. Actual events may differ from those assumed. Private equity investments are illiquid and there is no guarantee that they can be sold at valuation levels.</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Certain statements made herein reflect the subjective views and opinions of ARDIAN and its personnel.  Such statements cannot be independently verified and are subject to change.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Past or projected performance is not necessarily indicative of future results, and there can be no assurance that the Fund will achieve comparable results or that target returns, if any, will be met. Like all investments, an investment in the Fund involves the risk of loss. Investment products such as the Fund are designed only for sophisticated investors who are able to sustain the loss of their investment. Accordingly, such investment products are not suitable for all investors. The Fund is not subject to the same or similar regulatory requirements as mutual funds or other more regulated collective investment vehicles. Certain information contained in this presentation has been obtained from third-party sources. While such information is believed to be reliable for the purposes used herein, ARDIAN has not independently verified such information and ARDIAN makes no representation or warranty, express or implied, as to the accuracy or completeness of the information contained herein. Certain economic and market conditions contained herein has been obtained from published sources and/or prepared by third-parties and in certain cases has not been updated through the date hereof. All information contained herein is subject to revision and the information set forth herein does not purport to be complete. There can be no assurance that a Fund’s investment objectives will be achieved, and investment results may vary substantially over time.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The term ARDIAN mentioned in the present document refers to one or several entities which constitute the ARDIAN group depending on the applicable situation.</a:t>
            </a:r>
            <a:endParaRPr/>
          </a:p>
          <a:p>
            <a:pPr indent="0" lvl="0" marL="0" marR="0" rtl="0" algn="l">
              <a:lnSpc>
                <a:spcPct val="100000"/>
              </a:lnSpc>
              <a:spcBef>
                <a:spcPts val="150"/>
              </a:spcBef>
              <a:spcAft>
                <a:spcPts val="0"/>
              </a:spcAft>
              <a:buClr>
                <a:srgbClr val="323C46"/>
              </a:buClr>
              <a:buSzPts val="525"/>
              <a:buFont typeface="Arial"/>
              <a:buNone/>
            </a:pPr>
            <a:r>
              <a:rPr b="1" i="0" lang="en-US" sz="525" u="none" cap="none" strike="noStrike">
                <a:solidFill>
                  <a:srgbClr val="323C46"/>
                </a:solidFill>
                <a:latin typeface="Arial"/>
                <a:ea typeface="Arial"/>
                <a:cs typeface="Arial"/>
                <a:sym typeface="Arial"/>
              </a:rPr>
              <a:t>The information provided in this document, in particular the references made to ARDIAN Infrastructure, are provided for information purpose only and have no binding contractual force. This presentation has been elaborated for professional investors only.</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The present document may contain references and features related to the next generation of ARDIAN-sponsored funds that have not been established, and there is no guarantee that these funds will be established in the future.</a:t>
            </a:r>
            <a:endParaRPr/>
          </a:p>
        </p:txBody>
      </p:sp>
      <p:sp>
        <p:nvSpPr>
          <p:cNvPr id="59" name="Google Shape;59;p19"/>
          <p:cNvSpPr txBox="1"/>
          <p:nvPr/>
        </p:nvSpPr>
        <p:spPr>
          <a:xfrm>
            <a:off x="4571999" y="935097"/>
            <a:ext cx="3952081" cy="346590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323C46"/>
              </a:buClr>
              <a:buSzPts val="525"/>
              <a:buFont typeface="Arial"/>
              <a:buNone/>
            </a:pPr>
            <a:r>
              <a:rPr b="1" i="0" lang="en-US" sz="525" u="none" cap="none" strike="noStrike">
                <a:solidFill>
                  <a:srgbClr val="323C46"/>
                </a:solidFill>
                <a:latin typeface="Arial"/>
                <a:ea typeface="Arial"/>
                <a:cs typeface="Arial"/>
                <a:sym typeface="Arial"/>
              </a:rPr>
              <a:t>Notice to Swiss investors:</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LLB (Swiss) Investment AG, with registered office at Claridenstrasse 20, 8002 Zurich, has been appointed to act in a capacity as Swiss representative ("Representative"), and Frankfurter Bankgesellschaft (Schweiz) AG, with registered office at Börsenstrasse 16, 8001 Zurich, has been appointed to act in a capacity as Swiss paying agent of the fund referred to herein ("Fund"). All legal documentation, such as the Limited Partnership Agreement (LPA) and the Private Placement Memorandum (PPM), as well as annual and semi-annual reports pertaining to the Fund, can be obtained free of charge from the Representative, as well as from Ardian Investment Switzerland AG, Bahnhofstrasse 20, 8001 Zurich. The Fund has not been approved by the Swiss Financial Market Supervisory Authority FINMA under Art. 120 para. 1 of the Collective Investment Schemes Act, as amended ("CISA"), for offering to non-qualified investors within the meaning of CISA. Accordingly the shares/units in the Fund ("Shares/Units") may only be offered and advertised in Switzerland to qualified investors within the meaning of Art. 10 para. 3 and 3ter CISA. Investors in the Fund do not benefit from the specific investor protection provided by CISA, and the supervision by FINMA, in connection with the approval under Art. 120 para. 1 CISA. As no key information document has been (or is intended to be) produced for the offer in Switzerland, the following additional restriction shall apply: The Shares/Units may be acquired for investors qualifying as retail clients (Privatkunden) within the meaning of the Financial Services Act of 15 June 2018, as amended, solely within the scope of a portfolio management agreement satisfying the requirements set out in Art. 83 of the Financial Services Ordinance of 6 November 2019, as amended. The place of performance in relation to Shares/Units offered in Switzerland is the registered office of the Representative (Art. 125 para. 1 CISA); the place of jurisdiction is the registered office of the Representative or the registered office or place of residence (as applicable) of the investor (Art. 125 para. 3 CISA).</a:t>
            </a:r>
            <a:endParaRPr/>
          </a:p>
          <a:p>
            <a:pPr indent="0" lvl="0" marL="0" marR="0" rtl="0" algn="l">
              <a:lnSpc>
                <a:spcPct val="100000"/>
              </a:lnSpc>
              <a:spcBef>
                <a:spcPts val="150"/>
              </a:spcBef>
              <a:spcAft>
                <a:spcPts val="0"/>
              </a:spcAft>
              <a:buClr>
                <a:schemeClr val="dk1"/>
              </a:buClr>
              <a:buSzPts val="525"/>
              <a:buFont typeface="Arial"/>
              <a:buNone/>
            </a:pPr>
            <a:r>
              <a:t/>
            </a:r>
            <a:endParaRPr b="0" i="0" sz="525" u="none" cap="none" strike="noStrike">
              <a:solidFill>
                <a:srgbClr val="323C46"/>
              </a:solidFill>
              <a:latin typeface="Arial"/>
              <a:ea typeface="Arial"/>
              <a:cs typeface="Arial"/>
              <a:sym typeface="Arial"/>
            </a:endParaRPr>
          </a:p>
          <a:p>
            <a:pPr indent="0" lvl="0" marL="0" marR="0" rtl="0" algn="l">
              <a:lnSpc>
                <a:spcPct val="100000"/>
              </a:lnSpc>
              <a:spcBef>
                <a:spcPts val="150"/>
              </a:spcBef>
              <a:spcAft>
                <a:spcPts val="0"/>
              </a:spcAft>
              <a:buClr>
                <a:srgbClr val="323C46"/>
              </a:buClr>
              <a:buSzPts val="525"/>
              <a:buFont typeface="Arial"/>
              <a:buNone/>
            </a:pPr>
            <a:r>
              <a:rPr b="1" i="0" lang="en-US" sz="525" u="none" cap="none" strike="noStrike">
                <a:solidFill>
                  <a:srgbClr val="323C46"/>
                </a:solidFill>
                <a:latin typeface="Arial"/>
                <a:ea typeface="Arial"/>
                <a:cs typeface="Arial"/>
                <a:sym typeface="Arial"/>
              </a:rPr>
              <a:t>Notice to Canadian investors:</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Information in this document has not been prepared with regard to matters that may be of particular concern to Canadian investors and accordingly, should be read with this in mind. Canadian investors are advised to review carefully the offering memorandum and to consult with their own legal, financial, tax and other advisors. All monetary amounts used in this document are stated in currencies other than the Canadian dollar.  Therefore, the values may fluctuate with changes in the exchange rate between the Canadian dollar and the currency stated herein. Investing in private equity involves risks. Prospective investors should refer to the offering memorandum for additional information concerning these risks.</a:t>
            </a:r>
            <a:endParaRPr/>
          </a:p>
          <a:p>
            <a:pPr indent="0" lvl="0" marL="0" marR="0" rtl="0" algn="l">
              <a:lnSpc>
                <a:spcPct val="100000"/>
              </a:lnSpc>
              <a:spcBef>
                <a:spcPts val="150"/>
              </a:spcBef>
              <a:spcAft>
                <a:spcPts val="0"/>
              </a:spcAft>
              <a:buClr>
                <a:schemeClr val="dk1"/>
              </a:buClr>
              <a:buSzPts val="525"/>
              <a:buFont typeface="Arial"/>
              <a:buNone/>
            </a:pPr>
            <a:r>
              <a:t/>
            </a:r>
            <a:endParaRPr b="0" i="0" sz="525" u="none" cap="none" strike="noStrike">
              <a:solidFill>
                <a:srgbClr val="323C46"/>
              </a:solidFill>
              <a:latin typeface="Arial"/>
              <a:ea typeface="Arial"/>
              <a:cs typeface="Arial"/>
              <a:sym typeface="Arial"/>
            </a:endParaRPr>
          </a:p>
          <a:p>
            <a:pPr indent="0" lvl="0" marL="0" marR="0" rtl="0" algn="l">
              <a:lnSpc>
                <a:spcPct val="100000"/>
              </a:lnSpc>
              <a:spcBef>
                <a:spcPts val="150"/>
              </a:spcBef>
              <a:spcAft>
                <a:spcPts val="0"/>
              </a:spcAft>
              <a:buClr>
                <a:srgbClr val="323C46"/>
              </a:buClr>
              <a:buSzPts val="525"/>
              <a:buFont typeface="Arial"/>
              <a:buNone/>
            </a:pPr>
            <a:r>
              <a:rPr b="1" i="0" lang="en-US" sz="525" u="none" cap="none" strike="noStrike">
                <a:solidFill>
                  <a:srgbClr val="323C46"/>
                </a:solidFill>
                <a:latin typeface="Arial"/>
                <a:ea typeface="Arial"/>
                <a:cs typeface="Arial"/>
                <a:sym typeface="Arial"/>
              </a:rPr>
              <a:t>Notice to UK investors: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This document is directed only at persons who: (i) have professional experience in matters relating to investments as investment professionals within the meaning of Article 19 of the Financial Services and Markets Act (Financial Promotion) Order 2005 (“FPO”); or (ii) are persons falling within Article 49(2)(a) to (d) of the FPO (“high net worth companies, unincorporated associations etc.”) (together “Relevant Persons”).  This document must not be acted on or relied on by persons who are not Relevant Persons.  Any investment or investment activity to which this document relates is available only to Relevant Persons and will be engaged in only with Relevant Persons.</a:t>
            </a:r>
            <a:endParaRPr/>
          </a:p>
          <a:p>
            <a:pPr indent="0" lvl="0" marL="0" marR="0" rtl="0" algn="l">
              <a:lnSpc>
                <a:spcPct val="100000"/>
              </a:lnSpc>
              <a:spcBef>
                <a:spcPts val="150"/>
              </a:spcBef>
              <a:spcAft>
                <a:spcPts val="0"/>
              </a:spcAft>
              <a:buClr>
                <a:schemeClr val="dk1"/>
              </a:buClr>
              <a:buSzPts val="525"/>
              <a:buFont typeface="Arial"/>
              <a:buNone/>
            </a:pPr>
            <a:r>
              <a:t/>
            </a:r>
            <a:endParaRPr b="0" i="0" sz="525" u="none" cap="none" strike="noStrike">
              <a:solidFill>
                <a:srgbClr val="323C46"/>
              </a:solidFill>
              <a:latin typeface="Arial"/>
              <a:ea typeface="Arial"/>
              <a:cs typeface="Arial"/>
              <a:sym typeface="Arial"/>
            </a:endParaRPr>
          </a:p>
          <a:p>
            <a:pPr indent="0" lvl="0" marL="0" marR="0" rtl="0" algn="l">
              <a:lnSpc>
                <a:spcPct val="100000"/>
              </a:lnSpc>
              <a:spcBef>
                <a:spcPts val="150"/>
              </a:spcBef>
              <a:spcAft>
                <a:spcPts val="0"/>
              </a:spcAft>
              <a:buClr>
                <a:srgbClr val="323C46"/>
              </a:buClr>
              <a:buSzPts val="525"/>
              <a:buFont typeface="Arial"/>
              <a:buNone/>
            </a:pPr>
            <a:r>
              <a:rPr b="1" i="0" lang="en-US" sz="525" u="none" cap="none" strike="noStrike">
                <a:solidFill>
                  <a:srgbClr val="323C46"/>
                </a:solidFill>
                <a:latin typeface="Arial"/>
                <a:ea typeface="Arial"/>
                <a:cs typeface="Arial"/>
                <a:sym typeface="Arial"/>
              </a:rPr>
              <a:t>Notice to Japanese investors: </a:t>
            </a:r>
            <a:endParaRPr/>
          </a:p>
          <a:p>
            <a:pPr indent="0" lvl="0" marL="0" marR="0" rtl="0" algn="l">
              <a:lnSpc>
                <a:spcPct val="100000"/>
              </a:lnSpc>
              <a:spcBef>
                <a:spcPts val="150"/>
              </a:spcBef>
              <a:spcAft>
                <a:spcPts val="0"/>
              </a:spcAft>
              <a:buClr>
                <a:srgbClr val="323C46"/>
              </a:buClr>
              <a:buSzPts val="525"/>
              <a:buFont typeface="Arial"/>
              <a:buNone/>
            </a:pPr>
            <a:r>
              <a:rPr b="0" i="0" lang="en-US" sz="525" u="none" cap="none" strike="noStrike">
                <a:solidFill>
                  <a:srgbClr val="323C46"/>
                </a:solidFill>
                <a:latin typeface="Arial"/>
                <a:ea typeface="Arial"/>
                <a:cs typeface="Arial"/>
                <a:sym typeface="Arial"/>
              </a:rPr>
              <a:t>This document is being provided in Japan by ARDIAN Japan Co., Ltd. (“Ardian Japan”) to (i) “professional investors” (tokutei toshika) as defined in Article 2, paragraph 31 of the Financial Instruments and Exchange Act of Japan (the “FIEA”) or (ii) pension funds investing through trust banks pursuant to the investment judgement of discretionary investment managers registered under the FIEA.  This document is intended solely for the purpose of providing general information about Ardian and its investment strategies. Ardian Japan is registered as a Financial Instruments Business Operator under the registration entry “Director General of the Kanto Local Finance Bureau (Financial Instruments Business Operator) No. 3107” to conduct Type II Financial Instruments Business under the FIEA and is a regular member of the Type II Financial Instruments Firms Association of Japan.</a:t>
            </a:r>
            <a:endParaRPr/>
          </a:p>
          <a:p>
            <a:pPr indent="0" lvl="0" marL="0" marR="0" rtl="0" algn="l">
              <a:lnSpc>
                <a:spcPct val="100000"/>
              </a:lnSpc>
              <a:spcBef>
                <a:spcPts val="150"/>
              </a:spcBef>
              <a:spcAft>
                <a:spcPts val="0"/>
              </a:spcAft>
              <a:buClr>
                <a:schemeClr val="dk1"/>
              </a:buClr>
              <a:buSzPts val="525"/>
              <a:buFont typeface="Arial"/>
              <a:buNone/>
            </a:pPr>
            <a:r>
              <a:t/>
            </a:r>
            <a:endParaRPr b="0" i="0" sz="525" u="none" cap="none" strike="noStrike">
              <a:solidFill>
                <a:srgbClr val="323C46"/>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TABLE OF CONTENTS 2">
    <p:spTree>
      <p:nvGrpSpPr>
        <p:cNvPr id="60" name="Shape 60"/>
        <p:cNvGrpSpPr/>
        <p:nvPr/>
      </p:nvGrpSpPr>
      <p:grpSpPr>
        <a:xfrm>
          <a:off x="0" y="0"/>
          <a:ext cx="0" cy="0"/>
          <a:chOff x="0" y="0"/>
          <a:chExt cx="0" cy="0"/>
        </a:xfrm>
      </p:grpSpPr>
      <p:sp>
        <p:nvSpPr>
          <p:cNvPr id="61" name="Google Shape;61;p20"/>
          <p:cNvSpPr/>
          <p:nvPr>
            <p:ph idx="2" type="pic"/>
          </p:nvPr>
        </p:nvSpPr>
        <p:spPr>
          <a:xfrm>
            <a:off x="5930854" y="2"/>
            <a:ext cx="3213147" cy="5143496"/>
          </a:xfrm>
          <a:prstGeom prst="rect">
            <a:avLst/>
          </a:prstGeom>
          <a:noFill/>
          <a:ln>
            <a:noFill/>
          </a:ln>
        </p:spPr>
      </p:sp>
      <p:sp>
        <p:nvSpPr>
          <p:cNvPr id="62" name="Google Shape;62;p20"/>
          <p:cNvSpPr txBox="1"/>
          <p:nvPr/>
        </p:nvSpPr>
        <p:spPr>
          <a:xfrm>
            <a:off x="224662" y="441730"/>
            <a:ext cx="5549332" cy="286232"/>
          </a:xfrm>
          <a:prstGeom prst="rect">
            <a:avLst/>
          </a:prstGeom>
          <a:noFill/>
          <a:ln>
            <a:noFill/>
          </a:ln>
        </p:spPr>
        <p:txBody>
          <a:bodyPr anchorCtr="0" anchor="t" bIns="45700" lIns="0" spcFirstLastPara="1" rIns="91425" wrap="square" tIns="45700">
            <a:spAutoFit/>
          </a:bodyPr>
          <a:lstStyle/>
          <a:p>
            <a:pPr indent="0" lvl="0" marL="0" marR="0" rtl="0" algn="l">
              <a:lnSpc>
                <a:spcPct val="90000"/>
              </a:lnSpc>
              <a:spcBef>
                <a:spcPts val="0"/>
              </a:spcBef>
              <a:spcAft>
                <a:spcPts val="0"/>
              </a:spcAft>
              <a:buClr>
                <a:schemeClr val="dk1"/>
              </a:buClr>
              <a:buSzPts val="1400"/>
              <a:buFont typeface="Arial Black"/>
              <a:buNone/>
            </a:pPr>
            <a:r>
              <a:rPr b="0" i="0" lang="en-US" sz="1400" u="none" cap="none" strike="noStrike">
                <a:solidFill>
                  <a:schemeClr val="dk1"/>
                </a:solidFill>
                <a:latin typeface="Arial Black"/>
                <a:ea typeface="Arial Black"/>
                <a:cs typeface="Arial Black"/>
                <a:sym typeface="Arial Black"/>
              </a:rPr>
              <a:t>TABLE OF CONTENTS</a:t>
            </a:r>
            <a:endParaRPr/>
          </a:p>
        </p:txBody>
      </p:sp>
      <p:sp>
        <p:nvSpPr>
          <p:cNvPr id="63" name="Google Shape;63;p20"/>
          <p:cNvSpPr txBox="1"/>
          <p:nvPr>
            <p:ph idx="1" type="body"/>
          </p:nvPr>
        </p:nvSpPr>
        <p:spPr>
          <a:xfrm>
            <a:off x="5354852" y="129207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1"/>
              </a:buClr>
              <a:buSzPts val="950"/>
              <a:buNone/>
              <a:defRPr b="0">
                <a:solidFill>
                  <a:schemeClr val="lt1"/>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 name="Google Shape;64;p20"/>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1"/>
                </a:solidFill>
                <a:latin typeface="Arial"/>
                <a:ea typeface="Arial"/>
                <a:cs typeface="Arial"/>
                <a:sym typeface="Arial"/>
              </a:defRPr>
            </a:lvl1pPr>
            <a:lvl2pPr indent="0" lvl="1" marL="0" algn="ctr">
              <a:spcBef>
                <a:spcPts val="0"/>
              </a:spcBef>
              <a:buNone/>
              <a:defRPr b="0" i="0" sz="600" u="none" cap="none" strike="noStrike">
                <a:solidFill>
                  <a:schemeClr val="lt1"/>
                </a:solidFill>
                <a:latin typeface="Arial"/>
                <a:ea typeface="Arial"/>
                <a:cs typeface="Arial"/>
                <a:sym typeface="Arial"/>
              </a:defRPr>
            </a:lvl2pPr>
            <a:lvl3pPr indent="0" lvl="2" marL="0" algn="ctr">
              <a:spcBef>
                <a:spcPts val="0"/>
              </a:spcBef>
              <a:buNone/>
              <a:defRPr b="0" i="0" sz="600" u="none" cap="none" strike="noStrike">
                <a:solidFill>
                  <a:schemeClr val="lt1"/>
                </a:solidFill>
                <a:latin typeface="Arial"/>
                <a:ea typeface="Arial"/>
                <a:cs typeface="Arial"/>
                <a:sym typeface="Arial"/>
              </a:defRPr>
            </a:lvl3pPr>
            <a:lvl4pPr indent="0" lvl="3" marL="0" algn="ctr">
              <a:spcBef>
                <a:spcPts val="0"/>
              </a:spcBef>
              <a:buNone/>
              <a:defRPr b="0" i="0" sz="600" u="none" cap="none" strike="noStrike">
                <a:solidFill>
                  <a:schemeClr val="lt1"/>
                </a:solidFill>
                <a:latin typeface="Arial"/>
                <a:ea typeface="Arial"/>
                <a:cs typeface="Arial"/>
                <a:sym typeface="Arial"/>
              </a:defRPr>
            </a:lvl4pPr>
            <a:lvl5pPr indent="0" lvl="4" marL="0" algn="ctr">
              <a:spcBef>
                <a:spcPts val="0"/>
              </a:spcBef>
              <a:buNone/>
              <a:defRPr b="0" i="0" sz="600" u="none" cap="none" strike="noStrike">
                <a:solidFill>
                  <a:schemeClr val="lt1"/>
                </a:solidFill>
                <a:latin typeface="Arial"/>
                <a:ea typeface="Arial"/>
                <a:cs typeface="Arial"/>
                <a:sym typeface="Arial"/>
              </a:defRPr>
            </a:lvl5pPr>
            <a:lvl6pPr indent="0" lvl="5" marL="0" algn="ctr">
              <a:spcBef>
                <a:spcPts val="0"/>
              </a:spcBef>
              <a:buNone/>
              <a:defRPr b="0" i="0" sz="600" u="none" cap="none" strike="noStrike">
                <a:solidFill>
                  <a:schemeClr val="lt1"/>
                </a:solidFill>
                <a:latin typeface="Arial"/>
                <a:ea typeface="Arial"/>
                <a:cs typeface="Arial"/>
                <a:sym typeface="Arial"/>
              </a:defRPr>
            </a:lvl6pPr>
            <a:lvl7pPr indent="0" lvl="6" marL="0" algn="ctr">
              <a:spcBef>
                <a:spcPts val="0"/>
              </a:spcBef>
              <a:buNone/>
              <a:defRPr b="0" i="0" sz="600" u="none" cap="none" strike="noStrike">
                <a:solidFill>
                  <a:schemeClr val="lt1"/>
                </a:solidFill>
                <a:latin typeface="Arial"/>
                <a:ea typeface="Arial"/>
                <a:cs typeface="Arial"/>
                <a:sym typeface="Arial"/>
              </a:defRPr>
            </a:lvl7pPr>
            <a:lvl8pPr indent="0" lvl="7" marL="0" algn="ctr">
              <a:spcBef>
                <a:spcPts val="0"/>
              </a:spcBef>
              <a:buNone/>
              <a:defRPr b="0" i="0" sz="600" u="none" cap="none" strike="noStrike">
                <a:solidFill>
                  <a:schemeClr val="lt1"/>
                </a:solidFill>
                <a:latin typeface="Arial"/>
                <a:ea typeface="Arial"/>
                <a:cs typeface="Arial"/>
                <a:sym typeface="Arial"/>
              </a:defRPr>
            </a:lvl8pPr>
            <a:lvl9pPr indent="0" lvl="8" mar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20"/>
          <p:cNvSpPr txBox="1"/>
          <p:nvPr>
            <p:ph idx="3" type="body"/>
          </p:nvPr>
        </p:nvSpPr>
        <p:spPr>
          <a:xfrm>
            <a:off x="529199" y="1295999"/>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950"/>
              <a:buNone/>
              <a:defRPr b="1" sz="950"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6" name="Google Shape;66;p20"/>
          <p:cNvSpPr txBox="1"/>
          <p:nvPr>
            <p:ph idx="4" type="body"/>
          </p:nvPr>
        </p:nvSpPr>
        <p:spPr>
          <a:xfrm>
            <a:off x="529199" y="1644341"/>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950"/>
              <a:buNone/>
              <a:defRPr b="1" sz="950"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20"/>
          <p:cNvSpPr txBox="1"/>
          <p:nvPr>
            <p:ph idx="5" type="body"/>
          </p:nvPr>
        </p:nvSpPr>
        <p:spPr>
          <a:xfrm>
            <a:off x="5354852" y="164434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1"/>
              </a:buClr>
              <a:buSzPts val="950"/>
              <a:buNone/>
              <a:defRPr b="0">
                <a:solidFill>
                  <a:schemeClr val="lt1"/>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20"/>
          <p:cNvSpPr txBox="1"/>
          <p:nvPr>
            <p:ph idx="6" type="body"/>
          </p:nvPr>
        </p:nvSpPr>
        <p:spPr>
          <a:xfrm>
            <a:off x="529199" y="1992681"/>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950"/>
              <a:buNone/>
              <a:defRPr b="1" sz="950"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20"/>
          <p:cNvSpPr txBox="1"/>
          <p:nvPr>
            <p:ph idx="7" type="body"/>
          </p:nvPr>
        </p:nvSpPr>
        <p:spPr>
          <a:xfrm>
            <a:off x="5354852" y="199268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1"/>
              </a:buClr>
              <a:buSzPts val="950"/>
              <a:buNone/>
              <a:defRPr b="0">
                <a:solidFill>
                  <a:schemeClr val="lt1"/>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20"/>
          <p:cNvSpPr txBox="1"/>
          <p:nvPr>
            <p:ph idx="8" type="body"/>
          </p:nvPr>
        </p:nvSpPr>
        <p:spPr>
          <a:xfrm>
            <a:off x="529199" y="4247667"/>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dk1"/>
              </a:buClr>
              <a:buSzPts val="950"/>
              <a:buNone/>
              <a:defRPr b="1" sz="950" cap="none">
                <a:solidFill>
                  <a:schemeClr val="dk1"/>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20"/>
          <p:cNvSpPr txBox="1"/>
          <p:nvPr>
            <p:ph idx="9" type="body"/>
          </p:nvPr>
        </p:nvSpPr>
        <p:spPr>
          <a:xfrm>
            <a:off x="5354852" y="4247667"/>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1"/>
              </a:buClr>
              <a:buSzPts val="950"/>
              <a:buNone/>
              <a:defRPr b="0">
                <a:solidFill>
                  <a:schemeClr val="lt1"/>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TABLE OF CONTENTS 1">
    <p:bg>
      <p:bgPr>
        <a:solidFill>
          <a:schemeClr val="dk1"/>
        </a:solidFill>
      </p:bgPr>
    </p:bg>
    <p:spTree>
      <p:nvGrpSpPr>
        <p:cNvPr id="72" name="Shape 72"/>
        <p:cNvGrpSpPr/>
        <p:nvPr/>
      </p:nvGrpSpPr>
      <p:grpSpPr>
        <a:xfrm>
          <a:off x="0" y="0"/>
          <a:ext cx="0" cy="0"/>
          <a:chOff x="0" y="0"/>
          <a:chExt cx="0" cy="0"/>
        </a:xfrm>
      </p:grpSpPr>
      <p:sp>
        <p:nvSpPr>
          <p:cNvPr id="73" name="Google Shape;73;p21"/>
          <p:cNvSpPr/>
          <p:nvPr>
            <p:ph idx="2" type="pic"/>
          </p:nvPr>
        </p:nvSpPr>
        <p:spPr>
          <a:xfrm>
            <a:off x="5930854" y="2"/>
            <a:ext cx="3213147" cy="5143496"/>
          </a:xfrm>
          <a:prstGeom prst="rect">
            <a:avLst/>
          </a:prstGeom>
          <a:noFill/>
          <a:ln>
            <a:noFill/>
          </a:ln>
        </p:spPr>
      </p:sp>
      <p:sp>
        <p:nvSpPr>
          <p:cNvPr id="74" name="Google Shape;74;p21"/>
          <p:cNvSpPr txBox="1"/>
          <p:nvPr/>
        </p:nvSpPr>
        <p:spPr>
          <a:xfrm>
            <a:off x="224662" y="441730"/>
            <a:ext cx="5549332" cy="286232"/>
          </a:xfrm>
          <a:prstGeom prst="rect">
            <a:avLst/>
          </a:prstGeom>
          <a:noFill/>
          <a:ln>
            <a:noFill/>
          </a:ln>
        </p:spPr>
        <p:txBody>
          <a:bodyPr anchorCtr="0" anchor="t" bIns="45700" lIns="0" spcFirstLastPara="1" rIns="91425" wrap="square" tIns="45700">
            <a:spAutoFit/>
          </a:bodyPr>
          <a:lstStyle/>
          <a:p>
            <a:pPr indent="0" lvl="0" marL="0" marR="0" rtl="0" algn="l">
              <a:lnSpc>
                <a:spcPct val="90000"/>
              </a:lnSpc>
              <a:spcBef>
                <a:spcPts val="0"/>
              </a:spcBef>
              <a:spcAft>
                <a:spcPts val="0"/>
              </a:spcAft>
              <a:buClr>
                <a:schemeClr val="lt2"/>
              </a:buClr>
              <a:buSzPts val="1400"/>
              <a:buFont typeface="Arial Black"/>
              <a:buNone/>
            </a:pPr>
            <a:r>
              <a:rPr b="0" i="0" lang="en-US" sz="1400" u="none" cap="none" strike="noStrike">
                <a:solidFill>
                  <a:schemeClr val="lt2"/>
                </a:solidFill>
                <a:latin typeface="Arial Black"/>
                <a:ea typeface="Arial Black"/>
                <a:cs typeface="Arial Black"/>
                <a:sym typeface="Arial Black"/>
              </a:rPr>
              <a:t>TABLE OF CONTENTS</a:t>
            </a:r>
            <a:endParaRPr/>
          </a:p>
        </p:txBody>
      </p:sp>
      <p:sp>
        <p:nvSpPr>
          <p:cNvPr id="75" name="Google Shape;75;p21"/>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600" u="none" cap="none" strike="noStrike">
                <a:solidFill>
                  <a:schemeClr val="lt2"/>
                </a:solidFill>
                <a:latin typeface="Arial"/>
                <a:ea typeface="Arial"/>
                <a:cs typeface="Arial"/>
                <a:sym typeface="Arial"/>
              </a:defRPr>
            </a:lvl1pPr>
            <a:lvl2pPr indent="0" lvl="1" marL="0" algn="ctr">
              <a:spcBef>
                <a:spcPts val="0"/>
              </a:spcBef>
              <a:buNone/>
              <a:defRPr b="0" i="0" sz="600" u="none" cap="none" strike="noStrike">
                <a:solidFill>
                  <a:schemeClr val="lt2"/>
                </a:solidFill>
                <a:latin typeface="Arial"/>
                <a:ea typeface="Arial"/>
                <a:cs typeface="Arial"/>
                <a:sym typeface="Arial"/>
              </a:defRPr>
            </a:lvl2pPr>
            <a:lvl3pPr indent="0" lvl="2" marL="0" algn="ctr">
              <a:spcBef>
                <a:spcPts val="0"/>
              </a:spcBef>
              <a:buNone/>
              <a:defRPr b="0" i="0" sz="600" u="none" cap="none" strike="noStrike">
                <a:solidFill>
                  <a:schemeClr val="lt2"/>
                </a:solidFill>
                <a:latin typeface="Arial"/>
                <a:ea typeface="Arial"/>
                <a:cs typeface="Arial"/>
                <a:sym typeface="Arial"/>
              </a:defRPr>
            </a:lvl3pPr>
            <a:lvl4pPr indent="0" lvl="3" marL="0" algn="ctr">
              <a:spcBef>
                <a:spcPts val="0"/>
              </a:spcBef>
              <a:buNone/>
              <a:defRPr b="0" i="0" sz="600" u="none" cap="none" strike="noStrike">
                <a:solidFill>
                  <a:schemeClr val="lt2"/>
                </a:solidFill>
                <a:latin typeface="Arial"/>
                <a:ea typeface="Arial"/>
                <a:cs typeface="Arial"/>
                <a:sym typeface="Arial"/>
              </a:defRPr>
            </a:lvl4pPr>
            <a:lvl5pPr indent="0" lvl="4" marL="0" algn="ctr">
              <a:spcBef>
                <a:spcPts val="0"/>
              </a:spcBef>
              <a:buNone/>
              <a:defRPr b="0" i="0" sz="600" u="none" cap="none" strike="noStrike">
                <a:solidFill>
                  <a:schemeClr val="lt2"/>
                </a:solidFill>
                <a:latin typeface="Arial"/>
                <a:ea typeface="Arial"/>
                <a:cs typeface="Arial"/>
                <a:sym typeface="Arial"/>
              </a:defRPr>
            </a:lvl5pPr>
            <a:lvl6pPr indent="0" lvl="5" marL="0" algn="ctr">
              <a:spcBef>
                <a:spcPts val="0"/>
              </a:spcBef>
              <a:buNone/>
              <a:defRPr b="0" i="0" sz="600" u="none" cap="none" strike="noStrike">
                <a:solidFill>
                  <a:schemeClr val="lt2"/>
                </a:solidFill>
                <a:latin typeface="Arial"/>
                <a:ea typeface="Arial"/>
                <a:cs typeface="Arial"/>
                <a:sym typeface="Arial"/>
              </a:defRPr>
            </a:lvl6pPr>
            <a:lvl7pPr indent="0" lvl="6" marL="0" algn="ctr">
              <a:spcBef>
                <a:spcPts val="0"/>
              </a:spcBef>
              <a:buNone/>
              <a:defRPr b="0" i="0" sz="600" u="none" cap="none" strike="noStrike">
                <a:solidFill>
                  <a:schemeClr val="lt2"/>
                </a:solidFill>
                <a:latin typeface="Arial"/>
                <a:ea typeface="Arial"/>
                <a:cs typeface="Arial"/>
                <a:sym typeface="Arial"/>
              </a:defRPr>
            </a:lvl7pPr>
            <a:lvl8pPr indent="0" lvl="7" marL="0" algn="ctr">
              <a:spcBef>
                <a:spcPts val="0"/>
              </a:spcBef>
              <a:buNone/>
              <a:defRPr b="0" i="0" sz="600" u="none" cap="none" strike="noStrike">
                <a:solidFill>
                  <a:schemeClr val="lt2"/>
                </a:solidFill>
                <a:latin typeface="Arial"/>
                <a:ea typeface="Arial"/>
                <a:cs typeface="Arial"/>
                <a:sym typeface="Arial"/>
              </a:defRPr>
            </a:lvl8pPr>
            <a:lvl9pPr indent="0" lvl="8" marL="0" algn="ctr">
              <a:spcBef>
                <a:spcPts val="0"/>
              </a:spcBef>
              <a:buNone/>
              <a:defRPr b="0" i="0" sz="6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21"/>
          <p:cNvSpPr txBox="1"/>
          <p:nvPr>
            <p:ph idx="1" type="body"/>
          </p:nvPr>
        </p:nvSpPr>
        <p:spPr>
          <a:xfrm>
            <a:off x="5354852" y="129207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2"/>
              </a:buClr>
              <a:buSzPts val="950"/>
              <a:buNone/>
              <a:defRPr b="0">
                <a:solidFill>
                  <a:schemeClr val="lt2"/>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21"/>
          <p:cNvSpPr txBox="1"/>
          <p:nvPr>
            <p:ph idx="3" type="body"/>
          </p:nvPr>
        </p:nvSpPr>
        <p:spPr>
          <a:xfrm>
            <a:off x="529199" y="1295999"/>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950"/>
              <a:buNone/>
              <a:defRPr b="1" sz="95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21"/>
          <p:cNvSpPr txBox="1"/>
          <p:nvPr>
            <p:ph idx="4" type="body"/>
          </p:nvPr>
        </p:nvSpPr>
        <p:spPr>
          <a:xfrm>
            <a:off x="529199" y="1644341"/>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950"/>
              <a:buNone/>
              <a:defRPr b="1" sz="95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21"/>
          <p:cNvSpPr txBox="1"/>
          <p:nvPr>
            <p:ph idx="5" type="body"/>
          </p:nvPr>
        </p:nvSpPr>
        <p:spPr>
          <a:xfrm>
            <a:off x="5354852" y="164434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2"/>
              </a:buClr>
              <a:buSzPts val="950"/>
              <a:buNone/>
              <a:defRPr b="0">
                <a:solidFill>
                  <a:schemeClr val="lt2"/>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21"/>
          <p:cNvSpPr txBox="1"/>
          <p:nvPr>
            <p:ph idx="6" type="body"/>
          </p:nvPr>
        </p:nvSpPr>
        <p:spPr>
          <a:xfrm>
            <a:off x="529199" y="1992681"/>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950"/>
              <a:buNone/>
              <a:defRPr b="1" sz="95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1"/>
          <p:cNvSpPr txBox="1"/>
          <p:nvPr>
            <p:ph idx="7" type="body"/>
          </p:nvPr>
        </p:nvSpPr>
        <p:spPr>
          <a:xfrm>
            <a:off x="5354852" y="1992681"/>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2"/>
              </a:buClr>
              <a:buSzPts val="950"/>
              <a:buNone/>
              <a:defRPr b="0">
                <a:solidFill>
                  <a:schemeClr val="lt2"/>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21"/>
          <p:cNvSpPr txBox="1"/>
          <p:nvPr>
            <p:ph idx="8" type="body"/>
          </p:nvPr>
        </p:nvSpPr>
        <p:spPr>
          <a:xfrm>
            <a:off x="529199" y="4247667"/>
            <a:ext cx="4825653" cy="2520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chemeClr val="lt2"/>
              </a:buClr>
              <a:buSzPts val="950"/>
              <a:buNone/>
              <a:defRPr b="1" sz="950" cap="none">
                <a:solidFill>
                  <a:schemeClr val="lt2"/>
                </a:solidFill>
                <a:latin typeface="Arial"/>
                <a:ea typeface="Arial"/>
                <a:cs typeface="Arial"/>
                <a:sym typeface="Arial"/>
              </a:defRPr>
            </a:lvl1pPr>
            <a:lvl2pPr indent="-228600" lvl="1" marL="914400" algn="l">
              <a:lnSpc>
                <a:spcPct val="100000"/>
              </a:lnSpc>
              <a:spcBef>
                <a:spcPts val="408"/>
              </a:spcBef>
              <a:spcAft>
                <a:spcPts val="0"/>
              </a:spcAft>
              <a:buClr>
                <a:schemeClr val="lt1"/>
              </a:buClr>
              <a:buSzPts val="950"/>
              <a:buNone/>
              <a:defRPr>
                <a:solidFill>
                  <a:schemeClr val="lt1"/>
                </a:solidFill>
              </a:defRPr>
            </a:lvl2pPr>
            <a:lvl3pPr indent="-285750" lvl="2" marL="1371600" algn="l">
              <a:lnSpc>
                <a:spcPct val="100000"/>
              </a:lnSpc>
              <a:spcBef>
                <a:spcPts val="408"/>
              </a:spcBef>
              <a:spcAft>
                <a:spcPts val="0"/>
              </a:spcAft>
              <a:buSzPts val="900"/>
              <a:buChar char="›"/>
              <a:defRPr>
                <a:solidFill>
                  <a:schemeClr val="lt1"/>
                </a:solidFill>
              </a:defRPr>
            </a:lvl3pPr>
            <a:lvl4pPr indent="-285750" lvl="3" marL="1828800" algn="l">
              <a:lnSpc>
                <a:spcPct val="100000"/>
              </a:lnSpc>
              <a:spcBef>
                <a:spcPts val="408"/>
              </a:spcBef>
              <a:spcAft>
                <a:spcPts val="0"/>
              </a:spcAft>
              <a:buSzPts val="900"/>
              <a:buChar char="•"/>
              <a:defRPr>
                <a:solidFill>
                  <a:schemeClr val="lt1"/>
                </a:solidFill>
              </a:defRPr>
            </a:lvl4pPr>
            <a:lvl5pPr indent="-280670" lvl="4" marL="2286000" algn="l">
              <a:lnSpc>
                <a:spcPct val="100000"/>
              </a:lnSpc>
              <a:spcBef>
                <a:spcPts val="408"/>
              </a:spcBef>
              <a:spcAft>
                <a:spcPts val="0"/>
              </a:spcAft>
              <a:buClr>
                <a:schemeClr val="lt1"/>
              </a:buClr>
              <a:buSzPts val="820"/>
              <a:buChar char="•"/>
              <a:defRPr>
                <a:solidFill>
                  <a:schemeClr val="lt1"/>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21"/>
          <p:cNvSpPr txBox="1"/>
          <p:nvPr>
            <p:ph idx="9" type="body"/>
          </p:nvPr>
        </p:nvSpPr>
        <p:spPr>
          <a:xfrm>
            <a:off x="5354852" y="4247667"/>
            <a:ext cx="576000" cy="252000"/>
          </a:xfrm>
          <a:prstGeom prst="rect">
            <a:avLst/>
          </a:prstGeom>
          <a:noFill/>
          <a:ln>
            <a:noFill/>
          </a:ln>
        </p:spPr>
        <p:txBody>
          <a:bodyPr anchorCtr="0" anchor="t" bIns="0" lIns="0" spcFirstLastPara="1" rIns="0" wrap="square" tIns="0">
            <a:normAutofit/>
          </a:bodyPr>
          <a:lstStyle>
            <a:lvl1pPr indent="-228600" lvl="0" marL="457200" algn="r">
              <a:lnSpc>
                <a:spcPct val="100000"/>
              </a:lnSpc>
              <a:spcBef>
                <a:spcPts val="0"/>
              </a:spcBef>
              <a:spcAft>
                <a:spcPts val="0"/>
              </a:spcAft>
              <a:buClr>
                <a:schemeClr val="lt2"/>
              </a:buClr>
              <a:buSzPts val="950"/>
              <a:buNone/>
              <a:defRPr b="0">
                <a:solidFill>
                  <a:schemeClr val="lt2"/>
                </a:solidFill>
              </a:defRPr>
            </a:lvl1pPr>
            <a:lvl2pPr indent="-228600" lvl="1" marL="914400" algn="l">
              <a:lnSpc>
                <a:spcPct val="100000"/>
              </a:lnSpc>
              <a:spcBef>
                <a:spcPts val="408"/>
              </a:spcBef>
              <a:spcAft>
                <a:spcPts val="0"/>
              </a:spcAft>
              <a:buClr>
                <a:schemeClr val="lt2"/>
              </a:buClr>
              <a:buSzPts val="950"/>
              <a:buNone/>
              <a:defRPr>
                <a:solidFill>
                  <a:schemeClr val="lt2"/>
                </a:solidFill>
              </a:defRPr>
            </a:lvl2pPr>
            <a:lvl3pPr indent="-285750" lvl="2" marL="1371600" algn="l">
              <a:lnSpc>
                <a:spcPct val="100000"/>
              </a:lnSpc>
              <a:spcBef>
                <a:spcPts val="408"/>
              </a:spcBef>
              <a:spcAft>
                <a:spcPts val="0"/>
              </a:spcAft>
              <a:buSzPts val="900"/>
              <a:buChar char="›"/>
              <a:defRPr>
                <a:solidFill>
                  <a:schemeClr val="lt2"/>
                </a:solidFill>
              </a:defRPr>
            </a:lvl3pPr>
            <a:lvl4pPr indent="-285750" lvl="3" marL="1828800" algn="l">
              <a:lnSpc>
                <a:spcPct val="100000"/>
              </a:lnSpc>
              <a:spcBef>
                <a:spcPts val="408"/>
              </a:spcBef>
              <a:spcAft>
                <a:spcPts val="0"/>
              </a:spcAft>
              <a:buSzPts val="900"/>
              <a:buChar char="•"/>
              <a:defRPr>
                <a:solidFill>
                  <a:schemeClr val="lt2"/>
                </a:solidFill>
              </a:defRPr>
            </a:lvl4pPr>
            <a:lvl5pPr indent="-228600" lvl="4" marL="2286000" algn="l">
              <a:lnSpc>
                <a:spcPct val="100000"/>
              </a:lnSpc>
              <a:spcBef>
                <a:spcPts val="408"/>
              </a:spcBef>
              <a:spcAft>
                <a:spcPts val="0"/>
              </a:spcAft>
              <a:buClr>
                <a:schemeClr val="lt2"/>
              </a:buClr>
              <a:buSzPts val="950"/>
              <a:buNone/>
              <a:defRPr sz="950">
                <a:solidFill>
                  <a:schemeClr val="lt2"/>
                </a:solidFill>
              </a:defRPr>
            </a:lvl5pPr>
            <a:lvl6pPr indent="-342900" lvl="5" marL="2743200" algn="l">
              <a:lnSpc>
                <a:spcPct val="90000"/>
              </a:lnSpc>
              <a:spcBef>
                <a:spcPts val="408"/>
              </a:spcBef>
              <a:spcAft>
                <a:spcPts val="0"/>
              </a:spcAft>
              <a:buClr>
                <a:schemeClr val="dk1"/>
              </a:buClr>
              <a:buSzPts val="1800"/>
              <a:buChar char="‒"/>
              <a:defRPr/>
            </a:lvl6pPr>
            <a:lvl7pPr indent="-228600" lvl="6" marL="3200400" algn="l">
              <a:lnSpc>
                <a:spcPct val="90000"/>
              </a:lnSpc>
              <a:spcBef>
                <a:spcPts val="1225"/>
              </a:spcBef>
              <a:spcAft>
                <a:spcPts val="0"/>
              </a:spcAft>
              <a:buClr>
                <a:srgbClr val="323C46"/>
              </a:buClr>
              <a:buSzPts val="1800"/>
              <a:buNone/>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173036" y="479426"/>
            <a:ext cx="8348472" cy="274606"/>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1400"/>
              <a:buFont typeface="Arial Black"/>
              <a:buNone/>
              <a:defRPr b="0" i="0" sz="14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nvSpPr>
        <p:spPr>
          <a:xfrm>
            <a:off x="129601" y="4951265"/>
            <a:ext cx="3187494" cy="166235"/>
          </a:xfrm>
          <a:prstGeom prst="rect">
            <a:avLst/>
          </a:prstGeom>
          <a:noFill/>
          <a:ln>
            <a:noFill/>
          </a:ln>
        </p:spPr>
        <p:txBody>
          <a:bodyPr anchorCtr="0" anchor="ctr" bIns="28800" lIns="36000" spcFirstLastPara="1" rIns="36000" wrap="square" tIns="36000">
            <a:noAutofit/>
          </a:bodyPr>
          <a:lstStyle/>
          <a:p>
            <a:pPr indent="0" lvl="0" marL="0" marR="0" rtl="0" algn="l">
              <a:lnSpc>
                <a:spcPct val="100000"/>
              </a:lnSpc>
              <a:spcBef>
                <a:spcPts val="0"/>
              </a:spcBef>
              <a:spcAft>
                <a:spcPts val="0"/>
              </a:spcAft>
              <a:buClr>
                <a:schemeClr val="dk1"/>
              </a:buClr>
              <a:buSzPts val="500"/>
              <a:buFont typeface="Arial"/>
              <a:buNone/>
            </a:pPr>
            <a:r>
              <a:rPr b="0" i="0" lang="en-US" sz="500" u="none" cap="none" strike="noStrike">
                <a:solidFill>
                  <a:schemeClr val="dk1"/>
                </a:solidFill>
                <a:latin typeface="Arial"/>
                <a:ea typeface="Arial"/>
                <a:cs typeface="Arial"/>
                <a:sym typeface="Arial"/>
              </a:rPr>
              <a:t>Ardian Americas Infrastructure – Confidential</a:t>
            </a:r>
            <a:endParaRPr b="0" i="0" sz="500" u="none" cap="none" strike="noStrike">
              <a:solidFill>
                <a:schemeClr val="dk1"/>
              </a:solidFill>
              <a:latin typeface="Arial"/>
              <a:ea typeface="Arial"/>
              <a:cs typeface="Arial"/>
              <a:sym typeface="Arial"/>
            </a:endParaRPr>
          </a:p>
        </p:txBody>
      </p:sp>
      <p:sp>
        <p:nvSpPr>
          <p:cNvPr id="12" name="Google Shape;12;p12"/>
          <p:cNvSpPr txBox="1"/>
          <p:nvPr>
            <p:ph idx="11" type="ftr"/>
          </p:nvPr>
        </p:nvSpPr>
        <p:spPr>
          <a:xfrm>
            <a:off x="173037" y="4582718"/>
            <a:ext cx="8351043" cy="274606"/>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500" u="none" cap="none" strike="noStrike">
                <a:solidFill>
                  <a:schemeClr val="dk1"/>
                </a:solidFill>
                <a:latin typeface="Poppins"/>
                <a:ea typeface="Poppins"/>
                <a:cs typeface="Poppins"/>
                <a:sym typeface="Poppins"/>
              </a:defRPr>
            </a:lvl1pPr>
            <a:lvl2pPr lvl="1" marR="0" rtl="0" algn="l">
              <a:spcBef>
                <a:spcPts val="0"/>
              </a:spcBef>
              <a:spcAft>
                <a:spcPts val="0"/>
              </a:spcAft>
              <a:buSzPts val="1400"/>
              <a:buNone/>
              <a:defRPr b="0" i="0" sz="1225"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25"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25"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25"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25"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25"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25"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25" u="none" cap="none" strike="noStrike">
                <a:solidFill>
                  <a:schemeClr val="dk1"/>
                </a:solidFill>
                <a:latin typeface="Arial"/>
                <a:ea typeface="Arial"/>
                <a:cs typeface="Arial"/>
                <a:sym typeface="Arial"/>
              </a:defRPr>
            </a:lvl9pPr>
          </a:lstStyle>
          <a:p/>
        </p:txBody>
      </p:sp>
      <p:sp>
        <p:nvSpPr>
          <p:cNvPr id="13" name="Google Shape;13;p12"/>
          <p:cNvSpPr txBox="1"/>
          <p:nvPr>
            <p:ph idx="1" type="body"/>
          </p:nvPr>
        </p:nvSpPr>
        <p:spPr>
          <a:xfrm>
            <a:off x="173038" y="1295402"/>
            <a:ext cx="8351045" cy="3198606"/>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chemeClr val="lt1"/>
              </a:buClr>
              <a:buSzPts val="950"/>
              <a:buFont typeface="Arial"/>
              <a:buNone/>
              <a:defRPr b="1" i="0" sz="950" u="none" cap="none" strike="noStrike">
                <a:solidFill>
                  <a:schemeClr val="lt1"/>
                </a:solidFill>
                <a:latin typeface="Arial"/>
                <a:ea typeface="Arial"/>
                <a:cs typeface="Arial"/>
                <a:sym typeface="Arial"/>
              </a:defRPr>
            </a:lvl1pPr>
            <a:lvl2pPr indent="-228600" lvl="1" marL="914400" marR="0" rtl="0" algn="l">
              <a:lnSpc>
                <a:spcPct val="100000"/>
              </a:lnSpc>
              <a:spcBef>
                <a:spcPts val="408"/>
              </a:spcBef>
              <a:spcAft>
                <a:spcPts val="0"/>
              </a:spcAft>
              <a:buClr>
                <a:srgbClr val="323C46"/>
              </a:buClr>
              <a:buSzPts val="950"/>
              <a:buFont typeface="Arial"/>
              <a:buNone/>
              <a:defRPr b="1" i="0" sz="950" u="none" cap="none" strike="noStrike">
                <a:solidFill>
                  <a:srgbClr val="323C46"/>
                </a:solidFill>
                <a:latin typeface="Arial"/>
                <a:ea typeface="Arial"/>
                <a:cs typeface="Arial"/>
                <a:sym typeface="Arial"/>
              </a:defRPr>
            </a:lvl2pPr>
            <a:lvl3pPr indent="-285750" lvl="2" marL="1371600" marR="0" rtl="0" algn="l">
              <a:lnSpc>
                <a:spcPct val="100000"/>
              </a:lnSpc>
              <a:spcBef>
                <a:spcPts val="408"/>
              </a:spcBef>
              <a:spcAft>
                <a:spcPts val="0"/>
              </a:spcAft>
              <a:buClr>
                <a:schemeClr val="lt1"/>
              </a:buClr>
              <a:buSzPts val="900"/>
              <a:buFont typeface="Arial"/>
              <a:buChar char="›"/>
              <a:defRPr b="0" i="0" sz="900" u="none" cap="none" strike="noStrike">
                <a:solidFill>
                  <a:schemeClr val="dk1"/>
                </a:solidFill>
                <a:latin typeface="Arial"/>
                <a:ea typeface="Arial"/>
                <a:cs typeface="Arial"/>
                <a:sym typeface="Arial"/>
              </a:defRPr>
            </a:lvl3pPr>
            <a:lvl4pPr indent="-285750" lvl="3" marL="1828800" marR="0" rtl="0" algn="l">
              <a:lnSpc>
                <a:spcPct val="100000"/>
              </a:lnSpc>
              <a:spcBef>
                <a:spcPts val="408"/>
              </a:spcBef>
              <a:spcAft>
                <a:spcPts val="0"/>
              </a:spcAft>
              <a:buClr>
                <a:schemeClr val="lt1"/>
              </a:buClr>
              <a:buSzPts val="900"/>
              <a:buFont typeface="Arial"/>
              <a:buChar char="•"/>
              <a:defRPr b="0" i="0" sz="900" u="none" cap="none" strike="noStrike">
                <a:solidFill>
                  <a:schemeClr val="dk1"/>
                </a:solidFill>
                <a:latin typeface="Arial"/>
                <a:ea typeface="Arial"/>
                <a:cs typeface="Arial"/>
                <a:sym typeface="Arial"/>
              </a:defRPr>
            </a:lvl4pPr>
            <a:lvl5pPr indent="-280670" lvl="4" marL="2286000" marR="0" rtl="0" algn="l">
              <a:lnSpc>
                <a:spcPct val="100000"/>
              </a:lnSpc>
              <a:spcBef>
                <a:spcPts val="408"/>
              </a:spcBef>
              <a:spcAft>
                <a:spcPts val="0"/>
              </a:spcAft>
              <a:buClr>
                <a:srgbClr val="323C46"/>
              </a:buClr>
              <a:buSzPts val="820"/>
              <a:buFont typeface="Arial"/>
              <a:buChar char="•"/>
              <a:defRPr b="0" i="0" sz="820" u="none" cap="none" strike="noStrike">
                <a:solidFill>
                  <a:srgbClr val="323C46"/>
                </a:solidFill>
                <a:latin typeface="Arial"/>
                <a:ea typeface="Arial"/>
                <a:cs typeface="Arial"/>
                <a:sym typeface="Arial"/>
              </a:defRPr>
            </a:lvl5pPr>
            <a:lvl6pPr indent="-285750" lvl="5" marL="2743200" marR="0" rtl="0" algn="l">
              <a:lnSpc>
                <a:spcPct val="90000"/>
              </a:lnSpc>
              <a:spcBef>
                <a:spcPts val="408"/>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28600" lvl="6" marL="3200400" marR="0" rtl="0" algn="l">
              <a:lnSpc>
                <a:spcPct val="90000"/>
              </a:lnSpc>
              <a:spcBef>
                <a:spcPts val="1225"/>
              </a:spcBef>
              <a:spcAft>
                <a:spcPts val="0"/>
              </a:spcAft>
              <a:buClr>
                <a:srgbClr val="323C46"/>
              </a:buClr>
              <a:buSzPts val="900"/>
              <a:buFont typeface="Arial"/>
              <a:buNone/>
              <a:defRPr b="0" i="0" sz="900" u="none" cap="none" strike="noStrike">
                <a:solidFill>
                  <a:srgbClr val="323C46"/>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600" u="none" cap="none" strike="noStrike">
                <a:solidFill>
                  <a:schemeClr val="lt1"/>
                </a:solidFill>
                <a:latin typeface="Arial"/>
                <a:ea typeface="Arial"/>
                <a:cs typeface="Arial"/>
                <a:sym typeface="Arial"/>
              </a:defRPr>
            </a:lvl1pPr>
            <a:lvl2pPr indent="0" lvl="1" marL="0" marR="0" rtl="0" algn="ctr">
              <a:spcBef>
                <a:spcPts val="0"/>
              </a:spcBef>
              <a:buNone/>
              <a:defRPr b="0" i="0" sz="600" u="none" cap="none" strike="noStrike">
                <a:solidFill>
                  <a:schemeClr val="lt1"/>
                </a:solidFill>
                <a:latin typeface="Arial"/>
                <a:ea typeface="Arial"/>
                <a:cs typeface="Arial"/>
                <a:sym typeface="Arial"/>
              </a:defRPr>
            </a:lvl2pPr>
            <a:lvl3pPr indent="0" lvl="2" marL="0" marR="0" rtl="0" algn="ctr">
              <a:spcBef>
                <a:spcPts val="0"/>
              </a:spcBef>
              <a:buNone/>
              <a:defRPr b="0" i="0" sz="600" u="none" cap="none" strike="noStrike">
                <a:solidFill>
                  <a:schemeClr val="lt1"/>
                </a:solidFill>
                <a:latin typeface="Arial"/>
                <a:ea typeface="Arial"/>
                <a:cs typeface="Arial"/>
                <a:sym typeface="Arial"/>
              </a:defRPr>
            </a:lvl3pPr>
            <a:lvl4pPr indent="0" lvl="3" marL="0" marR="0" rtl="0" algn="ctr">
              <a:spcBef>
                <a:spcPts val="0"/>
              </a:spcBef>
              <a:buNone/>
              <a:defRPr b="0" i="0" sz="600" u="none" cap="none" strike="noStrike">
                <a:solidFill>
                  <a:schemeClr val="lt1"/>
                </a:solidFill>
                <a:latin typeface="Arial"/>
                <a:ea typeface="Arial"/>
                <a:cs typeface="Arial"/>
                <a:sym typeface="Arial"/>
              </a:defRPr>
            </a:lvl4pPr>
            <a:lvl5pPr indent="0" lvl="4" marL="0" marR="0" rtl="0" algn="ctr">
              <a:spcBef>
                <a:spcPts val="0"/>
              </a:spcBef>
              <a:buNone/>
              <a:defRPr b="0" i="0" sz="600" u="none" cap="none" strike="noStrike">
                <a:solidFill>
                  <a:schemeClr val="lt1"/>
                </a:solidFill>
                <a:latin typeface="Arial"/>
                <a:ea typeface="Arial"/>
                <a:cs typeface="Arial"/>
                <a:sym typeface="Arial"/>
              </a:defRPr>
            </a:lvl5pPr>
            <a:lvl6pPr indent="0" lvl="5" marL="0" marR="0" rtl="0" algn="ctr">
              <a:spcBef>
                <a:spcPts val="0"/>
              </a:spcBef>
              <a:buNone/>
              <a:defRPr b="0" i="0" sz="600" u="none" cap="none" strike="noStrike">
                <a:solidFill>
                  <a:schemeClr val="lt1"/>
                </a:solidFill>
                <a:latin typeface="Arial"/>
                <a:ea typeface="Arial"/>
                <a:cs typeface="Arial"/>
                <a:sym typeface="Arial"/>
              </a:defRPr>
            </a:lvl6pPr>
            <a:lvl7pPr indent="0" lvl="6" marL="0" marR="0" rtl="0" algn="ctr">
              <a:spcBef>
                <a:spcPts val="0"/>
              </a:spcBef>
              <a:buNone/>
              <a:defRPr b="0" i="0" sz="600" u="none" cap="none" strike="noStrike">
                <a:solidFill>
                  <a:schemeClr val="lt1"/>
                </a:solidFill>
                <a:latin typeface="Arial"/>
                <a:ea typeface="Arial"/>
                <a:cs typeface="Arial"/>
                <a:sym typeface="Arial"/>
              </a:defRPr>
            </a:lvl7pPr>
            <a:lvl8pPr indent="0" lvl="7" marL="0" marR="0" rtl="0" algn="ctr">
              <a:spcBef>
                <a:spcPts val="0"/>
              </a:spcBef>
              <a:buNone/>
              <a:defRPr b="0" i="0" sz="600" u="none" cap="none" strike="noStrike">
                <a:solidFill>
                  <a:schemeClr val="lt1"/>
                </a:solidFill>
                <a:latin typeface="Arial"/>
                <a:ea typeface="Arial"/>
                <a:cs typeface="Arial"/>
                <a:sym typeface="Arial"/>
              </a:defRPr>
            </a:lvl8pPr>
            <a:lvl9pPr indent="0" lvl="8" marL="0" marR="0" rtl="0" algn="ctr">
              <a:spcBef>
                <a:spcPts val="0"/>
              </a:spcBef>
              <a:buNone/>
              <a:defRPr b="0" i="0" sz="6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2"/>
          <p:cNvCxnSpPr/>
          <p:nvPr/>
        </p:nvCxnSpPr>
        <p:spPr>
          <a:xfrm>
            <a:off x="175432" y="297402"/>
            <a:ext cx="144000" cy="0"/>
          </a:xfrm>
          <a:prstGeom prst="straightConnector1">
            <a:avLst/>
          </a:prstGeom>
          <a:noFill/>
          <a:ln cap="flat" cmpd="sng" w="12700">
            <a:solidFill>
              <a:schemeClr val="l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16">
          <p15:clr>
            <a:srgbClr val="F26B43"/>
          </p15:clr>
        </p15:guide>
        <p15:guide id="2" pos="5371">
          <p15:clr>
            <a:srgbClr val="F26B43"/>
          </p15:clr>
        </p15:guide>
        <p15:guide id="3" pos="636">
          <p15:clr>
            <a:srgbClr val="F26B43"/>
          </p15:clr>
        </p15:guide>
        <p15:guide id="4" pos="3737">
          <p15:clr>
            <a:srgbClr val="F26B43"/>
          </p15:clr>
        </p15:guide>
        <p15:guide id="5" orient="horz" pos="2837">
          <p15:clr>
            <a:srgbClr val="F26B43"/>
          </p15:clr>
        </p15:guide>
        <p15:guide id="6" pos="109">
          <p15:clr>
            <a:srgbClr val="F26B43"/>
          </p15:clr>
        </p15:guide>
        <p15:guide id="7" orient="horz" pos="477">
          <p15:clr>
            <a:srgbClr val="F26B43"/>
          </p15:clr>
        </p15:guide>
        <p15:guide id="8" orient="horz" pos="298">
          <p15:clr>
            <a:srgbClr val="F26B43"/>
          </p15:clr>
        </p15:guide>
        <p15:guide id="9" orient="horz" pos="185">
          <p15:clr>
            <a:srgbClr val="F26B43"/>
          </p15:clr>
        </p15:guide>
        <p15:guide id="10" orient="horz" pos="77">
          <p15:clr>
            <a:srgbClr val="F26B43"/>
          </p15:clr>
        </p15:guide>
        <p15:guide id="11" pos="332">
          <p15:clr>
            <a:srgbClr val="F26B43"/>
          </p15:clr>
        </p15:guide>
        <p15:guide id="12" pos="75">
          <p15:clr>
            <a:srgbClr val="F26B43"/>
          </p15:clr>
        </p15:guide>
        <p15:guide id="13" orient="horz" pos="3062">
          <p15:clr>
            <a:srgbClr val="F26B43"/>
          </p15:clr>
        </p15:guide>
        <p15:guide id="14" orient="horz" pos="3163">
          <p15:clr>
            <a:srgbClr val="F26B43"/>
          </p15:clr>
        </p15:guide>
        <p15:guide id="15" orient="horz" pos="65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
          <p:cNvSpPr txBox="1"/>
          <p:nvPr>
            <p:ph idx="2" type="body"/>
          </p:nvPr>
        </p:nvSpPr>
        <p:spPr>
          <a:xfrm>
            <a:off x="544830" y="2382747"/>
            <a:ext cx="3379470" cy="1379844"/>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2"/>
              </a:buClr>
              <a:buSzPts val="1600"/>
              <a:buNone/>
            </a:pPr>
            <a:r>
              <a:rPr lang="en-US" sz="1600" cap="none">
                <a:latin typeface="Arial Black"/>
                <a:ea typeface="Arial Black"/>
                <a:cs typeface="Arial Black"/>
                <a:sym typeface="Arial Black"/>
              </a:rPr>
              <a:t>Jan 2024 Kick off</a:t>
            </a:r>
            <a:endParaRPr/>
          </a:p>
          <a:p>
            <a:pPr indent="0" lvl="0" marL="0" rtl="0" algn="l">
              <a:lnSpc>
                <a:spcPct val="100000"/>
              </a:lnSpc>
              <a:spcBef>
                <a:spcPts val="408"/>
              </a:spcBef>
              <a:spcAft>
                <a:spcPts val="0"/>
              </a:spcAft>
              <a:buClr>
                <a:schemeClr val="lt2"/>
              </a:buClr>
              <a:buSzPts val="1500"/>
              <a:buNone/>
            </a:pPr>
            <a:r>
              <a:t/>
            </a:r>
            <a:endParaRPr sz="1500"/>
          </a:p>
        </p:txBody>
      </p:sp>
      <p:sp>
        <p:nvSpPr>
          <p:cNvPr id="503" name="Google Shape;503;p1"/>
          <p:cNvSpPr txBox="1"/>
          <p:nvPr>
            <p:ph type="title"/>
          </p:nvPr>
        </p:nvSpPr>
        <p:spPr>
          <a:xfrm>
            <a:off x="544966" y="958709"/>
            <a:ext cx="5015011" cy="705853"/>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1800"/>
              <a:buFont typeface="Arial Black"/>
              <a:buNone/>
            </a:pPr>
            <a:r>
              <a:rPr lang="en-US" sz="1800">
                <a:latin typeface="Arial Black"/>
                <a:ea typeface="Arial Black"/>
                <a:cs typeface="Arial Black"/>
                <a:sym typeface="Arial Black"/>
              </a:rPr>
              <a:t>COLUMBIA ANALYTICS PROJECT</a:t>
            </a:r>
            <a:endParaRPr sz="1800"/>
          </a:p>
        </p:txBody>
      </p:sp>
      <p:cxnSp>
        <p:nvCxnSpPr>
          <p:cNvPr id="504" name="Google Shape;504;p1"/>
          <p:cNvCxnSpPr/>
          <p:nvPr/>
        </p:nvCxnSpPr>
        <p:spPr>
          <a:xfrm>
            <a:off x="544830" y="2278877"/>
            <a:ext cx="4464000" cy="0"/>
          </a:xfrm>
          <a:prstGeom prst="straightConnector1">
            <a:avLst/>
          </a:prstGeom>
          <a:noFill/>
          <a:ln cap="flat" cmpd="sng" w="9525">
            <a:solidFill>
              <a:schemeClr val="lt2"/>
            </a:solidFill>
            <a:prstDash val="solid"/>
            <a:miter lim="800000"/>
            <a:headEnd len="sm" w="sm" type="none"/>
            <a:tailEnd len="sm" w="sm" type="none"/>
          </a:ln>
        </p:spPr>
      </p:cxnSp>
      <p:sp>
        <p:nvSpPr>
          <p:cNvPr id="505" name="Google Shape;505;p1"/>
          <p:cNvSpPr txBox="1"/>
          <p:nvPr>
            <p:ph idx="1" type="body"/>
          </p:nvPr>
        </p:nvSpPr>
        <p:spPr>
          <a:xfrm>
            <a:off x="544830" y="3438324"/>
            <a:ext cx="5015011" cy="74646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2"/>
              </a:buClr>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0"/>
          <p:cNvSpPr txBox="1"/>
          <p:nvPr>
            <p:ph type="title"/>
          </p:nvPr>
        </p:nvSpPr>
        <p:spPr>
          <a:xfrm>
            <a:off x="173039" y="479426"/>
            <a:ext cx="8351044"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latin typeface="Arial Black"/>
                <a:ea typeface="Arial Black"/>
                <a:cs typeface="Arial Black"/>
                <a:sym typeface="Arial Black"/>
              </a:rPr>
              <a:t>VESPUCIO DATA PROJECT</a:t>
            </a:r>
            <a:endParaRPr/>
          </a:p>
        </p:txBody>
      </p:sp>
      <p:sp>
        <p:nvSpPr>
          <p:cNvPr id="751" name="Google Shape;751;p10"/>
          <p:cNvSpPr txBox="1"/>
          <p:nvPr>
            <p:ph idx="1" type="body"/>
          </p:nvPr>
        </p:nvSpPr>
        <p:spPr>
          <a:xfrm>
            <a:off x="173037" y="768659"/>
            <a:ext cx="8353425" cy="269566"/>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900"/>
              <a:buNone/>
            </a:pPr>
            <a:r>
              <a:rPr lang="en-US">
                <a:latin typeface="Arial"/>
                <a:ea typeface="Arial"/>
                <a:cs typeface="Arial"/>
                <a:sym typeface="Arial"/>
              </a:rPr>
              <a:t>UNLOCKING EFFICIENCY GAINS BY TRANSITIONING TO A CLOUD DATA PLATFORM</a:t>
            </a:r>
            <a:endParaRPr/>
          </a:p>
        </p:txBody>
      </p:sp>
      <p:sp>
        <p:nvSpPr>
          <p:cNvPr id="752" name="Google Shape;752;p10"/>
          <p:cNvSpPr/>
          <p:nvPr/>
        </p:nvSpPr>
        <p:spPr>
          <a:xfrm>
            <a:off x="6647738" y="1154983"/>
            <a:ext cx="2560320" cy="521533"/>
          </a:xfrm>
          <a:prstGeom prst="rect">
            <a:avLst/>
          </a:prstGeom>
          <a:solidFill>
            <a:srgbClr val="7286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Arial"/>
              <a:buNone/>
            </a:pPr>
            <a:r>
              <a:t/>
            </a:r>
            <a:endParaRPr b="0" i="0" sz="700" u="none" cap="none" strike="noStrike">
              <a:solidFill>
                <a:srgbClr val="FFFFFF"/>
              </a:solidFill>
              <a:latin typeface="Poppins"/>
              <a:ea typeface="Poppins"/>
              <a:cs typeface="Poppins"/>
              <a:sym typeface="Poppins"/>
            </a:endParaRPr>
          </a:p>
        </p:txBody>
      </p:sp>
      <p:sp>
        <p:nvSpPr>
          <p:cNvPr id="753" name="Google Shape;753;p10"/>
          <p:cNvSpPr/>
          <p:nvPr/>
        </p:nvSpPr>
        <p:spPr>
          <a:xfrm>
            <a:off x="804091" y="4368453"/>
            <a:ext cx="122042" cy="122042"/>
          </a:xfrm>
          <a:prstGeom prst="ellipse">
            <a:avLst/>
          </a:prstGeom>
          <a:solidFill>
            <a:srgbClr val="B6C2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728680"/>
              </a:solidFill>
              <a:latin typeface="Arial"/>
              <a:ea typeface="Arial"/>
              <a:cs typeface="Arial"/>
              <a:sym typeface="Arial"/>
            </a:endParaRPr>
          </a:p>
        </p:txBody>
      </p:sp>
      <p:sp>
        <p:nvSpPr>
          <p:cNvPr id="754" name="Google Shape;754;p10"/>
          <p:cNvSpPr/>
          <p:nvPr/>
        </p:nvSpPr>
        <p:spPr>
          <a:xfrm>
            <a:off x="804091" y="3922120"/>
            <a:ext cx="122042" cy="122042"/>
          </a:xfrm>
          <a:prstGeom prst="ellipse">
            <a:avLst/>
          </a:prstGeom>
          <a:solidFill>
            <a:srgbClr val="B6C2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55" name="Google Shape;755;p10"/>
          <p:cNvSpPr/>
          <p:nvPr/>
        </p:nvSpPr>
        <p:spPr>
          <a:xfrm>
            <a:off x="2327911" y="2295584"/>
            <a:ext cx="122042" cy="122042"/>
          </a:xfrm>
          <a:prstGeom prst="ellipse">
            <a:avLst/>
          </a:prstGeom>
          <a:solidFill>
            <a:srgbClr val="FBE6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56" name="Google Shape;756;p10"/>
          <p:cNvSpPr txBox="1"/>
          <p:nvPr/>
        </p:nvSpPr>
        <p:spPr>
          <a:xfrm>
            <a:off x="2324198" y="2207891"/>
            <a:ext cx="227353" cy="271885"/>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1100"/>
              <a:buFont typeface="Noto Sans Symbols"/>
              <a:buNone/>
            </a:pPr>
            <a:r>
              <a:rPr b="0" i="0" lang="en-US" sz="1100" u="none" cap="none" strike="noStrike">
                <a:solidFill>
                  <a:srgbClr val="E13C32"/>
                </a:solidFill>
                <a:latin typeface="Noto Sans Symbols"/>
                <a:ea typeface="Noto Sans Symbols"/>
                <a:cs typeface="Noto Sans Symbols"/>
                <a:sym typeface="Noto Sans Symbols"/>
              </a:rPr>
              <a:t>✓</a:t>
            </a:r>
            <a:endParaRPr/>
          </a:p>
        </p:txBody>
      </p:sp>
      <p:grpSp>
        <p:nvGrpSpPr>
          <p:cNvPr id="757" name="Google Shape;757;p10"/>
          <p:cNvGrpSpPr/>
          <p:nvPr/>
        </p:nvGrpSpPr>
        <p:grpSpPr>
          <a:xfrm>
            <a:off x="2324188" y="2641816"/>
            <a:ext cx="227352" cy="271885"/>
            <a:chOff x="3147446" y="3302442"/>
            <a:chExt cx="308463" cy="368883"/>
          </a:xfrm>
        </p:grpSpPr>
        <p:sp>
          <p:nvSpPr>
            <p:cNvPr id="758" name="Google Shape;758;p10"/>
            <p:cNvSpPr/>
            <p:nvPr/>
          </p:nvSpPr>
          <p:spPr>
            <a:xfrm>
              <a:off x="3152484" y="3421421"/>
              <a:ext cx="165582" cy="165582"/>
            </a:xfrm>
            <a:prstGeom prst="ellipse">
              <a:avLst/>
            </a:prstGeom>
            <a:solidFill>
              <a:srgbClr val="FBE6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59" name="Google Shape;759;p10"/>
            <p:cNvSpPr txBox="1"/>
            <p:nvPr/>
          </p:nvSpPr>
          <p:spPr>
            <a:xfrm>
              <a:off x="3147446" y="3302442"/>
              <a:ext cx="308463" cy="368883"/>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1100"/>
                <a:buFont typeface="Noto Sans Symbols"/>
                <a:buNone/>
              </a:pPr>
              <a:r>
                <a:rPr b="0" i="0" lang="en-US" sz="1100" u="none" cap="none" strike="noStrike">
                  <a:solidFill>
                    <a:srgbClr val="E13C32"/>
                  </a:solidFill>
                  <a:latin typeface="Noto Sans Symbols"/>
                  <a:ea typeface="Noto Sans Symbols"/>
                  <a:cs typeface="Noto Sans Symbols"/>
                  <a:sym typeface="Noto Sans Symbols"/>
                </a:rPr>
                <a:t>✓</a:t>
              </a:r>
              <a:endParaRPr/>
            </a:p>
          </p:txBody>
        </p:sp>
      </p:grpSp>
      <p:sp>
        <p:nvSpPr>
          <p:cNvPr id="760" name="Google Shape;760;p10"/>
          <p:cNvSpPr/>
          <p:nvPr/>
        </p:nvSpPr>
        <p:spPr>
          <a:xfrm>
            <a:off x="0" y="1154983"/>
            <a:ext cx="6626474" cy="521533"/>
          </a:xfrm>
          <a:prstGeom prst="rect">
            <a:avLst/>
          </a:prstGeom>
          <a:solidFill>
            <a:srgbClr val="728680"/>
          </a:solidFill>
          <a:ln>
            <a:noFill/>
          </a:ln>
        </p:spPr>
        <p:txBody>
          <a:bodyPr anchorCtr="0" anchor="ctr" bIns="45700" lIns="91425" spcFirstLastPara="1" rIns="91425" wrap="square" tIns="45700">
            <a:noAutofit/>
          </a:bodyPr>
          <a:lstStyle/>
          <a:p>
            <a:pPr indent="0" lvl="0" marL="685800" marR="0" rtl="0" algn="l">
              <a:lnSpc>
                <a:spcPct val="100000"/>
              </a:lnSpc>
              <a:spcBef>
                <a:spcPts val="0"/>
              </a:spcBef>
              <a:spcAft>
                <a:spcPts val="0"/>
              </a:spcAft>
              <a:buClr>
                <a:srgbClr val="FFFFFF"/>
              </a:buClr>
              <a:buSzPts val="900"/>
              <a:buFont typeface="Arial"/>
              <a:buNone/>
            </a:pPr>
            <a:r>
              <a:rPr b="0" i="0" lang="en-US" sz="900" u="none" cap="none" strike="noStrike">
                <a:solidFill>
                  <a:srgbClr val="FFFFFF"/>
                </a:solidFill>
                <a:latin typeface="Arial"/>
                <a:ea typeface="Arial"/>
                <a:cs typeface="Arial"/>
                <a:sym typeface="Arial"/>
              </a:rPr>
              <a:t>Vespucio has launched </a:t>
            </a:r>
            <a:r>
              <a:rPr b="1" i="0" lang="en-US" sz="900" u="none" cap="none" strike="noStrike">
                <a:solidFill>
                  <a:srgbClr val="FFFFFF"/>
                </a:solidFill>
                <a:latin typeface="Arial"/>
                <a:ea typeface="Arial"/>
                <a:cs typeface="Arial"/>
                <a:sym typeface="Arial"/>
              </a:rPr>
              <a:t>the implementation of a cloud data warehouse </a:t>
            </a:r>
            <a:r>
              <a:rPr b="0" i="0" lang="en-US" sz="900" u="none" cap="none" strike="noStrike">
                <a:solidFill>
                  <a:srgbClr val="FFFFFF"/>
                </a:solidFill>
                <a:latin typeface="Arial"/>
                <a:ea typeface="Arial"/>
                <a:cs typeface="Arial"/>
                <a:sym typeface="Arial"/>
              </a:rPr>
              <a:t>leveraging the snowflake Data Cloud.</a:t>
            </a:r>
            <a:br>
              <a:rPr b="0" i="0" lang="en-US" sz="900" u="none" cap="none" strike="noStrike">
                <a:solidFill>
                  <a:srgbClr val="FFFFFF"/>
                </a:solidFill>
                <a:latin typeface="Arial"/>
                <a:ea typeface="Arial"/>
                <a:cs typeface="Arial"/>
                <a:sym typeface="Arial"/>
              </a:rPr>
            </a:br>
            <a:r>
              <a:rPr b="0" i="0" lang="en-US" sz="900" u="none" cap="none" strike="noStrike">
                <a:solidFill>
                  <a:srgbClr val="FFFFFF"/>
                </a:solidFill>
                <a:latin typeface="Arial"/>
                <a:ea typeface="Arial"/>
                <a:cs typeface="Arial"/>
                <a:sym typeface="Arial"/>
              </a:rPr>
              <a:t>Snowflake’s scalability and cloud-based tools allow management to leverage previously isolated data silos</a:t>
            </a:r>
            <a:endParaRPr/>
          </a:p>
        </p:txBody>
      </p:sp>
      <p:sp>
        <p:nvSpPr>
          <p:cNvPr id="761" name="Google Shape;761;p10"/>
          <p:cNvSpPr txBox="1"/>
          <p:nvPr/>
        </p:nvSpPr>
        <p:spPr>
          <a:xfrm>
            <a:off x="754666" y="1839863"/>
            <a:ext cx="3389734" cy="184666"/>
          </a:xfrm>
          <a:prstGeom prst="rect">
            <a:avLst/>
          </a:prstGeom>
          <a:noFill/>
          <a:ln>
            <a:noFill/>
          </a:ln>
        </p:spPr>
        <p:txBody>
          <a:bodyPr anchorCtr="0" anchor="t" bIns="45700" lIns="91425" spcFirstLastPara="1" rIns="91425" wrap="square" tIns="0">
            <a:spAutoFit/>
          </a:bodyPr>
          <a:lstStyle/>
          <a:p>
            <a:pPr indent="0" lvl="0" marL="0" marR="0" rtl="0" algn="l">
              <a:lnSpc>
                <a:spcPct val="100000"/>
              </a:lnSpc>
              <a:spcBef>
                <a:spcPts val="0"/>
              </a:spcBef>
              <a:spcAft>
                <a:spcPts val="0"/>
              </a:spcAft>
              <a:buClr>
                <a:srgbClr val="323C46"/>
              </a:buClr>
              <a:buSzPts val="900"/>
              <a:buFont typeface="Arial"/>
              <a:buNone/>
            </a:pPr>
            <a:r>
              <a:rPr b="1" i="0" lang="en-US" sz="900" u="none" cap="none" strike="noStrike">
                <a:solidFill>
                  <a:srgbClr val="323C46"/>
                </a:solidFill>
                <a:latin typeface="Arial"/>
                <a:ea typeface="Arial"/>
                <a:cs typeface="Arial"/>
                <a:sym typeface="Arial"/>
              </a:rPr>
              <a:t>Improve visibility on toll collection operations</a:t>
            </a:r>
            <a:endParaRPr/>
          </a:p>
        </p:txBody>
      </p:sp>
      <p:cxnSp>
        <p:nvCxnSpPr>
          <p:cNvPr id="762" name="Google Shape;762;p10"/>
          <p:cNvCxnSpPr/>
          <p:nvPr/>
        </p:nvCxnSpPr>
        <p:spPr>
          <a:xfrm>
            <a:off x="633497" y="1839863"/>
            <a:ext cx="0" cy="182880"/>
          </a:xfrm>
          <a:prstGeom prst="straightConnector1">
            <a:avLst/>
          </a:prstGeom>
          <a:noFill/>
          <a:ln cap="flat" cmpd="sng" w="38100">
            <a:solidFill>
              <a:srgbClr val="E13C32"/>
            </a:solidFill>
            <a:prstDash val="solid"/>
            <a:miter lim="800000"/>
            <a:headEnd len="sm" w="sm" type="none"/>
            <a:tailEnd len="sm" w="sm" type="none"/>
          </a:ln>
        </p:spPr>
      </p:cxnSp>
      <p:sp>
        <p:nvSpPr>
          <p:cNvPr id="763" name="Google Shape;763;p10"/>
          <p:cNvSpPr txBox="1"/>
          <p:nvPr/>
        </p:nvSpPr>
        <p:spPr>
          <a:xfrm>
            <a:off x="4954604" y="1839863"/>
            <a:ext cx="3876524" cy="184666"/>
          </a:xfrm>
          <a:prstGeom prst="rect">
            <a:avLst/>
          </a:prstGeom>
          <a:noFill/>
          <a:ln>
            <a:noFill/>
          </a:ln>
        </p:spPr>
        <p:txBody>
          <a:bodyPr anchorCtr="0" anchor="t" bIns="45700" lIns="91425" spcFirstLastPara="1" rIns="91425" wrap="square" tIns="0">
            <a:spAutoFit/>
          </a:bodyPr>
          <a:lstStyle/>
          <a:p>
            <a:pPr indent="0" lvl="0" marL="0" marR="0" rtl="0" algn="l">
              <a:lnSpc>
                <a:spcPct val="100000"/>
              </a:lnSpc>
              <a:spcBef>
                <a:spcPts val="0"/>
              </a:spcBef>
              <a:spcAft>
                <a:spcPts val="0"/>
              </a:spcAft>
              <a:buClr>
                <a:srgbClr val="323C46"/>
              </a:buClr>
              <a:buSzPts val="900"/>
              <a:buFont typeface="Arial"/>
              <a:buNone/>
            </a:pPr>
            <a:r>
              <a:rPr b="1" i="0" lang="en-US" sz="900" u="none" cap="none" strike="noStrike">
                <a:solidFill>
                  <a:srgbClr val="323C46"/>
                </a:solidFill>
                <a:latin typeface="Arial"/>
                <a:ea typeface="Arial"/>
                <a:cs typeface="Arial"/>
                <a:sym typeface="Arial"/>
              </a:rPr>
              <a:t>Generalize automation of repetitive tasks</a:t>
            </a:r>
            <a:endParaRPr/>
          </a:p>
        </p:txBody>
      </p:sp>
      <p:cxnSp>
        <p:nvCxnSpPr>
          <p:cNvPr id="764" name="Google Shape;764;p10"/>
          <p:cNvCxnSpPr/>
          <p:nvPr/>
        </p:nvCxnSpPr>
        <p:spPr>
          <a:xfrm>
            <a:off x="4896337" y="1839862"/>
            <a:ext cx="0" cy="182880"/>
          </a:xfrm>
          <a:prstGeom prst="straightConnector1">
            <a:avLst/>
          </a:prstGeom>
          <a:noFill/>
          <a:ln cap="flat" cmpd="sng" w="38100">
            <a:solidFill>
              <a:srgbClr val="E13C32"/>
            </a:solidFill>
            <a:prstDash val="solid"/>
            <a:miter lim="800000"/>
            <a:headEnd len="sm" w="sm" type="none"/>
            <a:tailEnd len="sm" w="sm" type="none"/>
          </a:ln>
        </p:spPr>
      </p:cxnSp>
      <p:sp>
        <p:nvSpPr>
          <p:cNvPr id="765" name="Google Shape;765;p10"/>
          <p:cNvSpPr txBox="1"/>
          <p:nvPr/>
        </p:nvSpPr>
        <p:spPr>
          <a:xfrm>
            <a:off x="754666" y="3367185"/>
            <a:ext cx="4036012" cy="323165"/>
          </a:xfrm>
          <a:prstGeom prst="rect">
            <a:avLst/>
          </a:prstGeom>
          <a:noFill/>
          <a:ln>
            <a:noFill/>
          </a:ln>
        </p:spPr>
        <p:txBody>
          <a:bodyPr anchorCtr="0" anchor="t" bIns="45700" lIns="91425" spcFirstLastPara="1" rIns="91425" wrap="square" tIns="0">
            <a:spAutoFit/>
          </a:bodyPr>
          <a:lstStyle/>
          <a:p>
            <a:pPr indent="0" lvl="0" marL="0" marR="0" rtl="0" algn="l">
              <a:spcBef>
                <a:spcPts val="0"/>
              </a:spcBef>
              <a:spcAft>
                <a:spcPts val="0"/>
              </a:spcAft>
              <a:buNone/>
            </a:pPr>
            <a:r>
              <a:rPr b="1" i="0" lang="en-US" sz="900" u="none" cap="none" strike="noStrike">
                <a:solidFill>
                  <a:srgbClr val="323C46"/>
                </a:solidFill>
                <a:latin typeface="Arial"/>
                <a:ea typeface="Arial"/>
                <a:cs typeface="Arial"/>
                <a:sym typeface="Arial"/>
              </a:rPr>
              <a:t>Break down data silos to unlock new use cases</a:t>
            </a:r>
            <a:endParaRPr/>
          </a:p>
          <a:p>
            <a:pPr indent="0" lvl="0" marL="0" marR="0" rtl="0" algn="l">
              <a:lnSpc>
                <a:spcPct val="100000"/>
              </a:lnSpc>
              <a:spcBef>
                <a:spcPts val="0"/>
              </a:spcBef>
              <a:spcAft>
                <a:spcPts val="0"/>
              </a:spcAft>
              <a:buClr>
                <a:srgbClr val="323C46"/>
              </a:buClr>
              <a:buSzPts val="900"/>
              <a:buFont typeface="Arial"/>
              <a:buNone/>
            </a:pPr>
            <a:r>
              <a:rPr b="1" i="0" lang="en-US" sz="900" u="none" cap="none" strike="noStrike">
                <a:solidFill>
                  <a:srgbClr val="323C46"/>
                </a:solidFill>
                <a:latin typeface="Arial"/>
                <a:ea typeface="Arial"/>
                <a:cs typeface="Arial"/>
                <a:sym typeface="Arial"/>
              </a:rPr>
              <a:t>Backed up by  robust data governance tools.</a:t>
            </a:r>
            <a:endParaRPr/>
          </a:p>
        </p:txBody>
      </p:sp>
      <p:cxnSp>
        <p:nvCxnSpPr>
          <p:cNvPr id="766" name="Google Shape;766;p10"/>
          <p:cNvCxnSpPr/>
          <p:nvPr/>
        </p:nvCxnSpPr>
        <p:spPr>
          <a:xfrm>
            <a:off x="633497" y="3367184"/>
            <a:ext cx="0" cy="274320"/>
          </a:xfrm>
          <a:prstGeom prst="straightConnector1">
            <a:avLst/>
          </a:prstGeom>
          <a:noFill/>
          <a:ln cap="flat" cmpd="sng" w="38100">
            <a:solidFill>
              <a:srgbClr val="728680"/>
            </a:solidFill>
            <a:prstDash val="solid"/>
            <a:miter lim="800000"/>
            <a:headEnd len="sm" w="sm" type="none"/>
            <a:tailEnd len="sm" w="sm" type="none"/>
          </a:ln>
        </p:spPr>
      </p:cxnSp>
      <p:sp>
        <p:nvSpPr>
          <p:cNvPr id="767" name="Google Shape;767;p10"/>
          <p:cNvSpPr txBox="1"/>
          <p:nvPr/>
        </p:nvSpPr>
        <p:spPr>
          <a:xfrm>
            <a:off x="4954602" y="3367185"/>
            <a:ext cx="3978317" cy="184666"/>
          </a:xfrm>
          <a:prstGeom prst="rect">
            <a:avLst/>
          </a:prstGeom>
          <a:noFill/>
          <a:ln>
            <a:noFill/>
          </a:ln>
        </p:spPr>
        <p:txBody>
          <a:bodyPr anchorCtr="0" anchor="t" bIns="45700" lIns="91425" spcFirstLastPara="1" rIns="91425" wrap="square" tIns="0">
            <a:spAutoFit/>
          </a:bodyPr>
          <a:lstStyle/>
          <a:p>
            <a:pPr indent="0" lvl="0" marL="0" marR="0" rtl="0" algn="l">
              <a:lnSpc>
                <a:spcPct val="100000"/>
              </a:lnSpc>
              <a:spcBef>
                <a:spcPts val="0"/>
              </a:spcBef>
              <a:spcAft>
                <a:spcPts val="0"/>
              </a:spcAft>
              <a:buClr>
                <a:srgbClr val="323C46"/>
              </a:buClr>
              <a:buSzPts val="900"/>
              <a:buFont typeface="Arial"/>
              <a:buNone/>
            </a:pPr>
            <a:r>
              <a:rPr b="1" i="0" lang="en-US" sz="900" u="none" cap="none" strike="noStrike">
                <a:solidFill>
                  <a:srgbClr val="323C46"/>
                </a:solidFill>
                <a:latin typeface="Arial"/>
                <a:ea typeface="Arial"/>
                <a:cs typeface="Arial"/>
                <a:sym typeface="Arial"/>
              </a:rPr>
              <a:t>Develop modern business intelligence skills in-house. </a:t>
            </a:r>
            <a:endParaRPr/>
          </a:p>
        </p:txBody>
      </p:sp>
      <p:cxnSp>
        <p:nvCxnSpPr>
          <p:cNvPr id="768" name="Google Shape;768;p10"/>
          <p:cNvCxnSpPr/>
          <p:nvPr/>
        </p:nvCxnSpPr>
        <p:spPr>
          <a:xfrm>
            <a:off x="4896337" y="3367184"/>
            <a:ext cx="0" cy="274320"/>
          </a:xfrm>
          <a:prstGeom prst="straightConnector1">
            <a:avLst/>
          </a:prstGeom>
          <a:noFill/>
          <a:ln cap="flat" cmpd="sng" w="38100">
            <a:solidFill>
              <a:srgbClr val="728680"/>
            </a:solidFill>
            <a:prstDash val="solid"/>
            <a:miter lim="800000"/>
            <a:headEnd len="sm" w="sm" type="none"/>
            <a:tailEnd len="sm" w="sm" type="none"/>
          </a:ln>
        </p:spPr>
      </p:cxnSp>
      <p:sp>
        <p:nvSpPr>
          <p:cNvPr id="769" name="Google Shape;769;p10"/>
          <p:cNvSpPr txBox="1"/>
          <p:nvPr/>
        </p:nvSpPr>
        <p:spPr>
          <a:xfrm>
            <a:off x="2538276" y="2206490"/>
            <a:ext cx="2142235" cy="302243"/>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800"/>
              <a:buFont typeface="Arial"/>
              <a:buNone/>
            </a:pPr>
            <a:r>
              <a:rPr b="1" i="0" lang="en-US" sz="800" u="none" cap="none" strike="noStrike">
                <a:solidFill>
                  <a:srgbClr val="E13C32"/>
                </a:solidFill>
                <a:latin typeface="Arial"/>
                <a:ea typeface="Arial"/>
                <a:cs typeface="Arial"/>
                <a:sym typeface="Arial"/>
              </a:rPr>
              <a:t>Close monitoring of toll collections </a:t>
            </a:r>
            <a:r>
              <a:rPr b="0" i="0" lang="en-US" sz="800" u="none" cap="none" strike="noStrike">
                <a:solidFill>
                  <a:srgbClr val="76939D"/>
                </a:solidFill>
                <a:latin typeface="Arial"/>
                <a:ea typeface="Arial"/>
                <a:cs typeface="Arial"/>
                <a:sym typeface="Arial"/>
              </a:rPr>
              <a:t>by combining tolling and payments data</a:t>
            </a:r>
            <a:endParaRPr/>
          </a:p>
        </p:txBody>
      </p:sp>
      <p:sp>
        <p:nvSpPr>
          <p:cNvPr id="770" name="Google Shape;770;p10"/>
          <p:cNvSpPr txBox="1"/>
          <p:nvPr/>
        </p:nvSpPr>
        <p:spPr>
          <a:xfrm>
            <a:off x="2538276" y="2650644"/>
            <a:ext cx="2142235" cy="378871"/>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76939D"/>
              </a:buClr>
              <a:buSzPts val="800"/>
              <a:buFont typeface="Arial"/>
              <a:buNone/>
            </a:pPr>
            <a:r>
              <a:rPr b="0" i="0" lang="en-US" sz="800" u="none" cap="none" strike="noStrike">
                <a:solidFill>
                  <a:srgbClr val="76939D"/>
                </a:solidFill>
                <a:latin typeface="Arial"/>
                <a:ea typeface="Arial"/>
                <a:cs typeface="Arial"/>
                <a:sym typeface="Arial"/>
              </a:rPr>
              <a:t>Build a </a:t>
            </a:r>
            <a:r>
              <a:rPr b="1" i="0" lang="en-US" sz="800" u="none" cap="none" strike="noStrike">
                <a:solidFill>
                  <a:srgbClr val="E13C32"/>
                </a:solidFill>
                <a:latin typeface="Arial"/>
                <a:ea typeface="Arial"/>
                <a:cs typeface="Arial"/>
                <a:sym typeface="Arial"/>
              </a:rPr>
              <a:t>holistic view of collections </a:t>
            </a:r>
            <a:r>
              <a:rPr b="0" i="0" lang="en-US" sz="800" u="none" cap="none" strike="noStrike">
                <a:solidFill>
                  <a:srgbClr val="76939D"/>
                </a:solidFill>
                <a:latin typeface="Arial"/>
                <a:ea typeface="Arial"/>
                <a:cs typeface="Arial"/>
                <a:sym typeface="Arial"/>
              </a:rPr>
              <a:t>across roads, customer types and time periods thanks to increased scalability</a:t>
            </a:r>
            <a:endParaRPr/>
          </a:p>
        </p:txBody>
      </p:sp>
      <p:sp>
        <p:nvSpPr>
          <p:cNvPr id="771" name="Google Shape;771;p10"/>
          <p:cNvSpPr/>
          <p:nvPr/>
        </p:nvSpPr>
        <p:spPr>
          <a:xfrm>
            <a:off x="6388725" y="2300157"/>
            <a:ext cx="122042" cy="122042"/>
          </a:xfrm>
          <a:prstGeom prst="ellipse">
            <a:avLst/>
          </a:prstGeom>
          <a:solidFill>
            <a:srgbClr val="FBE6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72" name="Google Shape;772;p10"/>
          <p:cNvSpPr txBox="1"/>
          <p:nvPr/>
        </p:nvSpPr>
        <p:spPr>
          <a:xfrm>
            <a:off x="6385011" y="2212464"/>
            <a:ext cx="227353" cy="271885"/>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1100"/>
              <a:buFont typeface="Noto Sans Symbols"/>
              <a:buNone/>
            </a:pPr>
            <a:r>
              <a:rPr b="0" i="0" lang="en-US" sz="1100" u="none" cap="none" strike="noStrike">
                <a:solidFill>
                  <a:srgbClr val="E13C32"/>
                </a:solidFill>
                <a:latin typeface="Noto Sans Symbols"/>
                <a:ea typeface="Noto Sans Symbols"/>
                <a:cs typeface="Noto Sans Symbols"/>
                <a:sym typeface="Noto Sans Symbols"/>
              </a:rPr>
              <a:t>✓</a:t>
            </a:r>
            <a:endParaRPr/>
          </a:p>
        </p:txBody>
      </p:sp>
      <p:sp>
        <p:nvSpPr>
          <p:cNvPr id="773" name="Google Shape;773;p10"/>
          <p:cNvSpPr txBox="1"/>
          <p:nvPr/>
        </p:nvSpPr>
        <p:spPr>
          <a:xfrm>
            <a:off x="6599089" y="2211062"/>
            <a:ext cx="2333830" cy="447471"/>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800"/>
              <a:buFont typeface="Arial"/>
              <a:buNone/>
            </a:pPr>
            <a:r>
              <a:rPr b="1" i="0" lang="en-US" sz="800" u="none" cap="none" strike="noStrike">
                <a:solidFill>
                  <a:srgbClr val="E13C32"/>
                </a:solidFill>
                <a:latin typeface="Arial"/>
                <a:ea typeface="Arial"/>
                <a:cs typeface="Arial"/>
                <a:sym typeface="Arial"/>
              </a:rPr>
              <a:t>Automated data processing </a:t>
            </a:r>
            <a:r>
              <a:rPr b="0" i="0" lang="en-US" sz="800" u="none" cap="none" strike="noStrike">
                <a:solidFill>
                  <a:srgbClr val="76939D"/>
                </a:solidFill>
                <a:latin typeface="Arial"/>
                <a:ea typeface="Arial"/>
                <a:cs typeface="Arial"/>
                <a:sym typeface="Arial"/>
              </a:rPr>
              <a:t>used to involve several employees from various teams, now monitored through one central dashboard</a:t>
            </a:r>
            <a:endParaRPr b="0" i="0" sz="800" u="none" cap="none" strike="noStrike">
              <a:solidFill>
                <a:srgbClr val="76939D"/>
              </a:solidFill>
              <a:latin typeface="Arial"/>
              <a:ea typeface="Arial"/>
              <a:cs typeface="Arial"/>
              <a:sym typeface="Arial"/>
            </a:endParaRPr>
          </a:p>
        </p:txBody>
      </p:sp>
      <p:grpSp>
        <p:nvGrpSpPr>
          <p:cNvPr id="774" name="Google Shape;774;p10"/>
          <p:cNvGrpSpPr/>
          <p:nvPr/>
        </p:nvGrpSpPr>
        <p:grpSpPr>
          <a:xfrm>
            <a:off x="6385011" y="2723502"/>
            <a:ext cx="227352" cy="271885"/>
            <a:chOff x="8428693" y="3414737"/>
            <a:chExt cx="308463" cy="368883"/>
          </a:xfrm>
        </p:grpSpPr>
        <p:sp>
          <p:nvSpPr>
            <p:cNvPr id="775" name="Google Shape;775;p10"/>
            <p:cNvSpPr/>
            <p:nvPr/>
          </p:nvSpPr>
          <p:spPr>
            <a:xfrm>
              <a:off x="8433731" y="3533716"/>
              <a:ext cx="165582" cy="165582"/>
            </a:xfrm>
            <a:prstGeom prst="ellipse">
              <a:avLst/>
            </a:prstGeom>
            <a:solidFill>
              <a:srgbClr val="FBE6E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76" name="Google Shape;776;p10"/>
            <p:cNvSpPr txBox="1"/>
            <p:nvPr/>
          </p:nvSpPr>
          <p:spPr>
            <a:xfrm>
              <a:off x="8428693" y="3414737"/>
              <a:ext cx="308463" cy="368883"/>
            </a:xfrm>
            <a:prstGeom prst="rect">
              <a:avLst/>
            </a:prstGeom>
            <a:noFill/>
            <a:ln>
              <a:noFill/>
            </a:ln>
          </p:spPr>
          <p:txBody>
            <a:bodyPr anchorCtr="0" anchor="ctr" bIns="0" lIns="45700" spcFirstLastPara="1" rIns="91425" wrap="square" tIns="0">
              <a:noAutofit/>
            </a:bodyPr>
            <a:lstStyle/>
            <a:p>
              <a:pPr indent="0" lvl="0" marL="0" marR="0" rtl="0" algn="l">
                <a:lnSpc>
                  <a:spcPct val="100000"/>
                </a:lnSpc>
                <a:spcBef>
                  <a:spcPts val="0"/>
                </a:spcBef>
                <a:spcAft>
                  <a:spcPts val="0"/>
                </a:spcAft>
                <a:buClr>
                  <a:srgbClr val="E13C32"/>
                </a:buClr>
                <a:buSzPts val="1100"/>
                <a:buFont typeface="Noto Sans Symbols"/>
                <a:buNone/>
              </a:pPr>
              <a:r>
                <a:rPr b="0" i="0" lang="en-US" sz="1100" u="none" cap="none" strike="noStrike">
                  <a:solidFill>
                    <a:srgbClr val="E13C32"/>
                  </a:solidFill>
                  <a:latin typeface="Noto Sans Symbols"/>
                  <a:ea typeface="Noto Sans Symbols"/>
                  <a:cs typeface="Noto Sans Symbols"/>
                  <a:sym typeface="Noto Sans Symbols"/>
                </a:rPr>
                <a:t>✓</a:t>
              </a:r>
              <a:endParaRPr/>
            </a:p>
          </p:txBody>
        </p:sp>
      </p:grpSp>
      <p:sp>
        <p:nvSpPr>
          <p:cNvPr id="777" name="Google Shape;777;p10"/>
          <p:cNvSpPr txBox="1"/>
          <p:nvPr/>
        </p:nvSpPr>
        <p:spPr>
          <a:xfrm>
            <a:off x="6599116" y="2732330"/>
            <a:ext cx="2333803" cy="302243"/>
          </a:xfrm>
          <a:prstGeom prst="rect">
            <a:avLst/>
          </a:prstGeom>
          <a:noFill/>
          <a:ln>
            <a:noFill/>
          </a:ln>
        </p:spPr>
        <p:txBody>
          <a:bodyPr anchorCtr="0" anchor="ctr" bIns="0" lIns="45700" spcFirstLastPara="1" rIns="91425" wrap="square" tIns="0">
            <a:noAutofit/>
          </a:bodyPr>
          <a:lstStyle/>
          <a:p>
            <a:pPr indent="0" lvl="0" marL="0" marR="0" rtl="0" algn="l">
              <a:spcBef>
                <a:spcPts val="0"/>
              </a:spcBef>
              <a:spcAft>
                <a:spcPts val="0"/>
              </a:spcAft>
              <a:buNone/>
            </a:pPr>
            <a:r>
              <a:rPr b="1" i="0" lang="en-US" sz="800" u="none" cap="none" strike="noStrike">
                <a:solidFill>
                  <a:srgbClr val="E13C32"/>
                </a:solidFill>
                <a:latin typeface="Arial"/>
                <a:ea typeface="Arial"/>
                <a:cs typeface="Arial"/>
                <a:sym typeface="Arial"/>
              </a:rPr>
              <a:t>Automated updates </a:t>
            </a:r>
            <a:r>
              <a:rPr b="0" i="0" lang="en-US" sz="800" u="none" cap="none" strike="noStrike">
                <a:solidFill>
                  <a:srgbClr val="76939D"/>
                </a:solidFill>
                <a:latin typeface="Arial"/>
                <a:ea typeface="Arial"/>
                <a:cs typeface="Arial"/>
                <a:sym typeface="Arial"/>
              </a:rPr>
              <a:t>bringing update frequency from 1 month to 4 hours</a:t>
            </a:r>
            <a:endParaRPr/>
          </a:p>
        </p:txBody>
      </p:sp>
      <p:sp>
        <p:nvSpPr>
          <p:cNvPr id="778" name="Google Shape;778;p10"/>
          <p:cNvSpPr txBox="1"/>
          <p:nvPr/>
        </p:nvSpPr>
        <p:spPr>
          <a:xfrm>
            <a:off x="1014456" y="3833026"/>
            <a:ext cx="3213170" cy="369169"/>
          </a:xfrm>
          <a:prstGeom prst="rect">
            <a:avLst/>
          </a:prstGeom>
          <a:noFill/>
          <a:ln>
            <a:noFill/>
          </a:ln>
        </p:spPr>
        <p:txBody>
          <a:bodyPr anchorCtr="0" anchor="t" bIns="0" lIns="45700" spcFirstLastPara="1" rIns="91425" wrap="square" tIns="0">
            <a:noAutofit/>
          </a:bodyPr>
          <a:lstStyle/>
          <a:p>
            <a:pPr indent="0" lvl="0" marL="0" marR="0" rtl="0" algn="l">
              <a:lnSpc>
                <a:spcPct val="100000"/>
              </a:lnSpc>
              <a:spcBef>
                <a:spcPts val="0"/>
              </a:spcBef>
              <a:spcAft>
                <a:spcPts val="0"/>
              </a:spcAft>
              <a:buClr>
                <a:srgbClr val="728680"/>
              </a:buClr>
              <a:buSzPts val="800"/>
              <a:buFont typeface="Arial"/>
              <a:buNone/>
            </a:pPr>
            <a:r>
              <a:rPr b="0" i="0" lang="en-US" sz="800" u="none" cap="none" strike="noStrike">
                <a:solidFill>
                  <a:srgbClr val="728680"/>
                </a:solidFill>
                <a:latin typeface="Arial"/>
                <a:ea typeface="Arial"/>
                <a:cs typeface="Arial"/>
                <a:sym typeface="Arial"/>
              </a:rPr>
              <a:t>Ardian’s IT and Data science team played a key role </a:t>
            </a:r>
            <a:r>
              <a:rPr b="1" i="0" lang="en-US" sz="800" u="none" cap="none" strike="noStrike">
                <a:solidFill>
                  <a:srgbClr val="728680"/>
                </a:solidFill>
                <a:latin typeface="Arial"/>
                <a:ea typeface="Arial"/>
                <a:cs typeface="Arial"/>
                <a:sym typeface="Arial"/>
              </a:rPr>
              <a:t>advising Vespucio’s management team during the RFP process</a:t>
            </a:r>
            <a:endParaRPr b="1" i="0" sz="800" u="none" cap="none" strike="noStrike">
              <a:solidFill>
                <a:srgbClr val="76939D"/>
              </a:solidFill>
              <a:latin typeface="Arial"/>
              <a:ea typeface="Arial"/>
              <a:cs typeface="Arial"/>
              <a:sym typeface="Arial"/>
            </a:endParaRPr>
          </a:p>
        </p:txBody>
      </p:sp>
      <p:sp>
        <p:nvSpPr>
          <p:cNvPr id="779" name="Google Shape;779;p10"/>
          <p:cNvSpPr txBox="1"/>
          <p:nvPr/>
        </p:nvSpPr>
        <p:spPr>
          <a:xfrm>
            <a:off x="1014456" y="4289587"/>
            <a:ext cx="3213170" cy="482437"/>
          </a:xfrm>
          <a:prstGeom prst="rect">
            <a:avLst/>
          </a:prstGeom>
          <a:noFill/>
          <a:ln>
            <a:noFill/>
          </a:ln>
        </p:spPr>
        <p:txBody>
          <a:bodyPr anchorCtr="0" anchor="t" bIns="0" lIns="45700" spcFirstLastPara="1" rIns="91425" wrap="square" tIns="0">
            <a:noAutofit/>
          </a:bodyPr>
          <a:lstStyle/>
          <a:p>
            <a:pPr indent="0" lvl="0" marL="0" marR="0" rtl="0" algn="l">
              <a:spcBef>
                <a:spcPts val="0"/>
              </a:spcBef>
              <a:spcAft>
                <a:spcPts val="0"/>
              </a:spcAft>
              <a:buNone/>
            </a:pPr>
            <a:r>
              <a:rPr b="0" i="0" lang="en-US" sz="800" u="none" cap="none" strike="noStrike">
                <a:solidFill>
                  <a:srgbClr val="728680"/>
                </a:solidFill>
                <a:latin typeface="Arial"/>
                <a:ea typeface="Arial"/>
                <a:cs typeface="Arial"/>
                <a:sym typeface="Arial"/>
              </a:rPr>
              <a:t>Large volume of data used to make cross-dataset computation difficult to handle on-premise. </a:t>
            </a:r>
            <a:r>
              <a:rPr b="1" i="0" lang="en-US" sz="800" u="none" cap="none" strike="noStrike">
                <a:solidFill>
                  <a:srgbClr val="728680"/>
                </a:solidFill>
                <a:latin typeface="Arial"/>
                <a:ea typeface="Arial"/>
                <a:cs typeface="Arial"/>
                <a:sym typeface="Arial"/>
              </a:rPr>
              <a:t>Promising use cases are emerging </a:t>
            </a:r>
            <a:r>
              <a:rPr b="0" i="0" lang="en-US" sz="800" u="none" cap="none" strike="noStrike">
                <a:solidFill>
                  <a:srgbClr val="728680"/>
                </a:solidFill>
                <a:latin typeface="Arial"/>
                <a:ea typeface="Arial"/>
                <a:cs typeface="Arial"/>
                <a:sym typeface="Arial"/>
              </a:rPr>
              <a:t>on forecasting and customer analysis.</a:t>
            </a:r>
            <a:endParaRPr b="0" i="0" sz="800" u="none" cap="none" strike="noStrike">
              <a:solidFill>
                <a:srgbClr val="76939D"/>
              </a:solidFill>
              <a:latin typeface="Arial"/>
              <a:ea typeface="Arial"/>
              <a:cs typeface="Arial"/>
              <a:sym typeface="Arial"/>
            </a:endParaRPr>
          </a:p>
        </p:txBody>
      </p:sp>
      <p:sp>
        <p:nvSpPr>
          <p:cNvPr id="780" name="Google Shape;780;p10"/>
          <p:cNvSpPr/>
          <p:nvPr/>
        </p:nvSpPr>
        <p:spPr>
          <a:xfrm>
            <a:off x="4996678" y="4368452"/>
            <a:ext cx="122042" cy="122042"/>
          </a:xfrm>
          <a:prstGeom prst="ellipse">
            <a:avLst/>
          </a:prstGeom>
          <a:solidFill>
            <a:srgbClr val="B6C2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728680"/>
              </a:solidFill>
              <a:latin typeface="Arial"/>
              <a:ea typeface="Arial"/>
              <a:cs typeface="Arial"/>
              <a:sym typeface="Arial"/>
            </a:endParaRPr>
          </a:p>
        </p:txBody>
      </p:sp>
      <p:sp>
        <p:nvSpPr>
          <p:cNvPr id="781" name="Google Shape;781;p10"/>
          <p:cNvSpPr/>
          <p:nvPr/>
        </p:nvSpPr>
        <p:spPr>
          <a:xfrm>
            <a:off x="4996678" y="3919187"/>
            <a:ext cx="122042" cy="122042"/>
          </a:xfrm>
          <a:prstGeom prst="ellipse">
            <a:avLst/>
          </a:prstGeom>
          <a:solidFill>
            <a:srgbClr val="B6C2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782" name="Google Shape;782;p10"/>
          <p:cNvSpPr txBox="1"/>
          <p:nvPr/>
        </p:nvSpPr>
        <p:spPr>
          <a:xfrm>
            <a:off x="5207042" y="3830092"/>
            <a:ext cx="3515409" cy="565551"/>
          </a:xfrm>
          <a:prstGeom prst="rect">
            <a:avLst/>
          </a:prstGeom>
          <a:noFill/>
          <a:ln>
            <a:noFill/>
          </a:ln>
        </p:spPr>
        <p:txBody>
          <a:bodyPr anchorCtr="0" anchor="t" bIns="0" lIns="45700" spcFirstLastPara="1" rIns="91425" wrap="square" tIns="0">
            <a:noAutofit/>
          </a:bodyPr>
          <a:lstStyle/>
          <a:p>
            <a:pPr indent="0" lvl="0" marL="0" marR="0" rtl="0" algn="l">
              <a:lnSpc>
                <a:spcPct val="100000"/>
              </a:lnSpc>
              <a:spcBef>
                <a:spcPts val="0"/>
              </a:spcBef>
              <a:spcAft>
                <a:spcPts val="0"/>
              </a:spcAft>
              <a:buClr>
                <a:srgbClr val="728680"/>
              </a:buClr>
              <a:buSzPts val="800"/>
              <a:buFont typeface="Arial"/>
              <a:buNone/>
            </a:pPr>
            <a:r>
              <a:rPr b="1" i="0" lang="en-US" sz="800" u="none" cap="none" strike="noStrike">
                <a:solidFill>
                  <a:srgbClr val="728680"/>
                </a:solidFill>
                <a:latin typeface="Arial"/>
                <a:ea typeface="Arial"/>
                <a:cs typeface="Arial"/>
                <a:sym typeface="Arial"/>
              </a:rPr>
              <a:t>Vespucio’s finance team is actively contributing </a:t>
            </a:r>
            <a:r>
              <a:rPr b="0" i="0" lang="en-US" sz="800" u="none" cap="none" strike="noStrike">
                <a:solidFill>
                  <a:srgbClr val="728680"/>
                </a:solidFill>
                <a:latin typeface="Arial"/>
                <a:ea typeface="Arial"/>
                <a:cs typeface="Arial"/>
                <a:sym typeface="Arial"/>
              </a:rPr>
              <a:t>to the development of new reports. Developing the necessary skills to ensure a smooth transition after the implementation phase.</a:t>
            </a:r>
            <a:endParaRPr b="0" i="0" sz="800" u="none" cap="none" strike="noStrike">
              <a:solidFill>
                <a:srgbClr val="76939D"/>
              </a:solidFill>
              <a:latin typeface="Arial"/>
              <a:ea typeface="Arial"/>
              <a:cs typeface="Arial"/>
              <a:sym typeface="Arial"/>
            </a:endParaRPr>
          </a:p>
        </p:txBody>
      </p:sp>
      <p:sp>
        <p:nvSpPr>
          <p:cNvPr id="783" name="Google Shape;783;p10"/>
          <p:cNvSpPr txBox="1"/>
          <p:nvPr/>
        </p:nvSpPr>
        <p:spPr>
          <a:xfrm>
            <a:off x="5207042" y="4289587"/>
            <a:ext cx="3515409" cy="457067"/>
          </a:xfrm>
          <a:prstGeom prst="rect">
            <a:avLst/>
          </a:prstGeom>
          <a:noFill/>
          <a:ln>
            <a:noFill/>
          </a:ln>
        </p:spPr>
        <p:txBody>
          <a:bodyPr anchorCtr="0" anchor="t" bIns="0" lIns="45700" spcFirstLastPara="1" rIns="91425" wrap="square" tIns="0">
            <a:noAutofit/>
          </a:bodyPr>
          <a:lstStyle/>
          <a:p>
            <a:pPr indent="0" lvl="0" marL="0" marR="0" rtl="0" algn="l">
              <a:spcBef>
                <a:spcPts val="0"/>
              </a:spcBef>
              <a:spcAft>
                <a:spcPts val="0"/>
              </a:spcAft>
              <a:buNone/>
            </a:pPr>
            <a:r>
              <a:rPr b="0" i="0" lang="en-US" sz="800" u="none" cap="none" strike="noStrike">
                <a:solidFill>
                  <a:srgbClr val="728680"/>
                </a:solidFill>
                <a:latin typeface="Arial"/>
                <a:ea typeface="Arial"/>
                <a:cs typeface="Arial"/>
                <a:sym typeface="Arial"/>
              </a:rPr>
              <a:t>New data platform is streamlining access to data and putting it directly in the hands of end-users. </a:t>
            </a:r>
            <a:br>
              <a:rPr b="0" i="0" lang="en-US" sz="800" u="none" cap="none" strike="noStrike">
                <a:solidFill>
                  <a:srgbClr val="728680"/>
                </a:solidFill>
                <a:latin typeface="Arial"/>
                <a:ea typeface="Arial"/>
                <a:cs typeface="Arial"/>
                <a:sym typeface="Arial"/>
              </a:rPr>
            </a:br>
            <a:r>
              <a:rPr b="0" i="0" lang="en-US" sz="800" u="none" cap="none" strike="noStrike">
                <a:solidFill>
                  <a:srgbClr val="728680"/>
                </a:solidFill>
                <a:latin typeface="Arial"/>
                <a:ea typeface="Arial"/>
                <a:cs typeface="Arial"/>
                <a:sym typeface="Arial"/>
              </a:rPr>
              <a:t>Turning the significant </a:t>
            </a:r>
            <a:r>
              <a:rPr b="1" i="0" lang="en-US" sz="800" u="none" cap="none" strike="noStrike">
                <a:solidFill>
                  <a:srgbClr val="728680"/>
                </a:solidFill>
                <a:latin typeface="Arial"/>
                <a:ea typeface="Arial"/>
                <a:cs typeface="Arial"/>
                <a:sym typeface="Arial"/>
              </a:rPr>
              <a:t>data generation potential </a:t>
            </a:r>
            <a:r>
              <a:rPr b="0" i="0" lang="en-US" sz="800" u="none" cap="none" strike="noStrike">
                <a:solidFill>
                  <a:srgbClr val="728680"/>
                </a:solidFill>
                <a:latin typeface="Arial"/>
                <a:ea typeface="Arial"/>
                <a:cs typeface="Arial"/>
                <a:sym typeface="Arial"/>
              </a:rPr>
              <a:t>of</a:t>
            </a:r>
            <a:r>
              <a:rPr b="0" i="0" lang="en-US" sz="800" u="none" cap="none" strike="noStrike">
                <a:solidFill>
                  <a:srgbClr val="76939D"/>
                </a:solidFill>
                <a:latin typeface="Arial"/>
                <a:ea typeface="Arial"/>
                <a:cs typeface="Arial"/>
                <a:sym typeface="Arial"/>
              </a:rPr>
              <a:t> </a:t>
            </a:r>
            <a:r>
              <a:rPr b="0" i="0" lang="en-US" sz="800" u="none" cap="none" strike="noStrike">
                <a:solidFill>
                  <a:srgbClr val="728680"/>
                </a:solidFill>
                <a:latin typeface="Arial"/>
                <a:ea typeface="Arial"/>
                <a:cs typeface="Arial"/>
                <a:sym typeface="Arial"/>
              </a:rPr>
              <a:t>Vespucio’s free-flow, electronic toll gantries into </a:t>
            </a:r>
            <a:r>
              <a:rPr b="1" i="0" lang="en-US" sz="800" u="none" cap="none" strike="noStrike">
                <a:solidFill>
                  <a:srgbClr val="728680"/>
                </a:solidFill>
                <a:latin typeface="Arial"/>
                <a:ea typeface="Arial"/>
                <a:cs typeface="Arial"/>
                <a:sym typeface="Arial"/>
              </a:rPr>
              <a:t>operational efficiencies</a:t>
            </a:r>
            <a:r>
              <a:rPr b="0" i="0" lang="en-US" sz="800" u="none" cap="none" strike="noStrike">
                <a:solidFill>
                  <a:srgbClr val="728680"/>
                </a:solidFill>
                <a:latin typeface="Arial"/>
                <a:ea typeface="Arial"/>
                <a:cs typeface="Arial"/>
                <a:sym typeface="Arial"/>
              </a:rPr>
              <a:t>.</a:t>
            </a:r>
            <a:endParaRPr b="0" i="0" sz="800" u="none" cap="none" strike="noStrike">
              <a:solidFill>
                <a:srgbClr val="76939D"/>
              </a:solidFill>
              <a:latin typeface="Arial"/>
              <a:ea typeface="Arial"/>
              <a:cs typeface="Arial"/>
              <a:sym typeface="Arial"/>
            </a:endParaRPr>
          </a:p>
        </p:txBody>
      </p:sp>
      <p:sp>
        <p:nvSpPr>
          <p:cNvPr id="784" name="Google Shape;784;p10"/>
          <p:cNvSpPr txBox="1"/>
          <p:nvPr/>
        </p:nvSpPr>
        <p:spPr>
          <a:xfrm>
            <a:off x="7851733" y="1217777"/>
            <a:ext cx="88961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transactions</a:t>
            </a:r>
            <a:br>
              <a:rPr b="0" i="0" lang="en-US" sz="1000" u="none" cap="none" strike="noStrike">
                <a:solidFill>
                  <a:srgbClr val="FFFFFF"/>
                </a:solidFill>
                <a:latin typeface="Arial"/>
                <a:ea typeface="Arial"/>
                <a:cs typeface="Arial"/>
                <a:sym typeface="Arial"/>
              </a:rPr>
            </a:br>
            <a:r>
              <a:rPr b="0" i="0" lang="en-US" sz="1000" u="none" cap="none" strike="noStrike">
                <a:solidFill>
                  <a:srgbClr val="E9EFC6"/>
                </a:solidFill>
                <a:latin typeface="Arial"/>
                <a:ea typeface="Arial"/>
                <a:cs typeface="Arial"/>
                <a:sym typeface="Arial"/>
              </a:rPr>
              <a:t>onboarded</a:t>
            </a:r>
            <a:endParaRPr b="0" i="0" sz="700" u="none" cap="none" strike="noStrike">
              <a:solidFill>
                <a:srgbClr val="E9EFC6"/>
              </a:solidFill>
              <a:latin typeface="Arial"/>
              <a:ea typeface="Arial"/>
              <a:cs typeface="Arial"/>
              <a:sym typeface="Arial"/>
            </a:endParaRPr>
          </a:p>
        </p:txBody>
      </p:sp>
      <p:sp>
        <p:nvSpPr>
          <p:cNvPr id="785" name="Google Shape;785;p10"/>
          <p:cNvSpPr txBox="1"/>
          <p:nvPr/>
        </p:nvSpPr>
        <p:spPr>
          <a:xfrm>
            <a:off x="6776484" y="1178594"/>
            <a:ext cx="15873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Arial Black"/>
              <a:buNone/>
            </a:pPr>
            <a:r>
              <a:rPr b="0" i="0" lang="en-US" sz="2400" u="none" cap="none" strike="noStrike">
                <a:solidFill>
                  <a:srgbClr val="FFFFFF"/>
                </a:solidFill>
                <a:latin typeface="Arial Black"/>
                <a:ea typeface="Arial Black"/>
                <a:cs typeface="Arial Black"/>
                <a:sym typeface="Arial Black"/>
              </a:rPr>
              <a:t>470 </a:t>
            </a:r>
            <a:r>
              <a:rPr b="0" i="0" lang="en-US" sz="2400" u="none" cap="none" strike="noStrike">
                <a:solidFill>
                  <a:srgbClr val="E9EFC6"/>
                </a:solidFill>
                <a:latin typeface="Arial"/>
                <a:ea typeface="Arial"/>
                <a:cs typeface="Arial"/>
                <a:sym typeface="Arial"/>
              </a:rPr>
              <a:t>M</a:t>
            </a:r>
            <a:endParaRPr b="0" i="0" sz="1600" u="none" cap="none" strike="noStrike">
              <a:solidFill>
                <a:srgbClr val="E9EFC6"/>
              </a:solidFill>
              <a:latin typeface="Arial"/>
              <a:ea typeface="Arial"/>
              <a:cs typeface="Arial"/>
              <a:sym typeface="Arial"/>
            </a:endParaRPr>
          </a:p>
        </p:txBody>
      </p:sp>
      <p:cxnSp>
        <p:nvCxnSpPr>
          <p:cNvPr id="786" name="Google Shape;786;p10"/>
          <p:cNvCxnSpPr/>
          <p:nvPr/>
        </p:nvCxnSpPr>
        <p:spPr>
          <a:xfrm>
            <a:off x="640657" y="1285725"/>
            <a:ext cx="0" cy="271142"/>
          </a:xfrm>
          <a:prstGeom prst="straightConnector1">
            <a:avLst/>
          </a:prstGeom>
          <a:noFill/>
          <a:ln cap="flat" cmpd="sng" w="12700">
            <a:solidFill>
              <a:srgbClr val="E9EFC6"/>
            </a:solidFill>
            <a:prstDash val="solid"/>
            <a:miter lim="800000"/>
            <a:headEnd len="sm" w="sm" type="none"/>
            <a:tailEnd len="sm" w="sm" type="none"/>
          </a:ln>
        </p:spPr>
      </p:cxnSp>
      <p:pic>
        <p:nvPicPr>
          <p:cNvPr id="787" name="Google Shape;787;p10"/>
          <p:cNvPicPr preferRelativeResize="0"/>
          <p:nvPr/>
        </p:nvPicPr>
        <p:blipFill rotWithShape="1">
          <a:blip r:embed="rId3">
            <a:alphaModFix/>
          </a:blip>
          <a:srcRect b="0" l="0" r="0" t="0"/>
          <a:stretch/>
        </p:blipFill>
        <p:spPr>
          <a:xfrm>
            <a:off x="791552" y="2093586"/>
            <a:ext cx="1383268" cy="1007222"/>
          </a:xfrm>
          <a:prstGeom prst="rect">
            <a:avLst/>
          </a:prstGeom>
          <a:noFill/>
          <a:ln>
            <a:noFill/>
          </a:ln>
        </p:spPr>
      </p:pic>
      <p:pic>
        <p:nvPicPr>
          <p:cNvPr id="788" name="Google Shape;788;p10"/>
          <p:cNvPicPr preferRelativeResize="0"/>
          <p:nvPr/>
        </p:nvPicPr>
        <p:blipFill rotWithShape="1">
          <a:blip r:embed="rId4">
            <a:alphaModFix/>
          </a:blip>
          <a:srcRect b="0" l="0" r="0" t="0"/>
          <a:stretch/>
        </p:blipFill>
        <p:spPr>
          <a:xfrm>
            <a:off x="4996678" y="2194062"/>
            <a:ext cx="1300382" cy="704590"/>
          </a:xfrm>
          <a:prstGeom prst="rect">
            <a:avLst/>
          </a:prstGeom>
          <a:noFill/>
          <a:ln>
            <a:noFill/>
          </a:ln>
        </p:spPr>
      </p:pic>
      <p:grpSp>
        <p:nvGrpSpPr>
          <p:cNvPr id="789" name="Google Shape;789;p10"/>
          <p:cNvGrpSpPr/>
          <p:nvPr/>
        </p:nvGrpSpPr>
        <p:grpSpPr>
          <a:xfrm>
            <a:off x="1127522" y="1"/>
            <a:ext cx="1144634" cy="135319"/>
            <a:chOff x="0" y="1"/>
            <a:chExt cx="1526178" cy="180425"/>
          </a:xfrm>
        </p:grpSpPr>
        <p:sp>
          <p:nvSpPr>
            <p:cNvPr id="790" name="Google Shape;790;p10"/>
            <p:cNvSpPr/>
            <p:nvPr/>
          </p:nvSpPr>
          <p:spPr>
            <a:xfrm>
              <a:off x="0" y="1"/>
              <a:ext cx="1526178" cy="180425"/>
            </a:xfrm>
            <a:prstGeom prst="rect">
              <a:avLst/>
            </a:prstGeom>
            <a:solidFill>
              <a:srgbClr val="CBD0D7"/>
            </a:solidFill>
            <a:ln>
              <a:noFill/>
            </a:ln>
          </p:spPr>
          <p:txBody>
            <a:bodyPr anchorCtr="0" anchor="ctr" bIns="27000" lIns="27000" spcFirstLastPara="1" rIns="27000" wrap="square" tIns="27000">
              <a:spAutoFit/>
            </a:bodyPr>
            <a:lstStyle/>
            <a:p>
              <a:pPr indent="0" lvl="0" marL="0" marR="0" rtl="0" algn="l">
                <a:spcBef>
                  <a:spcPts val="0"/>
                </a:spcBef>
                <a:spcAft>
                  <a:spcPts val="0"/>
                </a:spcAft>
                <a:buNone/>
              </a:pPr>
              <a:r>
                <a:rPr b="0" i="1" lang="en-US" sz="525" u="none" cap="none" strike="noStrike">
                  <a:solidFill>
                    <a:srgbClr val="324146"/>
                  </a:solidFill>
                  <a:latin typeface="Poppins"/>
                  <a:ea typeface="Poppins"/>
                  <a:cs typeface="Poppins"/>
                  <a:sym typeface="Poppins"/>
                </a:rPr>
                <a:t>PART 2 – </a:t>
              </a:r>
              <a:r>
                <a:rPr b="1" i="0" lang="en-US" sz="525" u="none" cap="none" strike="noStrike">
                  <a:solidFill>
                    <a:srgbClr val="324146"/>
                  </a:solidFill>
                  <a:latin typeface="Poppins"/>
                  <a:ea typeface="Poppins"/>
                  <a:cs typeface="Poppins"/>
                  <a:sym typeface="Poppins"/>
                </a:rPr>
                <a:t>GENERAL OVERVIEW</a:t>
              </a:r>
              <a:endParaRPr/>
            </a:p>
          </p:txBody>
        </p:sp>
        <p:sp>
          <p:nvSpPr>
            <p:cNvPr id="791" name="Google Shape;791;p10"/>
            <p:cNvSpPr/>
            <p:nvPr/>
          </p:nvSpPr>
          <p:spPr>
            <a:xfrm>
              <a:off x="436105" y="134707"/>
              <a:ext cx="45719" cy="45719"/>
            </a:xfrm>
            <a:prstGeom prst="rect">
              <a:avLst/>
            </a:prstGeom>
            <a:solidFill>
              <a:srgbClr val="CBD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Poppins"/>
                <a:ea typeface="Poppins"/>
                <a:cs typeface="Poppins"/>
                <a:sym typeface="Poppi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1"/>
          <p:cNvSpPr txBox="1"/>
          <p:nvPr>
            <p:ph type="title"/>
          </p:nvPr>
        </p:nvSpPr>
        <p:spPr>
          <a:xfrm>
            <a:off x="178944" y="1783268"/>
            <a:ext cx="2453877" cy="783297"/>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2000"/>
              <a:buFont typeface="Arial Black"/>
              <a:buNone/>
            </a:pPr>
            <a:r>
              <a:rPr lang="en-US" sz="2000"/>
              <a:t>APPENDIX</a:t>
            </a:r>
            <a:endParaRPr/>
          </a:p>
        </p:txBody>
      </p:sp>
      <p:sp>
        <p:nvSpPr>
          <p:cNvPr id="797" name="Google Shape;797;p11"/>
          <p:cNvSpPr txBox="1"/>
          <p:nvPr>
            <p:ph idx="1" type="body"/>
          </p:nvPr>
        </p:nvSpPr>
        <p:spPr>
          <a:xfrm>
            <a:off x="178944" y="2735331"/>
            <a:ext cx="2453877" cy="74646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F2AFAC"/>
              </a:buClr>
              <a:buSzPts val="816"/>
              <a:buNone/>
            </a:pPr>
            <a:r>
              <a:t/>
            </a:r>
            <a:endParaRPr/>
          </a:p>
        </p:txBody>
      </p:sp>
      <p:pic>
        <p:nvPicPr>
          <p:cNvPr id="798" name="Google Shape;798;p11"/>
          <p:cNvPicPr preferRelativeResize="0"/>
          <p:nvPr>
            <p:ph idx="2" type="pic"/>
          </p:nvPr>
        </p:nvPicPr>
        <p:blipFill rotWithShape="1">
          <a:blip r:embed="rId3">
            <a:alphaModFix/>
          </a:blip>
          <a:srcRect b="0" l="11165" r="11166" t="0"/>
          <a:stretch/>
        </p:blipFill>
        <p:spPr>
          <a:xfrm>
            <a:off x="3148470" y="2"/>
            <a:ext cx="5995531" cy="5143496"/>
          </a:xfrm>
          <a:prstGeom prst="rect">
            <a:avLst/>
          </a:prstGeom>
          <a:solidFill>
            <a:schemeClr val="lt2"/>
          </a:solidFill>
          <a:ln>
            <a:noFill/>
          </a:ln>
        </p:spPr>
      </p:pic>
      <p:sp>
        <p:nvSpPr>
          <p:cNvPr id="799" name="Google Shape;799;p11"/>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2"/>
              </a:buClr>
              <a:buSzPts val="600"/>
              <a:buFont typeface="Arial"/>
              <a:buNone/>
            </a:pPr>
            <a:fld id="{00000000-1234-1234-1234-123412341234}" type="slidenum">
              <a:rPr b="0" i="0" lang="en-US" sz="600" u="none" cap="none" strike="noStrike">
                <a:latin typeface="Arial"/>
                <a:ea typeface="Arial"/>
                <a:cs typeface="Arial"/>
                <a:sym typeface="Arial"/>
              </a:rPr>
              <a:t>‹#›</a:t>
            </a:fld>
            <a:endParaRPr b="0" i="0" sz="6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
          <p:cNvSpPr txBox="1"/>
          <p:nvPr>
            <p:ph idx="12" type="sldNum"/>
          </p:nvPr>
        </p:nvSpPr>
        <p:spPr>
          <a:xfrm>
            <a:off x="117576" y="122270"/>
            <a:ext cx="410291" cy="16806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13C32"/>
              </a:buClr>
              <a:buSzPts val="612"/>
              <a:buFont typeface="Arial"/>
              <a:buNone/>
            </a:pPr>
            <a:fld id="{00000000-1234-1234-1234-123412341234}" type="slidenum">
              <a:rPr b="0" i="0" lang="en-US" sz="612" u="none" cap="none" strike="noStrike">
                <a:solidFill>
                  <a:srgbClr val="E13C32"/>
                </a:solidFill>
                <a:latin typeface="Arial"/>
                <a:ea typeface="Arial"/>
                <a:cs typeface="Arial"/>
                <a:sym typeface="Arial"/>
              </a:rPr>
              <a:t>‹#›</a:t>
            </a:fld>
            <a:endParaRPr b="0" i="0" sz="612" u="none" cap="none" strike="noStrike">
              <a:solidFill>
                <a:srgbClr val="E13C32"/>
              </a:solidFill>
              <a:latin typeface="Arial"/>
              <a:ea typeface="Arial"/>
              <a:cs typeface="Arial"/>
              <a:sym typeface="Arial"/>
            </a:endParaRPr>
          </a:p>
        </p:txBody>
      </p:sp>
      <p:sp>
        <p:nvSpPr>
          <p:cNvPr id="512" name="Google Shape;512;p2"/>
          <p:cNvSpPr/>
          <p:nvPr/>
        </p:nvSpPr>
        <p:spPr>
          <a:xfrm>
            <a:off x="4221322" y="5995"/>
            <a:ext cx="4968552" cy="5143500"/>
          </a:xfrm>
          <a:prstGeom prst="rect">
            <a:avLst/>
          </a:prstGeom>
          <a:solidFill>
            <a:srgbClr val="F9F9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Arial"/>
              <a:buNone/>
            </a:pPr>
            <a:r>
              <a:t/>
            </a:r>
            <a:endParaRPr b="0" i="0" sz="1350" u="none" cap="none" strike="noStrike">
              <a:solidFill>
                <a:srgbClr val="FFFFFF"/>
              </a:solidFill>
              <a:latin typeface="Arial"/>
              <a:ea typeface="Arial"/>
              <a:cs typeface="Arial"/>
              <a:sym typeface="Arial"/>
            </a:endParaRPr>
          </a:p>
        </p:txBody>
      </p:sp>
      <p:grpSp>
        <p:nvGrpSpPr>
          <p:cNvPr id="513" name="Google Shape;513;p2"/>
          <p:cNvGrpSpPr/>
          <p:nvPr/>
        </p:nvGrpSpPr>
        <p:grpSpPr>
          <a:xfrm>
            <a:off x="683568" y="1599642"/>
            <a:ext cx="3402378" cy="1944088"/>
            <a:chOff x="333250" y="1988840"/>
            <a:chExt cx="3971678" cy="2592117"/>
          </a:xfrm>
        </p:grpSpPr>
        <p:sp>
          <p:nvSpPr>
            <p:cNvPr id="514" name="Google Shape;514;p2"/>
            <p:cNvSpPr txBox="1"/>
            <p:nvPr/>
          </p:nvSpPr>
          <p:spPr>
            <a:xfrm>
              <a:off x="549473" y="3392824"/>
              <a:ext cx="3445230" cy="1188133"/>
            </a:xfrm>
            <a:prstGeom prst="rect">
              <a:avLst/>
            </a:prstGeom>
            <a:noFill/>
            <a:ln>
              <a:noFill/>
            </a:ln>
          </p:spPr>
          <p:txBody>
            <a:bodyPr anchorCtr="0" anchor="t" bIns="21600" lIns="27000" spcFirstLastPara="1" rIns="27000" wrap="square" tIns="27000">
              <a:spAutoFit/>
            </a:bodyPr>
            <a:lstStyle/>
            <a:p>
              <a:pPr indent="0" lvl="1" marL="0" marR="0" rtl="0" algn="l">
                <a:lnSpc>
                  <a:spcPct val="114000"/>
                </a:lnSpc>
                <a:spcBef>
                  <a:spcPts val="0"/>
                </a:spcBef>
                <a:spcAft>
                  <a:spcPts val="0"/>
                </a:spcAft>
                <a:buClr>
                  <a:srgbClr val="E13C32"/>
                </a:buClr>
                <a:buSzPts val="1200"/>
                <a:buFont typeface="Arial"/>
                <a:buNone/>
              </a:pPr>
              <a:r>
                <a:rPr b="0" i="0" lang="en-US" sz="1200" u="none" cap="none" strike="noStrike">
                  <a:solidFill>
                    <a:srgbClr val="324146"/>
                  </a:solidFill>
                  <a:latin typeface="Arial"/>
                  <a:ea typeface="Arial"/>
                  <a:cs typeface="Arial"/>
                  <a:sym typeface="Arial"/>
                </a:rPr>
                <a:t>Ardian is a world-leading private investment house that provides solutions through its broad range of capabilities and expertise.</a:t>
              </a:r>
              <a:endParaRPr/>
            </a:p>
          </p:txBody>
        </p:sp>
        <p:pic>
          <p:nvPicPr>
            <p:cNvPr id="515" name="Google Shape;515;p2"/>
            <p:cNvPicPr preferRelativeResize="0"/>
            <p:nvPr/>
          </p:nvPicPr>
          <p:blipFill rotWithShape="1">
            <a:blip r:embed="rId3">
              <a:alphaModFix/>
            </a:blip>
            <a:srcRect b="0" l="0" r="0" t="0"/>
            <a:stretch/>
          </p:blipFill>
          <p:spPr>
            <a:xfrm>
              <a:off x="333250" y="1988840"/>
              <a:ext cx="2521700" cy="820967"/>
            </a:xfrm>
            <a:prstGeom prst="rect">
              <a:avLst/>
            </a:prstGeom>
            <a:noFill/>
            <a:ln>
              <a:noFill/>
            </a:ln>
          </p:spPr>
        </p:pic>
        <p:sp>
          <p:nvSpPr>
            <p:cNvPr id="516" name="Google Shape;516;p2"/>
            <p:cNvSpPr/>
            <p:nvPr/>
          </p:nvSpPr>
          <p:spPr>
            <a:xfrm>
              <a:off x="491278" y="2761997"/>
              <a:ext cx="3813650" cy="396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24146"/>
                </a:buClr>
                <a:buSzPts val="1350"/>
                <a:buFont typeface="Arial"/>
                <a:buNone/>
              </a:pPr>
              <a:r>
                <a:rPr b="1" i="0" lang="en-US" sz="1350" u="none" cap="none" strike="noStrike">
                  <a:solidFill>
                    <a:srgbClr val="324146"/>
                  </a:solidFill>
                  <a:latin typeface="Arial"/>
                  <a:ea typeface="Arial"/>
                  <a:cs typeface="Arial"/>
                  <a:sym typeface="Arial"/>
                </a:rPr>
                <a:t>US$160BN</a:t>
              </a:r>
              <a:endParaRPr b="1" i="0" sz="1050" u="none" cap="none" strike="noStrike">
                <a:solidFill>
                  <a:srgbClr val="324146"/>
                </a:solidFill>
                <a:latin typeface="Arial"/>
                <a:ea typeface="Arial"/>
                <a:cs typeface="Arial"/>
                <a:sym typeface="Arial"/>
              </a:endParaRPr>
            </a:p>
            <a:p>
              <a:pPr indent="0" lvl="0" marL="0" marR="0" rtl="0" algn="l">
                <a:lnSpc>
                  <a:spcPct val="100000"/>
                </a:lnSpc>
                <a:spcBef>
                  <a:spcPts val="0"/>
                </a:spcBef>
                <a:spcAft>
                  <a:spcPts val="0"/>
                </a:spcAft>
                <a:buClr>
                  <a:srgbClr val="324146"/>
                </a:buClr>
                <a:buSzPts val="975"/>
                <a:buFont typeface="Arial"/>
                <a:buNone/>
              </a:pPr>
              <a:r>
                <a:rPr b="0" i="0" lang="en-US" sz="975" u="none" cap="none" strike="noStrike">
                  <a:solidFill>
                    <a:srgbClr val="324146"/>
                  </a:solidFill>
                  <a:latin typeface="Arial"/>
                  <a:ea typeface="Arial"/>
                  <a:cs typeface="Arial"/>
                  <a:sym typeface="Arial"/>
                </a:rPr>
                <a:t>OF ASSETS MANAGED OR ADVISED</a:t>
              </a:r>
              <a:endParaRPr b="0" i="0" sz="975" u="none" cap="none" strike="noStrike">
                <a:solidFill>
                  <a:srgbClr val="324146"/>
                </a:solidFill>
                <a:latin typeface="Arial"/>
                <a:ea typeface="Arial"/>
                <a:cs typeface="Arial"/>
                <a:sym typeface="Arial"/>
              </a:endParaRPr>
            </a:p>
          </p:txBody>
        </p:sp>
      </p:grpSp>
      <p:grpSp>
        <p:nvGrpSpPr>
          <p:cNvPr id="517" name="Google Shape;517;p2"/>
          <p:cNvGrpSpPr/>
          <p:nvPr/>
        </p:nvGrpSpPr>
        <p:grpSpPr>
          <a:xfrm>
            <a:off x="4680012" y="441479"/>
            <a:ext cx="3726414" cy="4260544"/>
            <a:chOff x="5241032" y="908720"/>
            <a:chExt cx="3816426" cy="5680725"/>
          </a:xfrm>
        </p:grpSpPr>
        <p:grpSp>
          <p:nvGrpSpPr>
            <p:cNvPr id="518" name="Google Shape;518;p2"/>
            <p:cNvGrpSpPr/>
            <p:nvPr/>
          </p:nvGrpSpPr>
          <p:grpSpPr>
            <a:xfrm>
              <a:off x="5241033" y="908720"/>
              <a:ext cx="3816425" cy="896298"/>
              <a:chOff x="4880993" y="241952"/>
              <a:chExt cx="3855277" cy="927678"/>
            </a:xfrm>
          </p:grpSpPr>
          <p:sp>
            <p:nvSpPr>
              <p:cNvPr id="519" name="Google Shape;519;p2"/>
              <p:cNvSpPr/>
              <p:nvPr/>
            </p:nvSpPr>
            <p:spPr>
              <a:xfrm>
                <a:off x="4880993" y="241952"/>
                <a:ext cx="3848067" cy="409864"/>
              </a:xfrm>
              <a:prstGeom prst="rect">
                <a:avLst/>
              </a:prstGeom>
              <a:noFill/>
              <a:ln cap="flat" cmpd="sng" w="12700">
                <a:solidFill>
                  <a:srgbClr val="E13C32"/>
                </a:solidFill>
                <a:prstDash val="solid"/>
                <a:miter lim="800000"/>
                <a:headEnd len="sm" w="sm" type="none"/>
                <a:tailEnd len="sm" w="sm" type="none"/>
              </a:ln>
            </p:spPr>
            <p:txBody>
              <a:bodyPr anchorCtr="0" anchor="ctr" bIns="45700" lIns="91425" spcFirstLastPara="1" rIns="91425" wrap="square" tIns="45700">
                <a:noAutofit/>
              </a:bodyPr>
              <a:lstStyle/>
              <a:p>
                <a:pPr indent="0" lvl="0" marL="84535" marR="0" rtl="0" algn="ctr">
                  <a:lnSpc>
                    <a:spcPct val="100000"/>
                  </a:lnSpc>
                  <a:spcBef>
                    <a:spcPts val="0"/>
                  </a:spcBef>
                  <a:spcAft>
                    <a:spcPts val="0"/>
                  </a:spcAft>
                  <a:buClr>
                    <a:srgbClr val="E13C32"/>
                  </a:buClr>
                  <a:buSzPts val="825"/>
                  <a:buFont typeface="Arial"/>
                  <a:buNone/>
                </a:pPr>
                <a:r>
                  <a:rPr b="1" i="0" lang="en-US" sz="825" u="none" cap="none" strike="noStrike">
                    <a:solidFill>
                      <a:srgbClr val="E13C32"/>
                    </a:solidFill>
                    <a:latin typeface="Arial"/>
                    <a:ea typeface="Arial"/>
                    <a:cs typeface="Arial"/>
                    <a:sym typeface="Arial"/>
                  </a:rPr>
                  <a:t>INVESTMENT SOLUTIONS</a:t>
                </a:r>
                <a:endParaRPr/>
              </a:p>
            </p:txBody>
          </p:sp>
          <p:sp>
            <p:nvSpPr>
              <p:cNvPr id="520" name="Google Shape;520;p2"/>
              <p:cNvSpPr/>
              <p:nvPr/>
            </p:nvSpPr>
            <p:spPr>
              <a:xfrm>
                <a:off x="4884082" y="655063"/>
                <a:ext cx="3852188" cy="514567"/>
              </a:xfrm>
              <a:prstGeom prst="rect">
                <a:avLst/>
              </a:prstGeom>
              <a:solidFill>
                <a:srgbClr val="D2DBDE">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Arial"/>
                  <a:buNone/>
                </a:pPr>
                <a:r>
                  <a:t/>
                </a:r>
                <a:endParaRPr b="0" i="0" sz="1350" u="none" cap="none" strike="noStrike">
                  <a:solidFill>
                    <a:srgbClr val="FFFFFF"/>
                  </a:solidFill>
                  <a:latin typeface="Arial"/>
                  <a:ea typeface="Arial"/>
                  <a:cs typeface="Arial"/>
                  <a:sym typeface="Arial"/>
                </a:endParaRPr>
              </a:p>
            </p:txBody>
          </p:sp>
          <p:sp>
            <p:nvSpPr>
              <p:cNvPr id="521" name="Google Shape;521;p2"/>
              <p:cNvSpPr txBox="1"/>
              <p:nvPr/>
            </p:nvSpPr>
            <p:spPr>
              <a:xfrm>
                <a:off x="4897738" y="693394"/>
                <a:ext cx="3814577" cy="449986"/>
              </a:xfrm>
              <a:prstGeom prst="rect">
                <a:avLst/>
              </a:prstGeom>
              <a:noFill/>
              <a:ln>
                <a:noFill/>
              </a:ln>
            </p:spPr>
            <p:txBody>
              <a:bodyPr anchorCtr="0" anchor="t" bIns="21600" lIns="27000" spcFirstLastPara="1" rIns="27000" wrap="square" tIns="27000">
                <a:spAutoFit/>
              </a:bodyPr>
              <a:lstStyle/>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Ardian Customized Solutions </a:t>
                </a:r>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Private Wealth Solutions</a:t>
                </a:r>
                <a:endParaRPr b="0" i="0" sz="900" u="none" cap="none" strike="noStrike">
                  <a:solidFill>
                    <a:srgbClr val="324146"/>
                  </a:solidFill>
                  <a:latin typeface="Arial"/>
                  <a:ea typeface="Arial"/>
                  <a:cs typeface="Arial"/>
                  <a:sym typeface="Arial"/>
                </a:endParaRPr>
              </a:p>
            </p:txBody>
          </p:sp>
        </p:grpSp>
        <p:grpSp>
          <p:nvGrpSpPr>
            <p:cNvPr id="522" name="Google Shape;522;p2"/>
            <p:cNvGrpSpPr/>
            <p:nvPr/>
          </p:nvGrpSpPr>
          <p:grpSpPr>
            <a:xfrm>
              <a:off x="5241032" y="2511578"/>
              <a:ext cx="3813650" cy="1635842"/>
              <a:chOff x="4880991" y="1249121"/>
              <a:chExt cx="3852189" cy="1693114"/>
            </a:xfrm>
          </p:grpSpPr>
          <p:grpSp>
            <p:nvGrpSpPr>
              <p:cNvPr id="523" name="Google Shape;523;p2"/>
              <p:cNvGrpSpPr/>
              <p:nvPr/>
            </p:nvGrpSpPr>
            <p:grpSpPr>
              <a:xfrm>
                <a:off x="4880991" y="1249121"/>
                <a:ext cx="3852189" cy="1693114"/>
                <a:chOff x="4880991" y="1249121"/>
                <a:chExt cx="3852189" cy="1693114"/>
              </a:xfrm>
            </p:grpSpPr>
            <p:sp>
              <p:nvSpPr>
                <p:cNvPr id="524" name="Google Shape;524;p2"/>
                <p:cNvSpPr/>
                <p:nvPr/>
              </p:nvSpPr>
              <p:spPr>
                <a:xfrm>
                  <a:off x="4880991" y="1658984"/>
                  <a:ext cx="3852188" cy="1283251"/>
                </a:xfrm>
                <a:prstGeom prst="rect">
                  <a:avLst/>
                </a:prstGeom>
                <a:solidFill>
                  <a:srgbClr val="D2DBDE">
                    <a:alpha val="20000"/>
                  </a:srgbClr>
                </a:solidFill>
                <a:ln>
                  <a:noFill/>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Secondaries &amp; Primaries</a:t>
                  </a:r>
                  <a:endParaRPr b="0" i="0" sz="900" u="none" cap="none" strike="noStrike">
                    <a:solidFill>
                      <a:srgbClr val="324146"/>
                    </a:solidFill>
                    <a:latin typeface="Arial"/>
                    <a:ea typeface="Arial"/>
                    <a:cs typeface="Arial"/>
                    <a:sym typeface="Arial"/>
                  </a:endParaRPr>
                </a:p>
                <a:p>
                  <a:pPr indent="0" lvl="1" marL="0" marR="0" rtl="0" algn="ctr">
                    <a:lnSpc>
                      <a:spcPct val="100000"/>
                    </a:lnSpc>
                    <a:spcBef>
                      <a:spcPts val="0"/>
                    </a:spcBef>
                    <a:spcAft>
                      <a:spcPts val="0"/>
                    </a:spcAft>
                    <a:buClr>
                      <a:srgbClr val="E13C32"/>
                    </a:buClr>
                    <a:buSzPts val="900"/>
                    <a:buFont typeface="Arial"/>
                    <a:buNone/>
                  </a:pPr>
                  <a:r>
                    <a:t/>
                  </a:r>
                  <a:endParaRPr b="0" i="0" sz="900" u="none" cap="none" strike="noStrike">
                    <a:solidFill>
                      <a:srgbClr val="324146"/>
                    </a:solidFill>
                    <a:latin typeface="Arial"/>
                    <a:ea typeface="Arial"/>
                    <a:cs typeface="Arial"/>
                    <a:sym typeface="Arial"/>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Buyout</a:t>
                  </a:r>
                  <a:endParaRPr b="0" i="0" sz="900" u="none" cap="none" strike="noStrike">
                    <a:solidFill>
                      <a:srgbClr val="324146"/>
                    </a:solidFill>
                    <a:latin typeface="Arial"/>
                    <a:ea typeface="Arial"/>
                    <a:cs typeface="Arial"/>
                    <a:sym typeface="Arial"/>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Expansion</a:t>
                  </a:r>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Growth </a:t>
                  </a:r>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North America Fund</a:t>
                  </a:r>
                  <a:endParaRPr b="0" i="0" sz="900" u="none" cap="none" strike="noStrike">
                    <a:solidFill>
                      <a:srgbClr val="324146"/>
                    </a:solidFill>
                    <a:latin typeface="Arial"/>
                    <a:ea typeface="Arial"/>
                    <a:cs typeface="Arial"/>
                    <a:sym typeface="Arial"/>
                  </a:endParaRPr>
                </a:p>
              </p:txBody>
            </p:sp>
            <p:sp>
              <p:nvSpPr>
                <p:cNvPr id="525" name="Google Shape;525;p2"/>
                <p:cNvSpPr/>
                <p:nvPr/>
              </p:nvSpPr>
              <p:spPr>
                <a:xfrm>
                  <a:off x="4880992" y="1249121"/>
                  <a:ext cx="3852188" cy="409864"/>
                </a:xfrm>
                <a:prstGeom prst="rect">
                  <a:avLst/>
                </a:prstGeom>
                <a:solidFill>
                  <a:srgbClr val="E13C32"/>
                </a:solidFill>
                <a:ln>
                  <a:noFill/>
                </a:ln>
              </p:spPr>
              <p:txBody>
                <a:bodyPr anchorCtr="0" anchor="ctr" bIns="45700" lIns="91425" spcFirstLastPara="1" rIns="91425" wrap="square" tIns="45700">
                  <a:noAutofit/>
                </a:bodyPr>
                <a:lstStyle/>
                <a:p>
                  <a:pPr indent="0" lvl="0" marL="84535" marR="0" rtl="0" algn="ctr">
                    <a:lnSpc>
                      <a:spcPct val="100000"/>
                    </a:lnSpc>
                    <a:spcBef>
                      <a:spcPts val="0"/>
                    </a:spcBef>
                    <a:spcAft>
                      <a:spcPts val="0"/>
                    </a:spcAft>
                    <a:buClr>
                      <a:srgbClr val="FFFFFF"/>
                    </a:buClr>
                    <a:buSzPts val="825"/>
                    <a:buFont typeface="Arial"/>
                    <a:buNone/>
                  </a:pPr>
                  <a:r>
                    <a:rPr b="1" i="0" lang="en-US" sz="825" u="none" cap="none" strike="noStrike">
                      <a:solidFill>
                        <a:srgbClr val="FFFFFF"/>
                      </a:solidFill>
                      <a:latin typeface="Arial"/>
                      <a:ea typeface="Arial"/>
                      <a:cs typeface="Arial"/>
                      <a:sym typeface="Arial"/>
                    </a:rPr>
                    <a:t>PRIVATE EQUITY</a:t>
                  </a:r>
                  <a:endParaRPr/>
                </a:p>
                <a:p>
                  <a:pPr indent="0" lvl="0" marL="84535" marR="0" rtl="0" algn="ctr">
                    <a:lnSpc>
                      <a:spcPct val="100000"/>
                    </a:lnSpc>
                    <a:spcBef>
                      <a:spcPts val="0"/>
                    </a:spcBef>
                    <a:spcAft>
                      <a:spcPts val="0"/>
                    </a:spcAft>
                    <a:buClr>
                      <a:srgbClr val="FFFFFF"/>
                    </a:buClr>
                    <a:buSzPts val="825"/>
                    <a:buFont typeface="Arial"/>
                    <a:buNone/>
                  </a:pPr>
                  <a:r>
                    <a:rPr b="0" i="0" lang="en-US" sz="825" u="none" cap="none" strike="noStrike">
                      <a:solidFill>
                        <a:srgbClr val="FFFFFF"/>
                      </a:solidFill>
                      <a:latin typeface="Arial"/>
                      <a:ea typeface="Arial"/>
                      <a:cs typeface="Arial"/>
                      <a:sym typeface="Arial"/>
                    </a:rPr>
                    <a:t>US$119BN</a:t>
                  </a:r>
                  <a:endParaRPr/>
                </a:p>
              </p:txBody>
            </p:sp>
          </p:grpSp>
          <p:sp>
            <p:nvSpPr>
              <p:cNvPr id="526" name="Google Shape;526;p2"/>
              <p:cNvSpPr txBox="1"/>
              <p:nvPr/>
            </p:nvSpPr>
            <p:spPr>
              <a:xfrm>
                <a:off x="5760765" y="1899223"/>
                <a:ext cx="2088235" cy="449987"/>
              </a:xfrm>
              <a:prstGeom prst="rect">
                <a:avLst/>
              </a:prstGeom>
              <a:noFill/>
              <a:ln>
                <a:noFill/>
              </a:ln>
            </p:spPr>
            <p:txBody>
              <a:bodyPr anchorCtr="0" anchor="t" bIns="21600" lIns="27000" spcFirstLastPara="1" rIns="27000" wrap="square" tIns="27000">
                <a:spAutoFit/>
              </a:bodyPr>
              <a:lstStyle/>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Co-Investment</a:t>
                </a:r>
                <a:endParaRPr/>
              </a:p>
              <a:p>
                <a:pPr indent="0" lvl="1" marL="0" marR="0" rtl="0" algn="ctr">
                  <a:lnSpc>
                    <a:spcPct val="100000"/>
                  </a:lnSpc>
                  <a:spcBef>
                    <a:spcPts val="0"/>
                  </a:spcBef>
                  <a:spcAft>
                    <a:spcPts val="0"/>
                  </a:spcAft>
                  <a:buClr>
                    <a:srgbClr val="E13C32"/>
                  </a:buClr>
                  <a:buSzPts val="900"/>
                  <a:buFont typeface="Arial"/>
                  <a:buNone/>
                </a:pPr>
                <a:r>
                  <a:t/>
                </a:r>
                <a:endParaRPr b="0" i="0" sz="900" u="none" cap="none" strike="noStrike">
                  <a:solidFill>
                    <a:srgbClr val="324146"/>
                  </a:solidFill>
                  <a:latin typeface="Arial"/>
                  <a:ea typeface="Arial"/>
                  <a:cs typeface="Arial"/>
                  <a:sym typeface="Arial"/>
                </a:endParaRPr>
              </a:p>
            </p:txBody>
          </p:sp>
        </p:grpSp>
        <p:grpSp>
          <p:nvGrpSpPr>
            <p:cNvPr id="527" name="Google Shape;527;p2"/>
            <p:cNvGrpSpPr/>
            <p:nvPr/>
          </p:nvGrpSpPr>
          <p:grpSpPr>
            <a:xfrm>
              <a:off x="5241033" y="4272241"/>
              <a:ext cx="3813649" cy="1180004"/>
              <a:chOff x="704528" y="3379412"/>
              <a:chExt cx="4320000" cy="1231966"/>
            </a:xfrm>
          </p:grpSpPr>
          <p:sp>
            <p:nvSpPr>
              <p:cNvPr id="528" name="Google Shape;528;p2"/>
              <p:cNvSpPr/>
              <p:nvPr/>
            </p:nvSpPr>
            <p:spPr>
              <a:xfrm>
                <a:off x="704528" y="3789918"/>
                <a:ext cx="4320000" cy="821460"/>
              </a:xfrm>
              <a:prstGeom prst="rect">
                <a:avLst/>
              </a:prstGeom>
              <a:solidFill>
                <a:srgbClr val="D2DBDE">
                  <a:alpha val="20000"/>
                </a:srgbClr>
              </a:solidFill>
              <a:ln>
                <a:noFill/>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Infrastructure</a:t>
                </a:r>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Real Estate</a:t>
                </a:r>
                <a:endParaRPr b="0" i="0" sz="900" u="none" cap="none" strike="noStrike">
                  <a:solidFill>
                    <a:srgbClr val="324146"/>
                  </a:solidFill>
                  <a:latin typeface="Arial"/>
                  <a:ea typeface="Arial"/>
                  <a:cs typeface="Arial"/>
                  <a:sym typeface="Arial"/>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Real Assets Debt</a:t>
                </a:r>
                <a:endParaRPr b="0" i="0" sz="900" u="none" cap="none" strike="noStrike">
                  <a:solidFill>
                    <a:srgbClr val="324146"/>
                  </a:solidFill>
                  <a:latin typeface="Arial"/>
                  <a:ea typeface="Arial"/>
                  <a:cs typeface="Arial"/>
                  <a:sym typeface="Arial"/>
                </a:endParaRPr>
              </a:p>
            </p:txBody>
          </p:sp>
          <p:sp>
            <p:nvSpPr>
              <p:cNvPr id="529" name="Google Shape;529;p2"/>
              <p:cNvSpPr/>
              <p:nvPr/>
            </p:nvSpPr>
            <p:spPr>
              <a:xfrm>
                <a:off x="704528" y="3379412"/>
                <a:ext cx="4320000" cy="413438"/>
              </a:xfrm>
              <a:prstGeom prst="rect">
                <a:avLst/>
              </a:prstGeom>
              <a:solidFill>
                <a:srgbClr val="E13C32"/>
              </a:solidFill>
              <a:ln>
                <a:noFill/>
              </a:ln>
            </p:spPr>
            <p:txBody>
              <a:bodyPr anchorCtr="0" anchor="ctr" bIns="45700" lIns="91425" spcFirstLastPara="1" rIns="91425" wrap="square" tIns="45700">
                <a:noAutofit/>
              </a:bodyPr>
              <a:lstStyle/>
              <a:p>
                <a:pPr indent="0" lvl="0" marL="84535" marR="0" rtl="0" algn="ctr">
                  <a:lnSpc>
                    <a:spcPct val="100000"/>
                  </a:lnSpc>
                  <a:spcBef>
                    <a:spcPts val="0"/>
                  </a:spcBef>
                  <a:spcAft>
                    <a:spcPts val="0"/>
                  </a:spcAft>
                  <a:buClr>
                    <a:srgbClr val="FFFFFF"/>
                  </a:buClr>
                  <a:buSzPts val="825"/>
                  <a:buFont typeface="Arial"/>
                  <a:buNone/>
                </a:pPr>
                <a:r>
                  <a:rPr b="1" i="0" lang="en-US" sz="825" u="none" cap="none" strike="noStrike">
                    <a:solidFill>
                      <a:srgbClr val="FFFFFF"/>
                    </a:solidFill>
                    <a:latin typeface="Arial"/>
                    <a:ea typeface="Arial"/>
                    <a:cs typeface="Arial"/>
                    <a:sym typeface="Arial"/>
                  </a:rPr>
                  <a:t>REAL ASSETS</a:t>
                </a:r>
                <a:endParaRPr/>
              </a:p>
              <a:p>
                <a:pPr indent="0" lvl="0" marL="84535" marR="0" rtl="0" algn="ctr">
                  <a:lnSpc>
                    <a:spcPct val="100000"/>
                  </a:lnSpc>
                  <a:spcBef>
                    <a:spcPts val="0"/>
                  </a:spcBef>
                  <a:spcAft>
                    <a:spcPts val="0"/>
                  </a:spcAft>
                  <a:buClr>
                    <a:srgbClr val="FFFFFF"/>
                  </a:buClr>
                  <a:buSzPts val="825"/>
                  <a:buFont typeface="Arial"/>
                  <a:buNone/>
                </a:pPr>
                <a:r>
                  <a:rPr b="0" i="0" lang="en-US" sz="825" u="none" cap="none" strike="noStrike">
                    <a:solidFill>
                      <a:srgbClr val="FFFFFF"/>
                    </a:solidFill>
                    <a:latin typeface="Arial"/>
                    <a:ea typeface="Arial"/>
                    <a:cs typeface="Arial"/>
                    <a:sym typeface="Arial"/>
                  </a:rPr>
                  <a:t>US$31BN</a:t>
                </a:r>
                <a:endParaRPr/>
              </a:p>
            </p:txBody>
          </p:sp>
        </p:grpSp>
        <p:grpSp>
          <p:nvGrpSpPr>
            <p:cNvPr id="530" name="Google Shape;530;p2"/>
            <p:cNvGrpSpPr/>
            <p:nvPr/>
          </p:nvGrpSpPr>
          <p:grpSpPr>
            <a:xfrm>
              <a:off x="5241033" y="5570043"/>
              <a:ext cx="3813649" cy="1019402"/>
              <a:chOff x="704528" y="3006336"/>
              <a:chExt cx="4320000" cy="1064291"/>
            </a:xfrm>
          </p:grpSpPr>
          <p:sp>
            <p:nvSpPr>
              <p:cNvPr id="531" name="Google Shape;531;p2"/>
              <p:cNvSpPr/>
              <p:nvPr/>
            </p:nvSpPr>
            <p:spPr>
              <a:xfrm>
                <a:off x="704528" y="3418589"/>
                <a:ext cx="4320000" cy="652038"/>
              </a:xfrm>
              <a:prstGeom prst="rect">
                <a:avLst/>
              </a:prstGeom>
              <a:solidFill>
                <a:srgbClr val="D2DBDE">
                  <a:alpha val="20000"/>
                </a:srgbClr>
              </a:solidFill>
              <a:ln>
                <a:noFill/>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Private Debt</a:t>
                </a:r>
                <a:endParaRPr b="0" i="0" sz="900" u="none" cap="none" strike="noStrike">
                  <a:solidFill>
                    <a:srgbClr val="324146"/>
                  </a:solidFill>
                  <a:latin typeface="Arial"/>
                  <a:ea typeface="Arial"/>
                  <a:cs typeface="Arial"/>
                  <a:sym typeface="Arial"/>
                </a:endParaRPr>
              </a:p>
              <a:p>
                <a:pPr indent="0" lvl="1" marL="0" marR="0" rtl="0" algn="ctr">
                  <a:lnSpc>
                    <a:spcPct val="100000"/>
                  </a:lnSpc>
                  <a:spcBef>
                    <a:spcPts val="0"/>
                  </a:spcBef>
                  <a:spcAft>
                    <a:spcPts val="0"/>
                  </a:spcAft>
                  <a:buClr>
                    <a:srgbClr val="E13C32"/>
                  </a:buClr>
                  <a:buSzPts val="900"/>
                  <a:buFont typeface="Arial"/>
                  <a:buNone/>
                </a:pPr>
                <a:r>
                  <a:rPr b="0" i="0" lang="en-US" sz="900" u="none" cap="none" strike="noStrike">
                    <a:solidFill>
                      <a:srgbClr val="324146"/>
                    </a:solidFill>
                    <a:latin typeface="Arial"/>
                    <a:ea typeface="Arial"/>
                    <a:cs typeface="Arial"/>
                    <a:sym typeface="Arial"/>
                  </a:rPr>
                  <a:t>NAV Financing</a:t>
                </a:r>
                <a:endParaRPr b="0" i="0" sz="900" u="none" cap="none" strike="noStrike">
                  <a:solidFill>
                    <a:srgbClr val="324146"/>
                  </a:solidFill>
                  <a:latin typeface="Arial"/>
                  <a:ea typeface="Arial"/>
                  <a:cs typeface="Arial"/>
                  <a:sym typeface="Arial"/>
                </a:endParaRPr>
              </a:p>
            </p:txBody>
          </p:sp>
          <p:sp>
            <p:nvSpPr>
              <p:cNvPr id="532" name="Google Shape;532;p2"/>
              <p:cNvSpPr/>
              <p:nvPr/>
            </p:nvSpPr>
            <p:spPr>
              <a:xfrm>
                <a:off x="704528" y="3006336"/>
                <a:ext cx="4320000" cy="413438"/>
              </a:xfrm>
              <a:prstGeom prst="rect">
                <a:avLst/>
              </a:prstGeom>
              <a:solidFill>
                <a:srgbClr val="E13C32"/>
              </a:solidFill>
              <a:ln>
                <a:noFill/>
              </a:ln>
            </p:spPr>
            <p:txBody>
              <a:bodyPr anchorCtr="0" anchor="ctr" bIns="45700" lIns="91425" spcFirstLastPara="1" rIns="91425" wrap="square" tIns="45700">
                <a:noAutofit/>
              </a:bodyPr>
              <a:lstStyle/>
              <a:p>
                <a:pPr indent="0" lvl="0" marL="84535" marR="0" rtl="0" algn="ctr">
                  <a:lnSpc>
                    <a:spcPct val="100000"/>
                  </a:lnSpc>
                  <a:spcBef>
                    <a:spcPts val="0"/>
                  </a:spcBef>
                  <a:spcAft>
                    <a:spcPts val="0"/>
                  </a:spcAft>
                  <a:buClr>
                    <a:srgbClr val="FFFFFF"/>
                  </a:buClr>
                  <a:buSzPts val="825"/>
                  <a:buFont typeface="Arial"/>
                  <a:buNone/>
                </a:pPr>
                <a:r>
                  <a:rPr b="1" i="0" lang="en-US" sz="825" u="none" cap="none" strike="noStrike">
                    <a:solidFill>
                      <a:srgbClr val="FFFFFF"/>
                    </a:solidFill>
                    <a:latin typeface="Arial"/>
                    <a:ea typeface="Arial"/>
                    <a:cs typeface="Arial"/>
                    <a:sym typeface="Arial"/>
                  </a:rPr>
                  <a:t>CREDIT</a:t>
                </a:r>
                <a:endParaRPr/>
              </a:p>
              <a:p>
                <a:pPr indent="0" lvl="0" marL="84535" marR="0" rtl="0" algn="ctr">
                  <a:lnSpc>
                    <a:spcPct val="100000"/>
                  </a:lnSpc>
                  <a:spcBef>
                    <a:spcPts val="0"/>
                  </a:spcBef>
                  <a:spcAft>
                    <a:spcPts val="0"/>
                  </a:spcAft>
                  <a:buClr>
                    <a:srgbClr val="FFFFFF"/>
                  </a:buClr>
                  <a:buSzPts val="825"/>
                  <a:buFont typeface="Arial"/>
                  <a:buNone/>
                </a:pPr>
                <a:r>
                  <a:rPr b="0" i="0" lang="en-US" sz="825" u="none" cap="none" strike="noStrike">
                    <a:solidFill>
                      <a:srgbClr val="FFFFFF"/>
                    </a:solidFill>
                    <a:latin typeface="Arial"/>
                    <a:ea typeface="Arial"/>
                    <a:cs typeface="Arial"/>
                    <a:sym typeface="Arial"/>
                  </a:rPr>
                  <a:t>US$10BN</a:t>
                </a:r>
                <a:endParaRPr/>
              </a:p>
            </p:txBody>
          </p:sp>
        </p:grpSp>
        <p:sp>
          <p:nvSpPr>
            <p:cNvPr id="533" name="Google Shape;533;p2"/>
            <p:cNvSpPr/>
            <p:nvPr/>
          </p:nvSpPr>
          <p:spPr>
            <a:xfrm>
              <a:off x="5243213" y="2109373"/>
              <a:ext cx="3809288" cy="396000"/>
            </a:xfrm>
            <a:prstGeom prst="rect">
              <a:avLst/>
            </a:prstGeom>
            <a:noFill/>
            <a:ln cap="flat" cmpd="sng" w="12700">
              <a:solidFill>
                <a:srgbClr val="E13C32"/>
              </a:solidFill>
              <a:prstDash val="solid"/>
              <a:miter lim="800000"/>
              <a:headEnd len="sm" w="sm" type="none"/>
              <a:tailEnd len="sm" w="sm" type="none"/>
            </a:ln>
          </p:spPr>
          <p:txBody>
            <a:bodyPr anchorCtr="0" anchor="ctr" bIns="45700" lIns="91425" spcFirstLastPara="1" rIns="91425" wrap="square" tIns="45700">
              <a:noAutofit/>
            </a:bodyPr>
            <a:lstStyle/>
            <a:p>
              <a:pPr indent="0" lvl="0" marL="84535" marR="0" rtl="0" algn="ctr">
                <a:lnSpc>
                  <a:spcPct val="100000"/>
                </a:lnSpc>
                <a:spcBef>
                  <a:spcPts val="0"/>
                </a:spcBef>
                <a:spcAft>
                  <a:spcPts val="0"/>
                </a:spcAft>
                <a:buClr>
                  <a:srgbClr val="E13C32"/>
                </a:buClr>
                <a:buSzPts val="825"/>
                <a:buFont typeface="Arial"/>
                <a:buNone/>
              </a:pPr>
              <a:r>
                <a:rPr b="1" i="0" lang="en-US" sz="825" u="none" cap="none" strike="noStrike">
                  <a:solidFill>
                    <a:srgbClr val="E13C32"/>
                  </a:solidFill>
                  <a:latin typeface="Arial"/>
                  <a:ea typeface="Arial"/>
                  <a:cs typeface="Arial"/>
                  <a:sym typeface="Arial"/>
                </a:rPr>
                <a:t>INVESTMENT ACTIVITIES</a:t>
              </a:r>
              <a:endParaRPr/>
            </a:p>
          </p:txBody>
        </p:sp>
      </p:grpSp>
      <p:sp>
        <p:nvSpPr>
          <p:cNvPr id="534" name="Google Shape;534;p2"/>
          <p:cNvSpPr/>
          <p:nvPr/>
        </p:nvSpPr>
        <p:spPr>
          <a:xfrm>
            <a:off x="735374" y="-1055"/>
            <a:ext cx="1439210" cy="181814"/>
          </a:xfrm>
          <a:prstGeom prst="rect">
            <a:avLst/>
          </a:prstGeom>
          <a:solidFill>
            <a:srgbClr val="CBD0D7"/>
          </a:solidFill>
          <a:ln>
            <a:noFill/>
          </a:ln>
        </p:spPr>
        <p:txBody>
          <a:bodyPr anchorCtr="0" anchor="ctr" bIns="44300" lIns="44300" spcFirstLastPara="1" rIns="44300" wrap="square" tIns="44300">
            <a:spAutoFit/>
          </a:bodyPr>
          <a:lstStyle/>
          <a:p>
            <a:pPr indent="0" lvl="0" marL="0" marR="0" rtl="0" algn="l">
              <a:lnSpc>
                <a:spcPct val="100000"/>
              </a:lnSpc>
              <a:spcBef>
                <a:spcPts val="0"/>
              </a:spcBef>
              <a:spcAft>
                <a:spcPts val="0"/>
              </a:spcAft>
              <a:buClr>
                <a:srgbClr val="324146"/>
              </a:buClr>
              <a:buSzPts val="600"/>
              <a:buFont typeface="Arial"/>
              <a:buNone/>
            </a:pPr>
            <a:r>
              <a:rPr b="0" i="0" lang="en-US" sz="600" u="none" cap="none" strike="noStrike">
                <a:solidFill>
                  <a:srgbClr val="324146"/>
                </a:solidFill>
                <a:latin typeface="Arial"/>
                <a:ea typeface="Arial"/>
                <a:cs typeface="Arial"/>
                <a:sym typeface="Arial"/>
              </a:rPr>
              <a:t>PART 1 – OPENING KEYNOTES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
          <p:cNvSpPr txBox="1"/>
          <p:nvPr>
            <p:ph idx="12" type="sldNum"/>
          </p:nvPr>
        </p:nvSpPr>
        <p:spPr>
          <a:xfrm>
            <a:off x="117576" y="122270"/>
            <a:ext cx="410291" cy="1680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0" name="Google Shape;540;p3"/>
          <p:cNvSpPr/>
          <p:nvPr/>
        </p:nvSpPr>
        <p:spPr>
          <a:xfrm>
            <a:off x="611188" y="4666047"/>
            <a:ext cx="5580992" cy="12523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324146"/>
              </a:buClr>
              <a:buSzPts val="400"/>
              <a:buFont typeface="Arial"/>
              <a:buNone/>
            </a:pPr>
            <a:r>
              <a:rPr b="0" i="1" lang="en-US" sz="400" u="none" cap="none" strike="noStrike">
                <a:solidFill>
                  <a:srgbClr val="324146"/>
                </a:solidFill>
                <a:latin typeface="Arial"/>
                <a:ea typeface="Arial"/>
                <a:cs typeface="Arial"/>
                <a:sym typeface="Arial"/>
              </a:rPr>
              <a:t>Source: Ardian, as of May 2022. AuM as of March 31st, 2022. Assets Under Management in USD billion. Information provided for illustrative purposes only ,without any binding contractual force.</a:t>
            </a:r>
            <a:endParaRPr/>
          </a:p>
        </p:txBody>
      </p:sp>
      <p:grpSp>
        <p:nvGrpSpPr>
          <p:cNvPr id="541" name="Google Shape;541;p3"/>
          <p:cNvGrpSpPr/>
          <p:nvPr/>
        </p:nvGrpSpPr>
        <p:grpSpPr>
          <a:xfrm>
            <a:off x="604903" y="4104883"/>
            <a:ext cx="6640253" cy="414940"/>
            <a:chOff x="806537" y="5167211"/>
            <a:chExt cx="8853671" cy="553252"/>
          </a:xfrm>
        </p:grpSpPr>
        <p:grpSp>
          <p:nvGrpSpPr>
            <p:cNvPr id="542" name="Google Shape;542;p3"/>
            <p:cNvGrpSpPr/>
            <p:nvPr/>
          </p:nvGrpSpPr>
          <p:grpSpPr>
            <a:xfrm>
              <a:off x="806537" y="5167211"/>
              <a:ext cx="8853671" cy="548464"/>
              <a:chOff x="368113" y="4909915"/>
              <a:chExt cx="8378999" cy="548464"/>
            </a:xfrm>
          </p:grpSpPr>
          <p:sp>
            <p:nvSpPr>
              <p:cNvPr id="543" name="Google Shape;543;p3"/>
              <p:cNvSpPr/>
              <p:nvPr/>
            </p:nvSpPr>
            <p:spPr>
              <a:xfrm>
                <a:off x="467112" y="4941168"/>
                <a:ext cx="8280000" cy="484632"/>
              </a:xfrm>
              <a:prstGeom prst="rect">
                <a:avLst/>
              </a:prstGeom>
              <a:solidFill>
                <a:srgbClr val="E9F0F0"/>
              </a:solidFill>
              <a:ln>
                <a:noFill/>
              </a:ln>
            </p:spPr>
            <p:txBody>
              <a:bodyPr anchorCtr="0" anchor="ctr" bIns="27000" lIns="27000" spcFirstLastPara="1" rIns="27000" wrap="square" tIns="27000">
                <a:noAutofit/>
              </a:bodyPr>
              <a:lstStyle/>
              <a:p>
                <a:pPr indent="0" lvl="0" marL="0" marR="0" rtl="0" algn="ctr">
                  <a:lnSpc>
                    <a:spcPct val="100000"/>
                  </a:lnSpc>
                  <a:spcBef>
                    <a:spcPts val="0"/>
                  </a:spcBef>
                  <a:spcAft>
                    <a:spcPts val="0"/>
                  </a:spcAft>
                  <a:buClr>
                    <a:schemeClr val="dk1"/>
                  </a:buClr>
                  <a:buSzPts val="800"/>
                  <a:buFont typeface="Arial"/>
                  <a:buNone/>
                </a:pPr>
                <a:r>
                  <a:t/>
                </a:r>
                <a:endParaRPr b="1" i="0" sz="800" u="none" cap="none" strike="noStrike">
                  <a:solidFill>
                    <a:srgbClr val="324146"/>
                  </a:solidFill>
                  <a:latin typeface="Arial"/>
                  <a:ea typeface="Arial"/>
                  <a:cs typeface="Arial"/>
                  <a:sym typeface="Arial"/>
                </a:endParaRPr>
              </a:p>
            </p:txBody>
          </p:sp>
          <p:sp>
            <p:nvSpPr>
              <p:cNvPr id="544" name="Google Shape;544;p3"/>
              <p:cNvSpPr/>
              <p:nvPr/>
            </p:nvSpPr>
            <p:spPr>
              <a:xfrm>
                <a:off x="4171618" y="5025381"/>
                <a:ext cx="538456" cy="22570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ZURICH</a:t>
                </a:r>
                <a:endParaRPr/>
              </a:p>
            </p:txBody>
          </p:sp>
          <p:sp>
            <p:nvSpPr>
              <p:cNvPr id="545" name="Google Shape;545;p3"/>
              <p:cNvSpPr/>
              <p:nvPr/>
            </p:nvSpPr>
            <p:spPr>
              <a:xfrm>
                <a:off x="5430173" y="5232677"/>
                <a:ext cx="554638" cy="22570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JERSEY</a:t>
                </a:r>
                <a:endParaRPr/>
              </a:p>
            </p:txBody>
          </p:sp>
          <p:sp>
            <p:nvSpPr>
              <p:cNvPr id="546" name="Google Shape;546;p3"/>
              <p:cNvSpPr/>
              <p:nvPr/>
            </p:nvSpPr>
            <p:spPr>
              <a:xfrm>
                <a:off x="1254644" y="4971851"/>
                <a:ext cx="680047" cy="43088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LONDON</a:t>
                </a:r>
                <a:endParaRPr/>
              </a:p>
              <a:p>
                <a:pPr indent="0" lvl="0" marL="0" marR="0" rtl="0" algn="ctr">
                  <a:lnSpc>
                    <a:spcPct val="100000"/>
                  </a:lnSpc>
                  <a:spcBef>
                    <a:spcPts val="0"/>
                  </a:spcBef>
                  <a:spcAft>
                    <a:spcPts val="0"/>
                  </a:spcAft>
                  <a:buClr>
                    <a:schemeClr val="dk1"/>
                  </a:buClr>
                  <a:buSzPts val="500"/>
                  <a:buFont typeface="Arial"/>
                  <a:buNone/>
                </a:pPr>
                <a:r>
                  <a:t/>
                </a:r>
                <a:endParaRPr b="1" i="0" sz="500" u="none" cap="none" strike="noStrike">
                  <a:solidFill>
                    <a:srgbClr val="324146"/>
                  </a:solidFill>
                  <a:latin typeface="Arial"/>
                  <a:ea typeface="Arial"/>
                  <a:cs typeface="Arial"/>
                  <a:sym typeface="Arial"/>
                </a:endParaRPr>
              </a:p>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NEW YORK</a:t>
                </a:r>
                <a:endParaRPr/>
              </a:p>
            </p:txBody>
          </p:sp>
          <p:sp>
            <p:nvSpPr>
              <p:cNvPr id="547" name="Google Shape;547;p3"/>
              <p:cNvSpPr/>
              <p:nvPr/>
            </p:nvSpPr>
            <p:spPr>
              <a:xfrm>
                <a:off x="1858931" y="5069341"/>
                <a:ext cx="730617"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FRANKFURT</a:t>
                </a:r>
                <a:endParaRPr/>
              </a:p>
            </p:txBody>
          </p:sp>
          <p:sp>
            <p:nvSpPr>
              <p:cNvPr id="548" name="Google Shape;548;p3"/>
              <p:cNvSpPr/>
              <p:nvPr/>
            </p:nvSpPr>
            <p:spPr>
              <a:xfrm>
                <a:off x="3131369" y="5013321"/>
                <a:ext cx="720502"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SINGAPORE</a:t>
                </a:r>
                <a:endParaRPr/>
              </a:p>
            </p:txBody>
          </p:sp>
          <p:sp>
            <p:nvSpPr>
              <p:cNvPr id="549" name="Google Shape;549;p3"/>
              <p:cNvSpPr/>
              <p:nvPr/>
            </p:nvSpPr>
            <p:spPr>
              <a:xfrm>
                <a:off x="368113" y="5067335"/>
                <a:ext cx="614529"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PARIS</a:t>
                </a:r>
                <a:endParaRPr/>
              </a:p>
            </p:txBody>
          </p:sp>
          <p:sp>
            <p:nvSpPr>
              <p:cNvPr id="550" name="Google Shape;550;p3"/>
              <p:cNvSpPr/>
              <p:nvPr/>
            </p:nvSpPr>
            <p:spPr>
              <a:xfrm>
                <a:off x="3563729" y="5175609"/>
                <a:ext cx="487886"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MILAN</a:t>
                </a:r>
                <a:endParaRPr/>
              </a:p>
            </p:txBody>
          </p:sp>
          <p:sp>
            <p:nvSpPr>
              <p:cNvPr id="551" name="Google Shape;551;p3"/>
              <p:cNvSpPr/>
              <p:nvPr/>
            </p:nvSpPr>
            <p:spPr>
              <a:xfrm>
                <a:off x="4992632" y="5084893"/>
                <a:ext cx="817594"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LUXEMBOURG</a:t>
                </a:r>
                <a:endParaRPr/>
              </a:p>
            </p:txBody>
          </p:sp>
          <p:sp>
            <p:nvSpPr>
              <p:cNvPr id="552" name="Google Shape;552;p3"/>
              <p:cNvSpPr/>
              <p:nvPr/>
            </p:nvSpPr>
            <p:spPr>
              <a:xfrm>
                <a:off x="5438419" y="4918003"/>
                <a:ext cx="556660"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BEIJING</a:t>
                </a:r>
                <a:endParaRPr/>
              </a:p>
            </p:txBody>
          </p:sp>
          <p:sp>
            <p:nvSpPr>
              <p:cNvPr id="553" name="Google Shape;553;p3"/>
              <p:cNvSpPr/>
              <p:nvPr/>
            </p:nvSpPr>
            <p:spPr>
              <a:xfrm>
                <a:off x="6367461" y="4909915"/>
                <a:ext cx="556660" cy="22570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MADRID</a:t>
                </a:r>
                <a:endParaRPr/>
              </a:p>
            </p:txBody>
          </p:sp>
          <p:sp>
            <p:nvSpPr>
              <p:cNvPr id="554" name="Google Shape;554;p3"/>
              <p:cNvSpPr/>
              <p:nvPr/>
            </p:nvSpPr>
            <p:spPr>
              <a:xfrm>
                <a:off x="6288574" y="5118772"/>
                <a:ext cx="714435" cy="32829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SAN </a:t>
                </a:r>
                <a:endParaRPr/>
              </a:p>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FRANCISCO</a:t>
                </a:r>
                <a:endParaRPr/>
              </a:p>
            </p:txBody>
          </p:sp>
        </p:grpSp>
        <p:sp>
          <p:nvSpPr>
            <p:cNvPr id="555" name="Google Shape;555;p3"/>
            <p:cNvSpPr/>
            <p:nvPr/>
          </p:nvSpPr>
          <p:spPr>
            <a:xfrm>
              <a:off x="8173781" y="5171975"/>
              <a:ext cx="549723" cy="22570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TOKYO</a:t>
              </a:r>
              <a:endParaRPr b="1" i="0" sz="500" u="none" cap="none" strike="noStrike">
                <a:solidFill>
                  <a:srgbClr val="324146"/>
                </a:solidFill>
                <a:latin typeface="Arial"/>
                <a:ea typeface="Arial"/>
                <a:cs typeface="Arial"/>
                <a:sym typeface="Arial"/>
              </a:endParaRPr>
            </a:p>
          </p:txBody>
        </p:sp>
        <p:sp>
          <p:nvSpPr>
            <p:cNvPr id="556" name="Google Shape;556;p3"/>
            <p:cNvSpPr/>
            <p:nvPr/>
          </p:nvSpPr>
          <p:spPr>
            <a:xfrm>
              <a:off x="8166461" y="5494761"/>
              <a:ext cx="541173" cy="22570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SEOUL</a:t>
              </a:r>
              <a:endParaRPr b="1" i="0" sz="500" u="none" cap="none" strike="noStrike">
                <a:solidFill>
                  <a:srgbClr val="324146"/>
                </a:solidFill>
                <a:latin typeface="Arial"/>
                <a:ea typeface="Arial"/>
                <a:cs typeface="Arial"/>
                <a:sym typeface="Arial"/>
              </a:endParaRPr>
            </a:p>
          </p:txBody>
        </p:sp>
        <p:sp>
          <p:nvSpPr>
            <p:cNvPr id="557" name="Google Shape;557;p3"/>
            <p:cNvSpPr/>
            <p:nvPr/>
          </p:nvSpPr>
          <p:spPr>
            <a:xfrm>
              <a:off x="8098805" y="5333368"/>
              <a:ext cx="697200" cy="22570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500"/>
                <a:buFont typeface="Arial"/>
                <a:buNone/>
              </a:pPr>
              <a:r>
                <a:rPr b="1" i="0" lang="en-US" sz="500" u="none" cap="none" strike="noStrike">
                  <a:solidFill>
                    <a:srgbClr val="324146"/>
                  </a:solidFill>
                  <a:latin typeface="Arial"/>
                  <a:ea typeface="Arial"/>
                  <a:cs typeface="Arial"/>
                  <a:sym typeface="Arial"/>
                </a:rPr>
                <a:t>SANTIAGO</a:t>
              </a:r>
              <a:endParaRPr b="1" i="0" sz="500" u="none" cap="none" strike="noStrike">
                <a:solidFill>
                  <a:srgbClr val="324146"/>
                </a:solidFill>
                <a:latin typeface="Arial"/>
                <a:ea typeface="Arial"/>
                <a:cs typeface="Arial"/>
                <a:sym typeface="Arial"/>
              </a:endParaRPr>
            </a:p>
          </p:txBody>
        </p:sp>
      </p:grpSp>
      <p:cxnSp>
        <p:nvCxnSpPr>
          <p:cNvPr id="558" name="Google Shape;558;p3"/>
          <p:cNvCxnSpPr>
            <a:stCxn id="559" idx="2"/>
            <a:endCxn id="560" idx="0"/>
          </p:cNvCxnSpPr>
          <p:nvPr/>
        </p:nvCxnSpPr>
        <p:spPr>
          <a:xfrm>
            <a:off x="8052650" y="2191932"/>
            <a:ext cx="0" cy="1558500"/>
          </a:xfrm>
          <a:prstGeom prst="straightConnector1">
            <a:avLst/>
          </a:prstGeom>
          <a:noFill/>
          <a:ln cap="flat" cmpd="sng" w="9525">
            <a:solidFill>
              <a:srgbClr val="324146"/>
            </a:solidFill>
            <a:prstDash val="solid"/>
            <a:miter lim="800000"/>
            <a:headEnd len="sm" w="sm" type="none"/>
            <a:tailEnd len="sm" w="sm" type="none"/>
          </a:ln>
        </p:spPr>
      </p:cxnSp>
      <p:sp>
        <p:nvSpPr>
          <p:cNvPr id="561" name="Google Shape;561;p3"/>
          <p:cNvSpPr/>
          <p:nvPr/>
        </p:nvSpPr>
        <p:spPr>
          <a:xfrm>
            <a:off x="7409686" y="2493131"/>
            <a:ext cx="1285929" cy="24622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1000"/>
              <a:buFont typeface="Arial"/>
              <a:buNone/>
            </a:pPr>
            <a:r>
              <a:rPr b="1" i="0" lang="en-US" sz="1000" u="none" cap="none" strike="noStrike">
                <a:solidFill>
                  <a:srgbClr val="324146"/>
                </a:solidFill>
                <a:latin typeface="Arial"/>
                <a:ea typeface="Arial"/>
                <a:cs typeface="Arial"/>
                <a:sym typeface="Arial"/>
              </a:rPr>
              <a:t>Entrepreneurship </a:t>
            </a:r>
            <a:endParaRPr b="0" i="0" sz="1000" u="none" cap="none" strike="noStrike">
              <a:solidFill>
                <a:srgbClr val="324146"/>
              </a:solidFill>
              <a:latin typeface="Arial"/>
              <a:ea typeface="Arial"/>
              <a:cs typeface="Arial"/>
              <a:sym typeface="Arial"/>
            </a:endParaRPr>
          </a:p>
        </p:txBody>
      </p:sp>
      <p:sp>
        <p:nvSpPr>
          <p:cNvPr id="562" name="Google Shape;562;p3"/>
          <p:cNvSpPr/>
          <p:nvPr/>
        </p:nvSpPr>
        <p:spPr>
          <a:xfrm>
            <a:off x="7631701" y="3121781"/>
            <a:ext cx="841897" cy="24622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1000"/>
              <a:buFont typeface="Arial"/>
              <a:buNone/>
            </a:pPr>
            <a:r>
              <a:rPr b="1" i="0" lang="en-US" sz="1000" u="none" cap="none" strike="noStrike">
                <a:solidFill>
                  <a:srgbClr val="324146"/>
                </a:solidFill>
                <a:latin typeface="Arial"/>
                <a:ea typeface="Arial"/>
                <a:cs typeface="Arial"/>
                <a:sym typeface="Arial"/>
              </a:rPr>
              <a:t>Excellence</a:t>
            </a:r>
            <a:endParaRPr b="0" i="0" sz="1100" u="none" cap="none" strike="noStrike">
              <a:solidFill>
                <a:srgbClr val="324146"/>
              </a:solidFill>
              <a:latin typeface="Arial"/>
              <a:ea typeface="Arial"/>
              <a:cs typeface="Arial"/>
              <a:sym typeface="Arial"/>
            </a:endParaRPr>
          </a:p>
        </p:txBody>
      </p:sp>
      <p:sp>
        <p:nvSpPr>
          <p:cNvPr id="560" name="Google Shape;560;p3"/>
          <p:cNvSpPr/>
          <p:nvPr/>
        </p:nvSpPr>
        <p:spPr>
          <a:xfrm>
            <a:off x="7736698" y="3750431"/>
            <a:ext cx="631904" cy="24622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4146"/>
              </a:buClr>
              <a:buSzPts val="1000"/>
              <a:buFont typeface="Arial"/>
              <a:buNone/>
            </a:pPr>
            <a:r>
              <a:rPr b="1" i="0" lang="en-US" sz="1000" u="none" cap="none" strike="noStrike">
                <a:solidFill>
                  <a:srgbClr val="324146"/>
                </a:solidFill>
                <a:latin typeface="Arial"/>
                <a:ea typeface="Arial"/>
                <a:cs typeface="Arial"/>
                <a:sym typeface="Arial"/>
              </a:rPr>
              <a:t>Loyalty</a:t>
            </a:r>
            <a:endParaRPr/>
          </a:p>
        </p:txBody>
      </p:sp>
      <p:sp>
        <p:nvSpPr>
          <p:cNvPr id="559" name="Google Shape;559;p3"/>
          <p:cNvSpPr txBox="1"/>
          <p:nvPr/>
        </p:nvSpPr>
        <p:spPr>
          <a:xfrm>
            <a:off x="7462623" y="1360935"/>
            <a:ext cx="1180054" cy="830997"/>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E13C32"/>
              </a:buClr>
              <a:buSzPts val="1200"/>
              <a:buFont typeface="Arial"/>
              <a:buNone/>
            </a:pPr>
            <a:r>
              <a:rPr b="0" i="0" lang="en-US" sz="1200" u="none" cap="none" strike="noStrike">
                <a:solidFill>
                  <a:srgbClr val="E13C32"/>
                </a:solidFill>
                <a:latin typeface="Arial"/>
                <a:ea typeface="Arial"/>
                <a:cs typeface="Arial"/>
                <a:sym typeface="Arial"/>
              </a:rPr>
              <a:t>Three essential pillars guide our growth </a:t>
            </a:r>
            <a:endParaRPr/>
          </a:p>
        </p:txBody>
      </p:sp>
      <p:pic>
        <p:nvPicPr>
          <p:cNvPr id="563" name="Google Shape;563;p3"/>
          <p:cNvPicPr preferRelativeResize="0"/>
          <p:nvPr/>
        </p:nvPicPr>
        <p:blipFill rotWithShape="1">
          <a:blip r:embed="rId3">
            <a:alphaModFix/>
          </a:blip>
          <a:srcRect b="0" l="0" r="0" t="0"/>
          <a:stretch/>
        </p:blipFill>
        <p:spPr>
          <a:xfrm>
            <a:off x="602237" y="848217"/>
            <a:ext cx="6777000" cy="3335030"/>
          </a:xfrm>
          <a:prstGeom prst="rect">
            <a:avLst/>
          </a:prstGeom>
          <a:noFill/>
          <a:ln>
            <a:noFill/>
          </a:ln>
        </p:spPr>
      </p:pic>
      <p:sp>
        <p:nvSpPr>
          <p:cNvPr id="564" name="Google Shape;564;p3"/>
          <p:cNvSpPr/>
          <p:nvPr/>
        </p:nvSpPr>
        <p:spPr>
          <a:xfrm>
            <a:off x="566885" y="1587468"/>
            <a:ext cx="789386" cy="32316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700" u="none" cap="none" strike="noStrike">
                <a:solidFill>
                  <a:srgbClr val="E13C32"/>
                </a:solidFill>
                <a:latin typeface="Arial"/>
                <a:ea typeface="Arial"/>
                <a:cs typeface="Arial"/>
                <a:sym typeface="Arial"/>
              </a:rPr>
              <a:t>DOMINIQUE</a:t>
            </a:r>
            <a:endParaRPr/>
          </a:p>
          <a:p>
            <a:pPr indent="0" lvl="0" marL="0" marR="0" rtl="0" algn="ctr">
              <a:spcBef>
                <a:spcPts val="0"/>
              </a:spcBef>
              <a:spcAft>
                <a:spcPts val="0"/>
              </a:spcAft>
              <a:buNone/>
            </a:pPr>
            <a:r>
              <a:rPr b="0" i="0" lang="en-US" sz="700" u="none" cap="none" strike="noStrike">
                <a:solidFill>
                  <a:srgbClr val="E13C32"/>
                </a:solidFill>
                <a:latin typeface="Arial"/>
                <a:ea typeface="Arial"/>
                <a:cs typeface="Arial"/>
                <a:sym typeface="Arial"/>
              </a:rPr>
              <a:t>SENEQUIER CREATES ARDIAN</a:t>
            </a:r>
            <a:endParaRPr/>
          </a:p>
        </p:txBody>
      </p:sp>
      <p:cxnSp>
        <p:nvCxnSpPr>
          <p:cNvPr id="565" name="Google Shape;565;p3"/>
          <p:cNvCxnSpPr/>
          <p:nvPr/>
        </p:nvCxnSpPr>
        <p:spPr>
          <a:xfrm rot="10800000">
            <a:off x="860234" y="1955946"/>
            <a:ext cx="0" cy="1725219"/>
          </a:xfrm>
          <a:prstGeom prst="straightConnector1">
            <a:avLst/>
          </a:prstGeom>
          <a:noFill/>
          <a:ln cap="rnd" cmpd="sng" w="15875">
            <a:solidFill>
              <a:srgbClr val="E13C32"/>
            </a:solidFill>
            <a:prstDash val="solid"/>
            <a:round/>
            <a:headEnd len="med" w="med" type="none"/>
            <a:tailEnd len="med" w="med" type="none"/>
          </a:ln>
        </p:spPr>
      </p:cxnSp>
      <p:sp>
        <p:nvSpPr>
          <p:cNvPr id="566" name="Google Shape;566;p3"/>
          <p:cNvSpPr/>
          <p:nvPr/>
        </p:nvSpPr>
        <p:spPr>
          <a:xfrm>
            <a:off x="765821" y="3676435"/>
            <a:ext cx="86915" cy="61913"/>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cxnSp>
        <p:nvCxnSpPr>
          <p:cNvPr id="567" name="Google Shape;567;p3"/>
          <p:cNvCxnSpPr/>
          <p:nvPr/>
        </p:nvCxnSpPr>
        <p:spPr>
          <a:xfrm rot="10800000">
            <a:off x="3099450" y="2301720"/>
            <a:ext cx="0" cy="1360066"/>
          </a:xfrm>
          <a:prstGeom prst="straightConnector1">
            <a:avLst/>
          </a:prstGeom>
          <a:solidFill>
            <a:srgbClr val="E13C32"/>
          </a:solidFill>
          <a:ln cap="rnd" cmpd="sng" w="15875">
            <a:solidFill>
              <a:srgbClr val="E13C32"/>
            </a:solidFill>
            <a:prstDash val="dot"/>
            <a:round/>
            <a:headEnd len="med" w="med" type="none"/>
            <a:tailEnd len="med" w="med" type="none"/>
          </a:ln>
        </p:spPr>
      </p:cxnSp>
      <p:cxnSp>
        <p:nvCxnSpPr>
          <p:cNvPr id="568" name="Google Shape;568;p3"/>
          <p:cNvCxnSpPr/>
          <p:nvPr/>
        </p:nvCxnSpPr>
        <p:spPr>
          <a:xfrm rot="10800000">
            <a:off x="1584945" y="2752754"/>
            <a:ext cx="8114" cy="945000"/>
          </a:xfrm>
          <a:prstGeom prst="straightConnector1">
            <a:avLst/>
          </a:prstGeom>
          <a:noFill/>
          <a:ln cap="rnd" cmpd="sng" w="15875">
            <a:solidFill>
              <a:srgbClr val="E13C32"/>
            </a:solidFill>
            <a:prstDash val="dot"/>
            <a:round/>
            <a:headEnd len="med" w="med" type="none"/>
            <a:tailEnd len="med" w="med" type="none"/>
          </a:ln>
        </p:spPr>
      </p:cxnSp>
      <p:sp>
        <p:nvSpPr>
          <p:cNvPr id="569" name="Google Shape;569;p3"/>
          <p:cNvSpPr/>
          <p:nvPr/>
        </p:nvSpPr>
        <p:spPr>
          <a:xfrm>
            <a:off x="1502356" y="3675170"/>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70" name="Google Shape;570;p3"/>
          <p:cNvSpPr/>
          <p:nvPr/>
        </p:nvSpPr>
        <p:spPr>
          <a:xfrm>
            <a:off x="2231157" y="2336049"/>
            <a:ext cx="828675" cy="18547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800" u="none" cap="none" strike="noStrike">
                <a:solidFill>
                  <a:srgbClr val="324146"/>
                </a:solidFill>
                <a:latin typeface="Arial"/>
                <a:ea typeface="Arial"/>
                <a:cs typeface="Arial"/>
                <a:sym typeface="Arial"/>
              </a:rPr>
              <a:t>E</a:t>
            </a:r>
            <a:r>
              <a:rPr b="0" i="0" lang="en-US" sz="600" u="none" cap="none" strike="noStrike">
                <a:solidFill>
                  <a:srgbClr val="324146"/>
                </a:solidFill>
                <a:latin typeface="Arial"/>
                <a:ea typeface="Arial"/>
                <a:cs typeface="Arial"/>
                <a:sym typeface="Arial"/>
              </a:rPr>
              <a:t>ARLY SECONDARY</a:t>
            </a:r>
            <a:endParaRPr/>
          </a:p>
        </p:txBody>
      </p:sp>
      <p:cxnSp>
        <p:nvCxnSpPr>
          <p:cNvPr id="571" name="Google Shape;571;p3"/>
          <p:cNvCxnSpPr/>
          <p:nvPr/>
        </p:nvCxnSpPr>
        <p:spPr>
          <a:xfrm rot="10800000">
            <a:off x="2607488" y="2466111"/>
            <a:ext cx="0" cy="1234440"/>
          </a:xfrm>
          <a:prstGeom prst="straightConnector1">
            <a:avLst/>
          </a:prstGeom>
          <a:solidFill>
            <a:srgbClr val="E13C32"/>
          </a:solidFill>
          <a:ln cap="rnd" cmpd="sng" w="15875">
            <a:solidFill>
              <a:srgbClr val="E13C32"/>
            </a:solidFill>
            <a:prstDash val="dot"/>
            <a:round/>
            <a:headEnd len="med" w="med" type="none"/>
            <a:tailEnd len="med" w="med" type="none"/>
          </a:ln>
        </p:spPr>
      </p:cxnSp>
      <p:cxnSp>
        <p:nvCxnSpPr>
          <p:cNvPr id="572" name="Google Shape;572;p3"/>
          <p:cNvCxnSpPr/>
          <p:nvPr/>
        </p:nvCxnSpPr>
        <p:spPr>
          <a:xfrm rot="10800000">
            <a:off x="2357754" y="2701460"/>
            <a:ext cx="0" cy="1018971"/>
          </a:xfrm>
          <a:prstGeom prst="straightConnector1">
            <a:avLst/>
          </a:prstGeom>
          <a:solidFill>
            <a:srgbClr val="E13C32"/>
          </a:solidFill>
          <a:ln cap="rnd" cmpd="sng" w="15875">
            <a:solidFill>
              <a:srgbClr val="E13C32"/>
            </a:solidFill>
            <a:prstDash val="dot"/>
            <a:round/>
            <a:headEnd len="med" w="med" type="none"/>
            <a:tailEnd len="med" w="med" type="none"/>
          </a:ln>
        </p:spPr>
      </p:cxnSp>
      <p:sp>
        <p:nvSpPr>
          <p:cNvPr id="573" name="Google Shape;573;p3"/>
          <p:cNvSpPr/>
          <p:nvPr/>
        </p:nvSpPr>
        <p:spPr>
          <a:xfrm>
            <a:off x="926109" y="3019191"/>
            <a:ext cx="342900" cy="19666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EUROPEAN </a:t>
            </a:r>
            <a:endParaRPr/>
          </a:p>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BUYOUT</a:t>
            </a:r>
            <a:endParaRPr/>
          </a:p>
        </p:txBody>
      </p:sp>
      <p:cxnSp>
        <p:nvCxnSpPr>
          <p:cNvPr id="574" name="Google Shape;574;p3"/>
          <p:cNvCxnSpPr/>
          <p:nvPr/>
        </p:nvCxnSpPr>
        <p:spPr>
          <a:xfrm rot="10800000">
            <a:off x="1109105" y="3455101"/>
            <a:ext cx="0" cy="189000"/>
          </a:xfrm>
          <a:prstGeom prst="straightConnector1">
            <a:avLst/>
          </a:prstGeom>
          <a:noFill/>
          <a:ln cap="rnd" cmpd="sng" w="15875">
            <a:solidFill>
              <a:srgbClr val="E13C32"/>
            </a:solidFill>
            <a:prstDash val="dot"/>
            <a:round/>
            <a:headEnd len="med" w="med" type="none"/>
            <a:tailEnd len="med" w="med" type="none"/>
          </a:ln>
        </p:spPr>
      </p:cxnSp>
      <p:grpSp>
        <p:nvGrpSpPr>
          <p:cNvPr id="575" name="Google Shape;575;p3"/>
          <p:cNvGrpSpPr/>
          <p:nvPr/>
        </p:nvGrpSpPr>
        <p:grpSpPr>
          <a:xfrm>
            <a:off x="4873400" y="3067224"/>
            <a:ext cx="85673" cy="60758"/>
            <a:chOff x="603" y="4001"/>
            <a:chExt cx="91" cy="91"/>
          </a:xfrm>
        </p:grpSpPr>
        <p:sp>
          <p:nvSpPr>
            <p:cNvPr id="576" name="Google Shape;576;p3"/>
            <p:cNvSpPr/>
            <p:nvPr/>
          </p:nvSpPr>
          <p:spPr>
            <a:xfrm>
              <a:off x="603" y="4001"/>
              <a:ext cx="91" cy="91"/>
            </a:xfrm>
            <a:prstGeom prst="rect">
              <a:avLst/>
            </a:prstGeom>
            <a:solidFill>
              <a:srgbClr val="324146"/>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324146"/>
                </a:solidFill>
                <a:latin typeface="Arial"/>
                <a:ea typeface="Arial"/>
                <a:cs typeface="Arial"/>
                <a:sym typeface="Arial"/>
              </a:endParaRPr>
            </a:p>
          </p:txBody>
        </p:sp>
        <p:sp>
          <p:nvSpPr>
            <p:cNvPr id="577" name="Google Shape;577;p3"/>
            <p:cNvSpPr/>
            <p:nvPr/>
          </p:nvSpPr>
          <p:spPr>
            <a:xfrm>
              <a:off x="603" y="4001"/>
              <a:ext cx="91" cy="91"/>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324146"/>
                </a:solidFill>
                <a:latin typeface="Arial"/>
                <a:ea typeface="Arial"/>
                <a:cs typeface="Arial"/>
                <a:sym typeface="Arial"/>
              </a:endParaRPr>
            </a:p>
          </p:txBody>
        </p:sp>
      </p:grpSp>
      <p:grpSp>
        <p:nvGrpSpPr>
          <p:cNvPr id="578" name="Google Shape;578;p3"/>
          <p:cNvGrpSpPr/>
          <p:nvPr/>
        </p:nvGrpSpPr>
        <p:grpSpPr>
          <a:xfrm>
            <a:off x="3906683" y="2472804"/>
            <a:ext cx="1256750" cy="312396"/>
            <a:chOff x="7316298" y="834102"/>
            <a:chExt cx="1675666" cy="416528"/>
          </a:xfrm>
        </p:grpSpPr>
        <p:pic>
          <p:nvPicPr>
            <p:cNvPr descr="https://www.ardian-investment.com/sites/all/themes/ardian/images/logo-ardian.png" id="579" name="Google Shape;579;p3"/>
            <p:cNvPicPr preferRelativeResize="0"/>
            <p:nvPr/>
          </p:nvPicPr>
          <p:blipFill rotWithShape="1">
            <a:blip r:embed="rId4">
              <a:alphaModFix/>
            </a:blip>
            <a:srcRect b="0" l="0" r="0" t="0"/>
            <a:stretch/>
          </p:blipFill>
          <p:spPr>
            <a:xfrm>
              <a:off x="7643833" y="1102712"/>
              <a:ext cx="1005840" cy="147918"/>
            </a:xfrm>
            <a:prstGeom prst="rect">
              <a:avLst/>
            </a:prstGeom>
            <a:noFill/>
            <a:ln>
              <a:noFill/>
            </a:ln>
          </p:spPr>
        </p:pic>
        <p:sp>
          <p:nvSpPr>
            <p:cNvPr id="580" name="Google Shape;580;p3"/>
            <p:cNvSpPr txBox="1"/>
            <p:nvPr/>
          </p:nvSpPr>
          <p:spPr>
            <a:xfrm>
              <a:off x="7316298" y="834102"/>
              <a:ext cx="1675666" cy="2667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00" u="none" cap="none" strike="noStrike">
                  <a:solidFill>
                    <a:srgbClr val="E13C32"/>
                  </a:solidFill>
                  <a:latin typeface="Arial"/>
                  <a:ea typeface="Arial"/>
                  <a:cs typeface="Arial"/>
                  <a:sym typeface="Arial"/>
                </a:rPr>
                <a:t>A NEW CHAPTER:</a:t>
              </a:r>
              <a:endParaRPr/>
            </a:p>
          </p:txBody>
        </p:sp>
      </p:grpSp>
      <p:sp>
        <p:nvSpPr>
          <p:cNvPr id="581" name="Google Shape;581;p3"/>
          <p:cNvSpPr/>
          <p:nvPr/>
        </p:nvSpPr>
        <p:spPr>
          <a:xfrm>
            <a:off x="1076341" y="2816106"/>
            <a:ext cx="564356" cy="1262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GROWTH</a:t>
            </a:r>
            <a:endParaRPr/>
          </a:p>
        </p:txBody>
      </p:sp>
      <p:cxnSp>
        <p:nvCxnSpPr>
          <p:cNvPr id="582" name="Google Shape;582;p3"/>
          <p:cNvCxnSpPr/>
          <p:nvPr/>
        </p:nvCxnSpPr>
        <p:spPr>
          <a:xfrm>
            <a:off x="1358306" y="2917539"/>
            <a:ext cx="0" cy="730178"/>
          </a:xfrm>
          <a:prstGeom prst="straightConnector1">
            <a:avLst/>
          </a:prstGeom>
          <a:solidFill>
            <a:srgbClr val="E13C32"/>
          </a:solidFill>
          <a:ln cap="rnd" cmpd="sng" w="15875">
            <a:solidFill>
              <a:srgbClr val="E13C32"/>
            </a:solidFill>
            <a:prstDash val="dot"/>
            <a:round/>
            <a:headEnd len="med" w="med" type="none"/>
            <a:tailEnd len="med" w="med" type="none"/>
          </a:ln>
        </p:spPr>
      </p:cxnSp>
      <p:sp>
        <p:nvSpPr>
          <p:cNvPr id="583" name="Google Shape;583;p3"/>
          <p:cNvSpPr/>
          <p:nvPr/>
        </p:nvSpPr>
        <p:spPr>
          <a:xfrm>
            <a:off x="2267010" y="3720892"/>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84" name="Google Shape;584;p3"/>
          <p:cNvSpPr/>
          <p:nvPr/>
        </p:nvSpPr>
        <p:spPr>
          <a:xfrm>
            <a:off x="2519772" y="3714361"/>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85" name="Google Shape;585;p3"/>
          <p:cNvSpPr/>
          <p:nvPr/>
        </p:nvSpPr>
        <p:spPr>
          <a:xfrm>
            <a:off x="1267299" y="3675170"/>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86" name="Google Shape;586;p3"/>
          <p:cNvSpPr/>
          <p:nvPr/>
        </p:nvSpPr>
        <p:spPr>
          <a:xfrm>
            <a:off x="1020324" y="3675170"/>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87" name="Google Shape;587;p3"/>
          <p:cNvSpPr/>
          <p:nvPr/>
        </p:nvSpPr>
        <p:spPr>
          <a:xfrm>
            <a:off x="1272282" y="2602259"/>
            <a:ext cx="594121" cy="20955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800" u="none" cap="none" strike="noStrike">
                <a:solidFill>
                  <a:srgbClr val="324146"/>
                </a:solidFill>
                <a:latin typeface="Arial"/>
                <a:ea typeface="Arial"/>
                <a:cs typeface="Arial"/>
                <a:sym typeface="Arial"/>
              </a:rPr>
              <a:t>S</a:t>
            </a:r>
            <a:r>
              <a:rPr b="0" i="0" lang="en-US" sz="600" u="none" cap="none" strike="noStrike">
                <a:solidFill>
                  <a:srgbClr val="324146"/>
                </a:solidFill>
                <a:latin typeface="Arial"/>
                <a:ea typeface="Arial"/>
                <a:cs typeface="Arial"/>
                <a:sym typeface="Arial"/>
              </a:rPr>
              <a:t>ECONDARY</a:t>
            </a:r>
            <a:endParaRPr/>
          </a:p>
        </p:txBody>
      </p:sp>
      <p:sp>
        <p:nvSpPr>
          <p:cNvPr id="588" name="Google Shape;588;p3"/>
          <p:cNvSpPr/>
          <p:nvPr/>
        </p:nvSpPr>
        <p:spPr>
          <a:xfrm>
            <a:off x="1850312" y="2584855"/>
            <a:ext cx="817197" cy="1887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EXPANSION</a:t>
            </a:r>
            <a:endParaRPr/>
          </a:p>
        </p:txBody>
      </p:sp>
      <p:sp>
        <p:nvSpPr>
          <p:cNvPr id="589" name="Google Shape;589;p3"/>
          <p:cNvSpPr/>
          <p:nvPr/>
        </p:nvSpPr>
        <p:spPr>
          <a:xfrm>
            <a:off x="2681790" y="1746589"/>
            <a:ext cx="816769" cy="333387"/>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b="0" i="0" lang="en-US" sz="800" u="none" cap="none" strike="noStrike">
                <a:solidFill>
                  <a:srgbClr val="324146"/>
                </a:solidFill>
                <a:latin typeface="Arial"/>
                <a:ea typeface="Arial"/>
                <a:cs typeface="Arial"/>
                <a:sym typeface="Arial"/>
              </a:rPr>
              <a:t>I</a:t>
            </a:r>
            <a:r>
              <a:rPr b="0" i="0" lang="en-US" sz="600" u="none" cap="none" strike="noStrike">
                <a:solidFill>
                  <a:srgbClr val="324146"/>
                </a:solidFill>
                <a:latin typeface="Arial"/>
                <a:ea typeface="Arial"/>
                <a:cs typeface="Arial"/>
                <a:sym typeface="Arial"/>
              </a:rPr>
              <a:t>NFRASTRUCTURE </a:t>
            </a:r>
            <a:endParaRPr/>
          </a:p>
          <a:p>
            <a:pPr indent="0" lvl="0" marL="0" marR="0" rtl="0" algn="ctr">
              <a:lnSpc>
                <a:spcPct val="150000"/>
              </a:lnSpc>
              <a:spcBef>
                <a:spcPts val="0"/>
              </a:spcBef>
              <a:spcAft>
                <a:spcPts val="0"/>
              </a:spcAft>
              <a:buNone/>
            </a:pPr>
            <a:r>
              <a:rPr b="0" i="0" lang="en-US" sz="800" u="none" cap="none" strike="noStrike">
                <a:solidFill>
                  <a:srgbClr val="324146"/>
                </a:solidFill>
                <a:latin typeface="Arial"/>
                <a:ea typeface="Arial"/>
                <a:cs typeface="Arial"/>
                <a:sym typeface="Arial"/>
              </a:rPr>
              <a:t>C</a:t>
            </a:r>
            <a:r>
              <a:rPr b="0" i="0" lang="en-US" sz="600" u="none" cap="none" strike="noStrike">
                <a:solidFill>
                  <a:srgbClr val="324146"/>
                </a:solidFill>
                <a:latin typeface="Arial"/>
                <a:ea typeface="Arial"/>
                <a:cs typeface="Arial"/>
                <a:sym typeface="Arial"/>
              </a:rPr>
              <a:t>O-INVESTMENT</a:t>
            </a:r>
            <a:endParaRPr/>
          </a:p>
          <a:p>
            <a:pPr indent="0" lvl="0" marL="0" marR="0" rtl="0" algn="ctr">
              <a:lnSpc>
                <a:spcPct val="150000"/>
              </a:lnSpc>
              <a:spcBef>
                <a:spcPts val="0"/>
              </a:spcBef>
              <a:spcAft>
                <a:spcPts val="0"/>
              </a:spcAft>
              <a:buNone/>
            </a:pPr>
            <a:r>
              <a:rPr b="0" i="0" lang="en-US" sz="600" u="none" cap="none" strike="noStrike">
                <a:solidFill>
                  <a:srgbClr val="324146"/>
                </a:solidFill>
                <a:latin typeface="Arial"/>
                <a:ea typeface="Arial"/>
                <a:cs typeface="Arial"/>
                <a:sym typeface="Arial"/>
              </a:rPr>
              <a:t>PRIVATE DEBT</a:t>
            </a:r>
            <a:endParaRPr/>
          </a:p>
        </p:txBody>
      </p:sp>
      <p:cxnSp>
        <p:nvCxnSpPr>
          <p:cNvPr id="590" name="Google Shape;590;p3"/>
          <p:cNvCxnSpPr/>
          <p:nvPr/>
        </p:nvCxnSpPr>
        <p:spPr>
          <a:xfrm rot="10800000">
            <a:off x="4959690" y="2633241"/>
            <a:ext cx="0" cy="461832"/>
          </a:xfrm>
          <a:prstGeom prst="straightConnector1">
            <a:avLst/>
          </a:prstGeom>
          <a:noFill/>
          <a:ln cap="rnd" cmpd="sng" w="15875">
            <a:solidFill>
              <a:srgbClr val="E13C32"/>
            </a:solidFill>
            <a:prstDash val="solid"/>
            <a:round/>
            <a:headEnd len="med" w="med" type="none"/>
            <a:tailEnd len="med" w="med" type="none"/>
          </a:ln>
        </p:spPr>
      </p:cxnSp>
      <p:grpSp>
        <p:nvGrpSpPr>
          <p:cNvPr id="591" name="Google Shape;591;p3"/>
          <p:cNvGrpSpPr/>
          <p:nvPr/>
        </p:nvGrpSpPr>
        <p:grpSpPr>
          <a:xfrm>
            <a:off x="4949476" y="2434570"/>
            <a:ext cx="858068" cy="293361"/>
            <a:chOff x="6692883" y="1334963"/>
            <a:chExt cx="1144090" cy="391148"/>
          </a:xfrm>
        </p:grpSpPr>
        <p:cxnSp>
          <p:nvCxnSpPr>
            <p:cNvPr id="592" name="Google Shape;592;p3"/>
            <p:cNvCxnSpPr/>
            <p:nvPr/>
          </p:nvCxnSpPr>
          <p:spPr>
            <a:xfrm rot="10800000">
              <a:off x="7366853" y="1414965"/>
              <a:ext cx="0" cy="274320"/>
            </a:xfrm>
            <a:prstGeom prst="straightConnector1">
              <a:avLst/>
            </a:prstGeom>
            <a:solidFill>
              <a:srgbClr val="E13C32"/>
            </a:solidFill>
            <a:ln cap="rnd" cmpd="sng" w="15875">
              <a:solidFill>
                <a:srgbClr val="E13C32"/>
              </a:solidFill>
              <a:prstDash val="dot"/>
              <a:round/>
              <a:headEnd len="med" w="med" type="none"/>
              <a:tailEnd len="med" w="med" type="none"/>
            </a:ln>
          </p:spPr>
        </p:cxnSp>
        <p:sp>
          <p:nvSpPr>
            <p:cNvPr id="593" name="Google Shape;593;p3"/>
            <p:cNvSpPr/>
            <p:nvPr/>
          </p:nvSpPr>
          <p:spPr>
            <a:xfrm>
              <a:off x="7249815" y="1641872"/>
              <a:ext cx="114234" cy="8423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94" name="Google Shape;594;p3"/>
            <p:cNvSpPr/>
            <p:nvPr/>
          </p:nvSpPr>
          <p:spPr>
            <a:xfrm>
              <a:off x="6692883" y="1334963"/>
              <a:ext cx="1144090" cy="3100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00" u="none" cap="none" strike="noStrike">
                  <a:solidFill>
                    <a:srgbClr val="324146"/>
                  </a:solidFill>
                  <a:latin typeface="Arial"/>
                  <a:ea typeface="Arial"/>
                  <a:cs typeface="Arial"/>
                  <a:sym typeface="Arial"/>
                </a:rPr>
                <a:t>REAL ESTATE</a:t>
              </a:r>
              <a:endParaRPr/>
            </a:p>
          </p:txBody>
        </p:sp>
      </p:grpSp>
      <p:grpSp>
        <p:nvGrpSpPr>
          <p:cNvPr id="595" name="Google Shape;595;p3"/>
          <p:cNvGrpSpPr/>
          <p:nvPr/>
        </p:nvGrpSpPr>
        <p:grpSpPr>
          <a:xfrm>
            <a:off x="5120926" y="2096441"/>
            <a:ext cx="858068" cy="556380"/>
            <a:chOff x="7165193" y="754415"/>
            <a:chExt cx="1144090" cy="741840"/>
          </a:xfrm>
        </p:grpSpPr>
        <p:cxnSp>
          <p:nvCxnSpPr>
            <p:cNvPr id="596" name="Google Shape;596;p3"/>
            <p:cNvCxnSpPr/>
            <p:nvPr/>
          </p:nvCxnSpPr>
          <p:spPr>
            <a:xfrm rot="10800000">
              <a:off x="7926164" y="1185109"/>
              <a:ext cx="0" cy="274320"/>
            </a:xfrm>
            <a:prstGeom prst="straightConnector1">
              <a:avLst/>
            </a:prstGeom>
            <a:solidFill>
              <a:srgbClr val="E13C32"/>
            </a:solidFill>
            <a:ln cap="rnd" cmpd="sng" w="15875">
              <a:solidFill>
                <a:srgbClr val="E13C32"/>
              </a:solidFill>
              <a:prstDash val="dot"/>
              <a:round/>
              <a:headEnd len="med" w="med" type="none"/>
              <a:tailEnd len="med" w="med" type="none"/>
            </a:ln>
          </p:spPr>
        </p:cxnSp>
        <p:sp>
          <p:nvSpPr>
            <p:cNvPr id="597" name="Google Shape;597;p3"/>
            <p:cNvSpPr/>
            <p:nvPr/>
          </p:nvSpPr>
          <p:spPr>
            <a:xfrm>
              <a:off x="7809209" y="1412016"/>
              <a:ext cx="114234" cy="8423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598" name="Google Shape;598;p3"/>
            <p:cNvSpPr/>
            <p:nvPr/>
          </p:nvSpPr>
          <p:spPr>
            <a:xfrm>
              <a:off x="7165193" y="754415"/>
              <a:ext cx="1144090" cy="31004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NORTH </a:t>
              </a:r>
              <a:endParaRPr/>
            </a:p>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AMERICAN </a:t>
              </a:r>
              <a:endParaRPr/>
            </a:p>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BUYOUT</a:t>
              </a:r>
              <a:endParaRPr/>
            </a:p>
          </p:txBody>
        </p:sp>
      </p:grpSp>
      <p:sp>
        <p:nvSpPr>
          <p:cNvPr id="599" name="Google Shape;599;p3"/>
          <p:cNvSpPr/>
          <p:nvPr/>
        </p:nvSpPr>
        <p:spPr>
          <a:xfrm>
            <a:off x="933129" y="3342411"/>
            <a:ext cx="342900" cy="13967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MANDATES</a:t>
            </a:r>
            <a:endParaRPr/>
          </a:p>
        </p:txBody>
      </p:sp>
      <p:cxnSp>
        <p:nvCxnSpPr>
          <p:cNvPr id="600" name="Google Shape;600;p3"/>
          <p:cNvCxnSpPr/>
          <p:nvPr/>
        </p:nvCxnSpPr>
        <p:spPr>
          <a:xfrm rot="10800000">
            <a:off x="1109105" y="3242869"/>
            <a:ext cx="0" cy="81000"/>
          </a:xfrm>
          <a:prstGeom prst="straightConnector1">
            <a:avLst/>
          </a:prstGeom>
          <a:noFill/>
          <a:ln cap="rnd" cmpd="sng" w="15875">
            <a:solidFill>
              <a:srgbClr val="E13C32"/>
            </a:solidFill>
            <a:prstDash val="dot"/>
            <a:round/>
            <a:headEnd len="med" w="med" type="none"/>
            <a:tailEnd len="med" w="med" type="none"/>
          </a:ln>
        </p:spPr>
      </p:cxnSp>
      <p:sp>
        <p:nvSpPr>
          <p:cNvPr id="601" name="Google Shape;601;p3"/>
          <p:cNvSpPr/>
          <p:nvPr/>
        </p:nvSpPr>
        <p:spPr>
          <a:xfrm>
            <a:off x="3005826" y="3678217"/>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602" name="Google Shape;602;p3"/>
          <p:cNvSpPr/>
          <p:nvPr/>
        </p:nvSpPr>
        <p:spPr>
          <a:xfrm>
            <a:off x="6863341" y="1149622"/>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603" name="Google Shape;603;p3"/>
          <p:cNvSpPr/>
          <p:nvPr/>
        </p:nvSpPr>
        <p:spPr>
          <a:xfrm>
            <a:off x="5900213" y="1126351"/>
            <a:ext cx="858068" cy="2325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CLEAN H2 INFRA</a:t>
            </a:r>
            <a:endParaRPr/>
          </a:p>
        </p:txBody>
      </p:sp>
      <p:sp>
        <p:nvSpPr>
          <p:cNvPr id="604" name="Google Shape;604;p3"/>
          <p:cNvSpPr/>
          <p:nvPr/>
        </p:nvSpPr>
        <p:spPr>
          <a:xfrm>
            <a:off x="7130368" y="924082"/>
            <a:ext cx="85676" cy="6317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605" name="Google Shape;605;p3"/>
          <p:cNvSpPr/>
          <p:nvPr/>
        </p:nvSpPr>
        <p:spPr>
          <a:xfrm>
            <a:off x="6177257" y="901913"/>
            <a:ext cx="858068" cy="2325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REAL ASSETS DEBT</a:t>
            </a:r>
            <a:endParaRPr/>
          </a:p>
        </p:txBody>
      </p:sp>
      <p:cxnSp>
        <p:nvCxnSpPr>
          <p:cNvPr id="606" name="Google Shape;606;p3"/>
          <p:cNvCxnSpPr/>
          <p:nvPr/>
        </p:nvCxnSpPr>
        <p:spPr>
          <a:xfrm>
            <a:off x="6701341" y="1144089"/>
            <a:ext cx="162000" cy="0"/>
          </a:xfrm>
          <a:prstGeom prst="straightConnector1">
            <a:avLst/>
          </a:prstGeom>
          <a:noFill/>
          <a:ln cap="flat" cmpd="sng" w="12700">
            <a:solidFill>
              <a:srgbClr val="E13C32"/>
            </a:solidFill>
            <a:prstDash val="dot"/>
            <a:miter lim="800000"/>
            <a:headEnd len="sm" w="sm" type="none"/>
            <a:tailEnd len="sm" w="sm" type="none"/>
          </a:ln>
        </p:spPr>
      </p:cxnSp>
      <p:cxnSp>
        <p:nvCxnSpPr>
          <p:cNvPr id="607" name="Google Shape;607;p3"/>
          <p:cNvCxnSpPr/>
          <p:nvPr/>
        </p:nvCxnSpPr>
        <p:spPr>
          <a:xfrm>
            <a:off x="6979327" y="924082"/>
            <a:ext cx="162000" cy="0"/>
          </a:xfrm>
          <a:prstGeom prst="straightConnector1">
            <a:avLst/>
          </a:prstGeom>
          <a:noFill/>
          <a:ln cap="flat" cmpd="sng" w="12700">
            <a:solidFill>
              <a:srgbClr val="E13C32"/>
            </a:solidFill>
            <a:prstDash val="dot"/>
            <a:miter lim="800000"/>
            <a:headEnd len="sm" w="sm" type="none"/>
            <a:tailEnd len="sm" w="sm" type="none"/>
          </a:ln>
        </p:spPr>
      </p:cxnSp>
      <p:grpSp>
        <p:nvGrpSpPr>
          <p:cNvPr id="608" name="Google Shape;608;p3"/>
          <p:cNvGrpSpPr/>
          <p:nvPr/>
        </p:nvGrpSpPr>
        <p:grpSpPr>
          <a:xfrm>
            <a:off x="5730592" y="1486009"/>
            <a:ext cx="858068" cy="474596"/>
            <a:chOff x="7275512" y="863460"/>
            <a:chExt cx="1144090" cy="632795"/>
          </a:xfrm>
        </p:grpSpPr>
        <p:cxnSp>
          <p:nvCxnSpPr>
            <p:cNvPr id="609" name="Google Shape;609;p3"/>
            <p:cNvCxnSpPr/>
            <p:nvPr/>
          </p:nvCxnSpPr>
          <p:spPr>
            <a:xfrm rot="10800000">
              <a:off x="7926164" y="1185109"/>
              <a:ext cx="0" cy="274320"/>
            </a:xfrm>
            <a:prstGeom prst="straightConnector1">
              <a:avLst/>
            </a:prstGeom>
            <a:solidFill>
              <a:srgbClr val="E13C32"/>
            </a:solidFill>
            <a:ln cap="rnd" cmpd="sng" w="15875">
              <a:solidFill>
                <a:srgbClr val="E13C32"/>
              </a:solidFill>
              <a:prstDash val="dot"/>
              <a:round/>
              <a:headEnd len="med" w="med" type="none"/>
              <a:tailEnd len="med" w="med" type="none"/>
            </a:ln>
          </p:spPr>
        </p:cxnSp>
        <p:sp>
          <p:nvSpPr>
            <p:cNvPr id="610" name="Google Shape;610;p3"/>
            <p:cNvSpPr/>
            <p:nvPr/>
          </p:nvSpPr>
          <p:spPr>
            <a:xfrm>
              <a:off x="7809209" y="1412016"/>
              <a:ext cx="114234" cy="8423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611" name="Google Shape;611;p3"/>
            <p:cNvSpPr/>
            <p:nvPr/>
          </p:nvSpPr>
          <p:spPr>
            <a:xfrm>
              <a:off x="7275512" y="863460"/>
              <a:ext cx="1144090" cy="31004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NAV </a:t>
              </a:r>
              <a:endParaRPr/>
            </a:p>
            <a:p>
              <a:pPr indent="0" lvl="0" marL="0" marR="0" rtl="0" algn="ctr">
                <a:spcBef>
                  <a:spcPts val="0"/>
                </a:spcBef>
                <a:spcAft>
                  <a:spcPts val="0"/>
                </a:spcAft>
                <a:buNone/>
              </a:pPr>
              <a:r>
                <a:rPr b="0" i="0" lang="en-US" sz="600" u="none" cap="none" strike="noStrike">
                  <a:solidFill>
                    <a:srgbClr val="324146"/>
                  </a:solidFill>
                  <a:latin typeface="Arial"/>
                  <a:ea typeface="Arial"/>
                  <a:cs typeface="Arial"/>
                  <a:sym typeface="Arial"/>
                </a:rPr>
                <a:t>FINANCING</a:t>
              </a:r>
              <a:endParaRPr/>
            </a:p>
          </p:txBody>
        </p:sp>
      </p:grpSp>
      <p:sp>
        <p:nvSpPr>
          <p:cNvPr id="612" name="Google Shape;612;p3"/>
          <p:cNvSpPr/>
          <p:nvPr/>
        </p:nvSpPr>
        <p:spPr>
          <a:xfrm>
            <a:off x="5318644" y="1751050"/>
            <a:ext cx="680774" cy="25544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00" u="none" cap="none" strike="noStrike">
                <a:solidFill>
                  <a:srgbClr val="324146"/>
                </a:solidFill>
                <a:latin typeface="Arial"/>
                <a:ea typeface="Arial"/>
                <a:cs typeface="Arial"/>
                <a:sym typeface="Arial"/>
              </a:rPr>
              <a:t>INFRASTRUCTURE </a:t>
            </a:r>
            <a:endParaRPr/>
          </a:p>
          <a:p>
            <a:pPr indent="0" lvl="0" marL="0" marR="0" rtl="0" algn="l">
              <a:spcBef>
                <a:spcPts val="0"/>
              </a:spcBef>
              <a:spcAft>
                <a:spcPts val="0"/>
              </a:spcAft>
              <a:buNone/>
            </a:pPr>
            <a:r>
              <a:rPr b="0" i="0" lang="en-US" sz="600" u="none" cap="none" strike="noStrike">
                <a:solidFill>
                  <a:srgbClr val="324146"/>
                </a:solidFill>
                <a:latin typeface="Arial"/>
                <a:ea typeface="Arial"/>
                <a:cs typeface="Arial"/>
                <a:sym typeface="Arial"/>
              </a:rPr>
              <a:t>AMERICAS</a:t>
            </a:r>
            <a:endParaRPr/>
          </a:p>
        </p:txBody>
      </p:sp>
      <p:cxnSp>
        <p:nvCxnSpPr>
          <p:cNvPr id="613" name="Google Shape;613;p3"/>
          <p:cNvCxnSpPr/>
          <p:nvPr/>
        </p:nvCxnSpPr>
        <p:spPr>
          <a:xfrm rot="10800000">
            <a:off x="5992460" y="1835239"/>
            <a:ext cx="0" cy="548640"/>
          </a:xfrm>
          <a:prstGeom prst="straightConnector1">
            <a:avLst/>
          </a:prstGeom>
          <a:noFill/>
          <a:ln cap="rnd" cmpd="sng" w="15875">
            <a:solidFill>
              <a:srgbClr val="E13C32"/>
            </a:solidFill>
            <a:prstDash val="dot"/>
            <a:round/>
            <a:headEnd len="med" w="med" type="none"/>
            <a:tailEnd len="med" w="med" type="none"/>
          </a:ln>
        </p:spPr>
      </p:cxnSp>
      <p:sp>
        <p:nvSpPr>
          <p:cNvPr id="614" name="Google Shape;614;p3"/>
          <p:cNvSpPr/>
          <p:nvPr/>
        </p:nvSpPr>
        <p:spPr>
          <a:xfrm>
            <a:off x="5900451" y="2404724"/>
            <a:ext cx="91218" cy="66929"/>
          </a:xfrm>
          <a:prstGeom prst="rect">
            <a:avLst/>
          </a:prstGeom>
          <a:solidFill>
            <a:srgbClr val="E13C32"/>
          </a:solidFill>
          <a:ln cap="flat" cmpd="sng" w="28575">
            <a:solidFill>
              <a:srgbClr val="E13C3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324146"/>
              </a:solidFill>
              <a:latin typeface="Arial"/>
              <a:ea typeface="Arial"/>
              <a:cs typeface="Arial"/>
              <a:sym typeface="Arial"/>
            </a:endParaRPr>
          </a:p>
        </p:txBody>
      </p:sp>
      <p:sp>
        <p:nvSpPr>
          <p:cNvPr id="615" name="Google Shape;615;p3"/>
          <p:cNvSpPr/>
          <p:nvPr/>
        </p:nvSpPr>
        <p:spPr>
          <a:xfrm>
            <a:off x="6978568" y="1024361"/>
            <a:ext cx="457548" cy="13225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900" u="none" cap="none" strike="noStrike">
                <a:solidFill>
                  <a:schemeClr val="dk1"/>
                </a:solidFill>
                <a:latin typeface="Poppins"/>
                <a:ea typeface="Poppins"/>
                <a:cs typeface="Poppins"/>
                <a:sym typeface="Poppins"/>
              </a:rPr>
              <a:t>$141</a:t>
            </a:r>
            <a:endParaRPr/>
          </a:p>
        </p:txBody>
      </p:sp>
      <p:sp>
        <p:nvSpPr>
          <p:cNvPr id="616" name="Google Shape;616;p3"/>
          <p:cNvSpPr txBox="1"/>
          <p:nvPr>
            <p:ph type="title"/>
          </p:nvPr>
        </p:nvSpPr>
        <p:spPr>
          <a:xfrm>
            <a:off x="173038" y="479426"/>
            <a:ext cx="5759450"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t>ARDIAN HISTORY</a:t>
            </a:r>
            <a:endParaRPr/>
          </a:p>
        </p:txBody>
      </p:sp>
      <p:sp>
        <p:nvSpPr>
          <p:cNvPr id="617" name="Google Shape;617;p3"/>
          <p:cNvSpPr/>
          <p:nvPr/>
        </p:nvSpPr>
        <p:spPr>
          <a:xfrm>
            <a:off x="735374" y="-1055"/>
            <a:ext cx="1439210" cy="181814"/>
          </a:xfrm>
          <a:prstGeom prst="rect">
            <a:avLst/>
          </a:prstGeom>
          <a:solidFill>
            <a:srgbClr val="CBD0D7"/>
          </a:solidFill>
          <a:ln>
            <a:noFill/>
          </a:ln>
        </p:spPr>
        <p:txBody>
          <a:bodyPr anchorCtr="0" anchor="ctr" bIns="44300" lIns="44300" spcFirstLastPara="1" rIns="44300" wrap="square" tIns="44300">
            <a:spAutoFit/>
          </a:bodyPr>
          <a:lstStyle/>
          <a:p>
            <a:pPr indent="0" lvl="0" marL="0" marR="0" rtl="0" algn="l">
              <a:lnSpc>
                <a:spcPct val="100000"/>
              </a:lnSpc>
              <a:spcBef>
                <a:spcPts val="0"/>
              </a:spcBef>
              <a:spcAft>
                <a:spcPts val="0"/>
              </a:spcAft>
              <a:buClr>
                <a:srgbClr val="324146"/>
              </a:buClr>
              <a:buSzPts val="600"/>
              <a:buFont typeface="Arial"/>
              <a:buNone/>
            </a:pPr>
            <a:r>
              <a:rPr b="0" i="0" lang="en-US" sz="600" u="none" cap="none" strike="noStrike">
                <a:solidFill>
                  <a:srgbClr val="324146"/>
                </a:solidFill>
                <a:latin typeface="Arial"/>
                <a:ea typeface="Arial"/>
                <a:cs typeface="Arial"/>
                <a:sym typeface="Arial"/>
              </a:rPr>
              <a:t>PART 1 – OPENING KEYNOTES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
          <p:cNvSpPr txBox="1"/>
          <p:nvPr>
            <p:ph idx="4294967295" type="body"/>
          </p:nvPr>
        </p:nvSpPr>
        <p:spPr>
          <a:xfrm>
            <a:off x="173037" y="760853"/>
            <a:ext cx="6944270" cy="286014"/>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953"/>
              <a:buNone/>
            </a:pPr>
            <a:r>
              <a:rPr lang="en-US" sz="953">
                <a:latin typeface="Arial"/>
                <a:ea typeface="Arial"/>
                <a:cs typeface="Arial"/>
                <a:sym typeface="Arial"/>
              </a:rPr>
              <a:t>ARDIAN INFRA STRATEGY FOUNDED IN EUROPE SUCCESSFULLY EXTENDED TO AMERICAS </a:t>
            </a:r>
            <a:endParaRPr/>
          </a:p>
        </p:txBody>
      </p:sp>
      <p:sp>
        <p:nvSpPr>
          <p:cNvPr id="623" name="Google Shape;623;p4"/>
          <p:cNvSpPr txBox="1"/>
          <p:nvPr>
            <p:ph type="title"/>
          </p:nvPr>
        </p:nvSpPr>
        <p:spPr>
          <a:xfrm>
            <a:off x="173038" y="479426"/>
            <a:ext cx="6766560"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t>CONTINUING THE SUCCESSFUL INVESTMENT THESIS OF ARDIAN INFRASTRUCTURE IN THE AMERICAS</a:t>
            </a:r>
            <a:endParaRPr/>
          </a:p>
        </p:txBody>
      </p:sp>
      <p:sp>
        <p:nvSpPr>
          <p:cNvPr id="624" name="Google Shape;624;p4"/>
          <p:cNvSpPr/>
          <p:nvPr/>
        </p:nvSpPr>
        <p:spPr>
          <a:xfrm>
            <a:off x="735374" y="-1055"/>
            <a:ext cx="1439210" cy="181814"/>
          </a:xfrm>
          <a:prstGeom prst="rect">
            <a:avLst/>
          </a:prstGeom>
          <a:solidFill>
            <a:srgbClr val="CBD0D7"/>
          </a:solidFill>
          <a:ln>
            <a:noFill/>
          </a:ln>
        </p:spPr>
        <p:txBody>
          <a:bodyPr anchorCtr="0" anchor="ctr" bIns="44300" lIns="44300" spcFirstLastPara="1" rIns="44300" wrap="square" tIns="44300">
            <a:spAutoFit/>
          </a:bodyPr>
          <a:lstStyle/>
          <a:p>
            <a:pPr indent="0" lvl="0" marL="0" marR="0" rtl="0" algn="l">
              <a:lnSpc>
                <a:spcPct val="100000"/>
              </a:lnSpc>
              <a:spcBef>
                <a:spcPts val="0"/>
              </a:spcBef>
              <a:spcAft>
                <a:spcPts val="0"/>
              </a:spcAft>
              <a:buClr>
                <a:srgbClr val="324146"/>
              </a:buClr>
              <a:buSzPts val="600"/>
              <a:buFont typeface="Arial"/>
              <a:buNone/>
            </a:pPr>
            <a:r>
              <a:rPr b="0" i="0" lang="en-US" sz="600" u="none" cap="none" strike="noStrike">
                <a:solidFill>
                  <a:srgbClr val="324146"/>
                </a:solidFill>
                <a:latin typeface="Arial"/>
                <a:ea typeface="Arial"/>
                <a:cs typeface="Arial"/>
                <a:sym typeface="Arial"/>
              </a:rPr>
              <a:t>PART 1 – OPENING KEYNOTES</a:t>
            </a:r>
            <a:endParaRPr/>
          </a:p>
        </p:txBody>
      </p:sp>
      <p:sp>
        <p:nvSpPr>
          <p:cNvPr id="625" name="Google Shape;625;p4"/>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13C32"/>
              </a:buClr>
              <a:buSzPts val="600"/>
              <a:buFont typeface="Arial"/>
              <a:buNone/>
            </a:pPr>
            <a:fld id="{00000000-1234-1234-1234-123412341234}" type="slidenum">
              <a:rPr b="0" i="0" lang="en-US" sz="600" u="none" cap="none" strike="noStrike">
                <a:solidFill>
                  <a:srgbClr val="E13C32"/>
                </a:solidFill>
                <a:latin typeface="Arial"/>
                <a:ea typeface="Arial"/>
                <a:cs typeface="Arial"/>
                <a:sym typeface="Arial"/>
              </a:rPr>
              <a:t>‹#›</a:t>
            </a:fld>
            <a:endParaRPr b="0" i="0" sz="600" u="none" cap="none" strike="noStrike">
              <a:solidFill>
                <a:srgbClr val="E13C32"/>
              </a:solidFill>
              <a:latin typeface="Arial"/>
              <a:ea typeface="Arial"/>
              <a:cs typeface="Arial"/>
              <a:sym typeface="Arial"/>
            </a:endParaRPr>
          </a:p>
        </p:txBody>
      </p:sp>
      <p:sp>
        <p:nvSpPr>
          <p:cNvPr id="626" name="Google Shape;626;p4"/>
          <p:cNvSpPr/>
          <p:nvPr/>
        </p:nvSpPr>
        <p:spPr>
          <a:xfrm>
            <a:off x="173038" y="1266917"/>
            <a:ext cx="2700000" cy="470428"/>
          </a:xfrm>
          <a:prstGeom prst="rect">
            <a:avLst/>
          </a:prstGeom>
          <a:solidFill>
            <a:schemeClr val="lt1"/>
          </a:solidFill>
          <a:ln>
            <a:noFill/>
          </a:ln>
        </p:spPr>
        <p:txBody>
          <a:bodyPr anchorCtr="0" anchor="ctr" bIns="45700" lIns="18275" spcFirstLastPara="1" rIns="18275" wrap="square" tIns="45700">
            <a:noAutofit/>
          </a:bodyPr>
          <a:lstStyle/>
          <a:p>
            <a:pPr indent="0" lvl="0" marL="0" marR="0" rtl="0" algn="ctr">
              <a:spcBef>
                <a:spcPts val="0"/>
              </a:spcBef>
              <a:spcAft>
                <a:spcPts val="0"/>
              </a:spcAft>
              <a:buNone/>
            </a:pPr>
            <a:r>
              <a:rPr b="1" i="0" lang="en-US" sz="1400" u="none" cap="none" strike="noStrike">
                <a:solidFill>
                  <a:schemeClr val="lt2"/>
                </a:solidFill>
                <a:latin typeface="Arial"/>
                <a:ea typeface="Arial"/>
                <a:cs typeface="Arial"/>
                <a:sym typeface="Arial"/>
              </a:rPr>
              <a:t>Consistent and proven investment strategy</a:t>
            </a:r>
            <a:endParaRPr/>
          </a:p>
        </p:txBody>
      </p:sp>
      <p:sp>
        <p:nvSpPr>
          <p:cNvPr id="627" name="Google Shape;627;p4"/>
          <p:cNvSpPr/>
          <p:nvPr/>
        </p:nvSpPr>
        <p:spPr>
          <a:xfrm>
            <a:off x="2997365" y="1266917"/>
            <a:ext cx="2700000" cy="470428"/>
          </a:xfrm>
          <a:prstGeom prst="rect">
            <a:avLst/>
          </a:prstGeom>
          <a:solidFill>
            <a:schemeClr val="dk1"/>
          </a:solidFill>
          <a:ln>
            <a:noFill/>
          </a:ln>
        </p:spPr>
        <p:txBody>
          <a:bodyPr anchorCtr="0" anchor="ctr" bIns="45700" lIns="18275" spcFirstLastPara="1" rIns="18275" wrap="square" tIns="45700">
            <a:noAutofit/>
          </a:bodyPr>
          <a:lstStyle/>
          <a:p>
            <a:pPr indent="0" lvl="0" marL="0" marR="0" rtl="0" algn="ctr">
              <a:spcBef>
                <a:spcPts val="0"/>
              </a:spcBef>
              <a:spcAft>
                <a:spcPts val="0"/>
              </a:spcAft>
              <a:buNone/>
            </a:pPr>
            <a:r>
              <a:rPr b="1" i="0" lang="en-US" sz="1400" u="none" cap="none" strike="noStrike">
                <a:solidFill>
                  <a:schemeClr val="lt2"/>
                </a:solidFill>
                <a:latin typeface="Arial"/>
                <a:ea typeface="Arial"/>
                <a:cs typeface="Arial"/>
                <a:sym typeface="Arial"/>
              </a:rPr>
              <a:t>Regional focus backed by a global team</a:t>
            </a:r>
            <a:endParaRPr/>
          </a:p>
        </p:txBody>
      </p:sp>
      <p:sp>
        <p:nvSpPr>
          <p:cNvPr id="628" name="Google Shape;628;p4"/>
          <p:cNvSpPr/>
          <p:nvPr/>
        </p:nvSpPr>
        <p:spPr>
          <a:xfrm>
            <a:off x="5821692" y="1266917"/>
            <a:ext cx="2700000" cy="470428"/>
          </a:xfrm>
          <a:prstGeom prst="rect">
            <a:avLst/>
          </a:prstGeom>
          <a:solidFill>
            <a:schemeClr val="accent1"/>
          </a:solidFill>
          <a:ln>
            <a:noFill/>
          </a:ln>
        </p:spPr>
        <p:txBody>
          <a:bodyPr anchorCtr="0" anchor="ctr" bIns="45700" lIns="18275" spcFirstLastPara="1" rIns="18275" wrap="square" tIns="45700">
            <a:noAutofit/>
          </a:bodyPr>
          <a:lstStyle/>
          <a:p>
            <a:pPr indent="0" lvl="0" marL="0" marR="0" rtl="0" algn="ctr">
              <a:spcBef>
                <a:spcPts val="0"/>
              </a:spcBef>
              <a:spcAft>
                <a:spcPts val="0"/>
              </a:spcAft>
              <a:buNone/>
            </a:pPr>
            <a:r>
              <a:rPr b="1" i="0" lang="en-US" sz="1400" u="none" cap="none" strike="noStrike">
                <a:solidFill>
                  <a:schemeClr val="lt2"/>
                </a:solidFill>
                <a:latin typeface="Arial"/>
                <a:ea typeface="Arial"/>
                <a:cs typeface="Arial"/>
                <a:sym typeface="Arial"/>
              </a:rPr>
              <a:t>Diversified value proposition designed for our investors</a:t>
            </a:r>
            <a:endParaRPr/>
          </a:p>
        </p:txBody>
      </p:sp>
      <p:sp>
        <p:nvSpPr>
          <p:cNvPr id="629" name="Google Shape;629;p4"/>
          <p:cNvSpPr/>
          <p:nvPr/>
        </p:nvSpPr>
        <p:spPr>
          <a:xfrm>
            <a:off x="170657" y="1737343"/>
            <a:ext cx="2700001" cy="2498829"/>
          </a:xfrm>
          <a:prstGeom prst="rect">
            <a:avLst/>
          </a:prstGeom>
          <a:solidFill>
            <a:srgbClr val="EAF1F1"/>
          </a:solidFill>
          <a:ln>
            <a:noFill/>
          </a:ln>
        </p:spPr>
        <p:txBody>
          <a:bodyPr anchorCtr="0" anchor="t" bIns="91425" lIns="91425" spcFirstLastPara="1" rIns="91425" wrap="square" tIns="91425">
            <a:noAutofit/>
          </a:bodyPr>
          <a:lstStyle/>
          <a:p>
            <a:pPr indent="-171450" lvl="0" marL="171450" marR="0" rtl="0" algn="l">
              <a:spcBef>
                <a:spcPts val="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AAIF reflects Ardian’s strategic targets: </a:t>
            </a:r>
            <a:r>
              <a:rPr b="0" i="0" lang="en-US" sz="1100" u="none" cap="none" strike="noStrike">
                <a:solidFill>
                  <a:schemeClr val="dk1"/>
                </a:solidFill>
                <a:latin typeface="Arial"/>
                <a:ea typeface="Arial"/>
                <a:cs typeface="Arial"/>
                <a:sym typeface="Arial"/>
              </a:rPr>
              <a:t>disciplined portfolio construction, active asset management and LP-centric </a:t>
            </a:r>
            <a:endParaRPr/>
          </a:p>
          <a:p>
            <a:pPr indent="-171450" lvl="0" marL="171450" marR="0" rtl="0" algn="l">
              <a:spcBef>
                <a:spcPts val="1200"/>
              </a:spcBef>
              <a:spcAft>
                <a:spcPts val="0"/>
              </a:spcAft>
              <a:buClr>
                <a:srgbClr val="E13C32"/>
              </a:buClr>
              <a:buSzPts val="1100"/>
              <a:buFont typeface="Arial"/>
              <a:buChar char="›"/>
            </a:pPr>
            <a:r>
              <a:rPr b="0" i="0" lang="en-US" sz="1100" u="none" cap="none" strike="noStrike">
                <a:solidFill>
                  <a:schemeClr val="dk1"/>
                </a:solidFill>
                <a:latin typeface="Arial"/>
                <a:ea typeface="Arial"/>
                <a:cs typeface="Arial"/>
                <a:sym typeface="Arial"/>
              </a:rPr>
              <a:t>Focused on </a:t>
            </a:r>
            <a:r>
              <a:rPr b="1" i="0" lang="en-US" sz="1100" u="none" cap="none" strike="noStrike">
                <a:solidFill>
                  <a:schemeClr val="dk1"/>
                </a:solidFill>
                <a:latin typeface="Arial"/>
                <a:ea typeface="Arial"/>
                <a:cs typeface="Arial"/>
                <a:sym typeface="Arial"/>
              </a:rPr>
              <a:t>essential infrastructure </a:t>
            </a:r>
            <a:r>
              <a:rPr b="0" i="0" lang="en-US" sz="1100" u="none" cap="none" strike="noStrike">
                <a:solidFill>
                  <a:schemeClr val="dk1"/>
                </a:solidFill>
                <a:latin typeface="Arial"/>
                <a:ea typeface="Arial"/>
                <a:cs typeface="Arial"/>
                <a:sym typeface="Arial"/>
              </a:rPr>
              <a:t>diversified across all verticals</a:t>
            </a:r>
            <a:endParaRPr/>
          </a:p>
          <a:p>
            <a:pPr indent="-171450" lvl="0" marL="171450" marR="0" rtl="0" algn="l">
              <a:spcBef>
                <a:spcPts val="120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Value creation </a:t>
            </a:r>
            <a:r>
              <a:rPr b="0" i="0" lang="en-US" sz="1100" u="none" cap="none" strike="noStrike">
                <a:solidFill>
                  <a:schemeClr val="dk1"/>
                </a:solidFill>
                <a:latin typeface="Arial"/>
                <a:ea typeface="Arial"/>
                <a:cs typeface="Arial"/>
                <a:sym typeface="Arial"/>
              </a:rPr>
              <a:t>through an industrial mindset, energy transition and data-driven infrastructure</a:t>
            </a:r>
            <a:endParaRPr/>
          </a:p>
        </p:txBody>
      </p:sp>
      <p:sp>
        <p:nvSpPr>
          <p:cNvPr id="630" name="Google Shape;630;p4"/>
          <p:cNvSpPr/>
          <p:nvPr/>
        </p:nvSpPr>
        <p:spPr>
          <a:xfrm>
            <a:off x="173036" y="4288601"/>
            <a:ext cx="8348655" cy="38878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14000"/>
              </a:lnSpc>
              <a:spcBef>
                <a:spcPts val="0"/>
              </a:spcBef>
              <a:spcAft>
                <a:spcPts val="0"/>
              </a:spcAft>
              <a:buNone/>
            </a:pPr>
            <a:r>
              <a:rPr b="1" i="0" lang="en-US" sz="1400" u="none" cap="none" strike="noStrike">
                <a:solidFill>
                  <a:schemeClr val="lt2"/>
                </a:solidFill>
                <a:latin typeface="Arial"/>
                <a:ea typeface="Arial"/>
                <a:cs typeface="Arial"/>
                <a:sym typeface="Arial"/>
              </a:rPr>
              <a:t>Target investment strategy delivered with AAIF IV, and continuing with AAIF V</a:t>
            </a:r>
            <a:endParaRPr/>
          </a:p>
        </p:txBody>
      </p:sp>
      <p:sp>
        <p:nvSpPr>
          <p:cNvPr id="631" name="Google Shape;631;p4"/>
          <p:cNvSpPr/>
          <p:nvPr/>
        </p:nvSpPr>
        <p:spPr>
          <a:xfrm>
            <a:off x="2997364" y="1737345"/>
            <a:ext cx="2700001" cy="2498828"/>
          </a:xfrm>
          <a:prstGeom prst="rect">
            <a:avLst/>
          </a:prstGeom>
          <a:solidFill>
            <a:srgbClr val="EAF1F1"/>
          </a:solidFill>
          <a:ln>
            <a:noFill/>
          </a:ln>
        </p:spPr>
        <p:txBody>
          <a:bodyPr anchorCtr="0" anchor="t" bIns="91425" lIns="91425" spcFirstLastPara="1" rIns="91425" wrap="square" tIns="91425">
            <a:noAutofit/>
          </a:bodyPr>
          <a:lstStyle/>
          <a:p>
            <a:pPr indent="-171450" lvl="0" marL="171450" marR="0" rtl="0" algn="l">
              <a:spcBef>
                <a:spcPts val="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Regional mid-market focus </a:t>
            </a:r>
            <a:r>
              <a:rPr b="0" i="0" lang="en-US" sz="1100" u="none" cap="none" strike="noStrike">
                <a:solidFill>
                  <a:schemeClr val="dk1"/>
                </a:solidFill>
                <a:latin typeface="Arial"/>
                <a:ea typeface="Arial"/>
                <a:cs typeface="Arial"/>
                <a:sym typeface="Arial"/>
              </a:rPr>
              <a:t>to deliver optimal risk return position</a:t>
            </a:r>
            <a:endParaRPr b="1" i="0" sz="1100" u="none" cap="none" strike="noStrike">
              <a:solidFill>
                <a:schemeClr val="dk1"/>
              </a:solidFill>
              <a:latin typeface="Arial"/>
              <a:ea typeface="Arial"/>
              <a:cs typeface="Arial"/>
              <a:sym typeface="Arial"/>
            </a:endParaRPr>
          </a:p>
          <a:p>
            <a:pPr indent="-171450" lvl="0" marL="171450" marR="0" rtl="0" algn="l">
              <a:spcBef>
                <a:spcPts val="120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Local team supported by transversal functions </a:t>
            </a:r>
            <a:r>
              <a:rPr b="0" i="0" lang="en-US" sz="1100" u="none" cap="none" strike="noStrike">
                <a:solidFill>
                  <a:schemeClr val="dk1"/>
                </a:solidFill>
                <a:latin typeface="Arial"/>
                <a:ea typeface="Arial"/>
                <a:cs typeface="Arial"/>
                <a:sym typeface="Arial"/>
              </a:rPr>
              <a:t>and deep team of operating partners</a:t>
            </a:r>
            <a:endParaRPr/>
          </a:p>
          <a:p>
            <a:pPr indent="-171450" lvl="0" marL="171450" marR="0" rtl="0" algn="l">
              <a:spcBef>
                <a:spcPts val="120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Unique deal flow </a:t>
            </a:r>
            <a:r>
              <a:rPr b="0" i="0" lang="en-US" sz="1100" u="none" cap="none" strike="noStrike">
                <a:solidFill>
                  <a:schemeClr val="dk1"/>
                </a:solidFill>
                <a:latin typeface="Arial"/>
                <a:ea typeface="Arial"/>
                <a:cs typeface="Arial"/>
                <a:sym typeface="Arial"/>
              </a:rPr>
              <a:t>from the sourcing of a highly experienced local team and from European strategic partners</a:t>
            </a:r>
            <a:endParaRPr/>
          </a:p>
        </p:txBody>
      </p:sp>
      <p:sp>
        <p:nvSpPr>
          <p:cNvPr id="632" name="Google Shape;632;p4"/>
          <p:cNvSpPr/>
          <p:nvPr/>
        </p:nvSpPr>
        <p:spPr>
          <a:xfrm>
            <a:off x="5821690" y="1737345"/>
            <a:ext cx="2700001" cy="2498827"/>
          </a:xfrm>
          <a:prstGeom prst="rect">
            <a:avLst/>
          </a:prstGeom>
          <a:solidFill>
            <a:srgbClr val="EAF1F1"/>
          </a:solidFill>
          <a:ln>
            <a:noFill/>
          </a:ln>
        </p:spPr>
        <p:txBody>
          <a:bodyPr anchorCtr="0" anchor="t" bIns="91425" lIns="91425" spcFirstLastPara="1" rIns="91425" wrap="square" tIns="91425">
            <a:noAutofit/>
          </a:bodyPr>
          <a:lstStyle/>
          <a:p>
            <a:pPr indent="-171450" lvl="0" marL="171450" marR="0" rtl="0" algn="l">
              <a:spcBef>
                <a:spcPts val="0"/>
              </a:spcBef>
              <a:spcAft>
                <a:spcPts val="0"/>
              </a:spcAft>
              <a:buClr>
                <a:srgbClr val="E13C32"/>
              </a:buClr>
              <a:buSzPts val="1100"/>
              <a:buFont typeface="Arial"/>
              <a:buChar char="›"/>
            </a:pPr>
            <a:r>
              <a:rPr b="0" i="0" lang="en-US" sz="1100" u="none" cap="none" strike="noStrike">
                <a:solidFill>
                  <a:schemeClr val="dk1"/>
                </a:solidFill>
                <a:latin typeface="Arial"/>
                <a:ea typeface="Arial"/>
                <a:cs typeface="Arial"/>
                <a:sym typeface="Arial"/>
              </a:rPr>
              <a:t>AAIF IV </a:t>
            </a:r>
            <a:r>
              <a:rPr b="1" i="0" lang="en-US" sz="1100" u="none" cap="none" strike="noStrike">
                <a:solidFill>
                  <a:schemeClr val="dk1"/>
                </a:solidFill>
                <a:latin typeface="Arial"/>
                <a:ea typeface="Arial"/>
                <a:cs typeface="Arial"/>
                <a:sym typeface="Arial"/>
              </a:rPr>
              <a:t>offered LPs exposure to the Americas </a:t>
            </a:r>
            <a:r>
              <a:rPr b="0" i="0" lang="en-US" sz="1100" u="none" cap="none" strike="noStrike">
                <a:solidFill>
                  <a:schemeClr val="dk1"/>
                </a:solidFill>
                <a:latin typeface="Arial"/>
                <a:ea typeface="Arial"/>
                <a:cs typeface="Arial"/>
                <a:sym typeface="Arial"/>
              </a:rPr>
              <a:t>market with a club deal approach</a:t>
            </a:r>
            <a:endParaRPr/>
          </a:p>
          <a:p>
            <a:pPr indent="-171450" lvl="0" marL="171450" marR="0" rtl="0" algn="l">
              <a:spcBef>
                <a:spcPts val="10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Globally diversified LP base </a:t>
            </a:r>
            <a:r>
              <a:rPr b="0" i="0" lang="en-US" sz="1100" u="none" cap="none" strike="noStrike">
                <a:solidFill>
                  <a:schemeClr val="dk1"/>
                </a:solidFill>
                <a:latin typeface="Arial"/>
                <a:ea typeface="Arial"/>
                <a:cs typeface="Arial"/>
                <a:sym typeface="Arial"/>
              </a:rPr>
              <a:t>supporting our local offering</a:t>
            </a:r>
            <a:endParaRPr/>
          </a:p>
          <a:p>
            <a:pPr indent="-171449" lvl="1" marL="482432" marR="0" rtl="0" algn="l">
              <a:spcBef>
                <a:spcPts val="100"/>
              </a:spcBef>
              <a:spcAft>
                <a:spcPts val="0"/>
              </a:spcAft>
              <a:buClr>
                <a:srgbClr val="E13C32"/>
              </a:buClr>
              <a:buSzPts val="1100"/>
              <a:buFont typeface="Arial"/>
              <a:buChar char="›"/>
            </a:pPr>
            <a:r>
              <a:rPr b="0" i="0" lang="en-US" sz="1100" u="none" cap="none" strike="noStrike">
                <a:solidFill>
                  <a:schemeClr val="dk1"/>
                </a:solidFill>
                <a:latin typeface="Arial"/>
                <a:ea typeface="Arial"/>
                <a:cs typeface="Arial"/>
                <a:sym typeface="Arial"/>
              </a:rPr>
              <a:t>Persistent support from strong LP base, plus growth from new LP relationships  </a:t>
            </a:r>
            <a:endParaRPr b="0" i="0" sz="1100" u="none" cap="none" strike="noStrike">
              <a:solidFill>
                <a:schemeClr val="dk1"/>
              </a:solidFill>
              <a:latin typeface="Arial"/>
              <a:ea typeface="Arial"/>
              <a:cs typeface="Arial"/>
              <a:sym typeface="Arial"/>
            </a:endParaRPr>
          </a:p>
          <a:p>
            <a:pPr indent="-171450" lvl="0" marL="171450" marR="0" rtl="0" algn="l">
              <a:spcBef>
                <a:spcPts val="100"/>
              </a:spcBef>
              <a:spcAft>
                <a:spcPts val="0"/>
              </a:spcAft>
              <a:buClr>
                <a:srgbClr val="E13C32"/>
              </a:buClr>
              <a:buSzPts val="1100"/>
              <a:buFont typeface="Arial"/>
              <a:buChar char="›"/>
            </a:pPr>
            <a:r>
              <a:rPr b="1" i="0" lang="en-US" sz="1100" u="none" cap="none" strike="noStrike">
                <a:solidFill>
                  <a:schemeClr val="dk1"/>
                </a:solidFill>
                <a:latin typeface="Arial"/>
                <a:ea typeface="Arial"/>
                <a:cs typeface="Arial"/>
                <a:sym typeface="Arial"/>
              </a:rPr>
              <a:t>Recurrent co-investment opportunities </a:t>
            </a:r>
            <a:r>
              <a:rPr b="0" i="0" lang="en-US" sz="1100" u="none" cap="none" strike="noStrike">
                <a:solidFill>
                  <a:schemeClr val="dk1"/>
                </a:solidFill>
                <a:latin typeface="Arial"/>
                <a:ea typeface="Arial"/>
                <a:cs typeface="Arial"/>
                <a:sym typeface="Arial"/>
              </a:rPr>
              <a:t>(80% of AAIF IV transactions offered for co-investments)</a:t>
            </a:r>
            <a:endParaRPr b="0" i="0" sz="1100" u="none" cap="none" strike="noStrike">
              <a:solidFill>
                <a:schemeClr val="dk1"/>
              </a:solidFill>
              <a:latin typeface="Arial"/>
              <a:ea typeface="Arial"/>
              <a:cs typeface="Arial"/>
              <a:sym typeface="Arial"/>
            </a:endParaRPr>
          </a:p>
        </p:txBody>
      </p:sp>
      <p:sp>
        <p:nvSpPr>
          <p:cNvPr id="633" name="Google Shape;633;p4"/>
          <p:cNvSpPr txBox="1"/>
          <p:nvPr/>
        </p:nvSpPr>
        <p:spPr>
          <a:xfrm>
            <a:off x="9250238" y="1"/>
            <a:ext cx="735374" cy="359454"/>
          </a:xfrm>
          <a:prstGeom prst="rect">
            <a:avLst/>
          </a:prstGeom>
          <a:solidFill>
            <a:srgbClr val="00B050"/>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0" i="0" lang="en-US" sz="1000" u="none" cap="none" strike="noStrike">
                <a:solidFill>
                  <a:schemeClr val="dk1"/>
                </a:solidFill>
                <a:latin typeface="Arial Black"/>
                <a:ea typeface="Arial Black"/>
                <a:cs typeface="Arial Black"/>
                <a:sym typeface="Arial Black"/>
              </a:rPr>
              <a:t>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
          <p:cNvSpPr/>
          <p:nvPr/>
        </p:nvSpPr>
        <p:spPr>
          <a:xfrm>
            <a:off x="173037" y="3878444"/>
            <a:ext cx="8523667" cy="101948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25"/>
              <a:buFont typeface="Arial"/>
              <a:buNone/>
            </a:pPr>
            <a:r>
              <a:t/>
            </a:r>
            <a:endParaRPr b="0" i="0" sz="1225" u="none" cap="none" strike="noStrike">
              <a:solidFill>
                <a:srgbClr val="E13C32"/>
              </a:solidFill>
              <a:latin typeface="Arial"/>
              <a:ea typeface="Arial"/>
              <a:cs typeface="Arial"/>
              <a:sym typeface="Arial"/>
            </a:endParaRPr>
          </a:p>
        </p:txBody>
      </p:sp>
      <p:sp>
        <p:nvSpPr>
          <p:cNvPr id="639" name="Google Shape;639;p5"/>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13C32"/>
              </a:buClr>
              <a:buSzPts val="600"/>
              <a:buFont typeface="Arial"/>
              <a:buNone/>
            </a:pPr>
            <a:fld id="{00000000-1234-1234-1234-123412341234}" type="slidenum">
              <a:rPr b="0" i="0" lang="en-US" sz="600" u="none" cap="none" strike="noStrike">
                <a:solidFill>
                  <a:srgbClr val="E13C32"/>
                </a:solidFill>
                <a:latin typeface="Arial"/>
                <a:ea typeface="Arial"/>
                <a:cs typeface="Arial"/>
                <a:sym typeface="Arial"/>
              </a:rPr>
              <a:t>‹#›</a:t>
            </a:fld>
            <a:endParaRPr b="0" i="0" sz="600" u="none" cap="none" strike="noStrike">
              <a:solidFill>
                <a:srgbClr val="E13C32"/>
              </a:solidFill>
              <a:latin typeface="Arial"/>
              <a:ea typeface="Arial"/>
              <a:cs typeface="Arial"/>
              <a:sym typeface="Arial"/>
            </a:endParaRPr>
          </a:p>
        </p:txBody>
      </p:sp>
      <p:sp>
        <p:nvSpPr>
          <p:cNvPr id="640" name="Google Shape;640;p5"/>
          <p:cNvSpPr/>
          <p:nvPr/>
        </p:nvSpPr>
        <p:spPr>
          <a:xfrm>
            <a:off x="3003683" y="3735177"/>
            <a:ext cx="3561943" cy="27460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13C32"/>
              </a:buClr>
              <a:buSzPts val="900"/>
              <a:buFont typeface="Arial"/>
              <a:buNone/>
            </a:pPr>
            <a:r>
              <a:rPr b="1" i="0" lang="en-US" sz="900" u="none" cap="none" strike="noStrike">
                <a:solidFill>
                  <a:srgbClr val="E13C32"/>
                </a:solidFill>
                <a:latin typeface="Arial"/>
                <a:ea typeface="Arial"/>
                <a:cs typeface="Arial"/>
                <a:sym typeface="Arial"/>
              </a:rPr>
              <a:t>ONGOING INITIATIVES FOR 2023</a:t>
            </a:r>
            <a:endParaRPr/>
          </a:p>
        </p:txBody>
      </p:sp>
      <p:pic>
        <p:nvPicPr>
          <p:cNvPr id="641" name="Google Shape;641;p5"/>
          <p:cNvPicPr preferRelativeResize="0"/>
          <p:nvPr/>
        </p:nvPicPr>
        <p:blipFill rotWithShape="1">
          <a:blip r:embed="rId3">
            <a:alphaModFix/>
          </a:blip>
          <a:srcRect b="0" l="0" r="0" t="50000"/>
          <a:stretch/>
        </p:blipFill>
        <p:spPr>
          <a:xfrm>
            <a:off x="2606176" y="3948208"/>
            <a:ext cx="760725" cy="217570"/>
          </a:xfrm>
          <a:prstGeom prst="rect">
            <a:avLst/>
          </a:prstGeom>
          <a:noFill/>
          <a:ln>
            <a:noFill/>
          </a:ln>
        </p:spPr>
      </p:pic>
      <p:pic>
        <p:nvPicPr>
          <p:cNvPr id="642" name="Google Shape;642;p5"/>
          <p:cNvPicPr preferRelativeResize="0"/>
          <p:nvPr/>
        </p:nvPicPr>
        <p:blipFill rotWithShape="1">
          <a:blip r:embed="rId4">
            <a:alphaModFix/>
          </a:blip>
          <a:srcRect b="0" l="0" r="0" t="0"/>
          <a:stretch/>
        </p:blipFill>
        <p:spPr>
          <a:xfrm>
            <a:off x="4522594" y="4023749"/>
            <a:ext cx="601220" cy="66487"/>
          </a:xfrm>
          <a:prstGeom prst="rect">
            <a:avLst/>
          </a:prstGeom>
          <a:noFill/>
          <a:ln>
            <a:noFill/>
          </a:ln>
        </p:spPr>
      </p:pic>
      <p:pic>
        <p:nvPicPr>
          <p:cNvPr descr="A picture containing text, clipart&#10;&#10;Description automatically generated" id="643" name="Google Shape;643;p5"/>
          <p:cNvPicPr preferRelativeResize="0"/>
          <p:nvPr/>
        </p:nvPicPr>
        <p:blipFill rotWithShape="1">
          <a:blip r:embed="rId5">
            <a:alphaModFix/>
          </a:blip>
          <a:srcRect b="0" l="0" r="0" t="0"/>
          <a:stretch/>
        </p:blipFill>
        <p:spPr>
          <a:xfrm>
            <a:off x="6202407" y="4003230"/>
            <a:ext cx="395085" cy="81655"/>
          </a:xfrm>
          <a:prstGeom prst="rect">
            <a:avLst/>
          </a:prstGeom>
          <a:noFill/>
          <a:ln>
            <a:noFill/>
          </a:ln>
        </p:spPr>
      </p:pic>
      <p:sp>
        <p:nvSpPr>
          <p:cNvPr id="644" name="Google Shape;644;p5"/>
          <p:cNvSpPr txBox="1"/>
          <p:nvPr/>
        </p:nvSpPr>
        <p:spPr>
          <a:xfrm>
            <a:off x="7182634" y="3980887"/>
            <a:ext cx="1402769" cy="11787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7474C1"/>
              </a:buClr>
              <a:buSzPts val="700"/>
              <a:buFont typeface="Verdana"/>
              <a:buNone/>
            </a:pPr>
            <a:r>
              <a:rPr b="1" i="0" lang="en-US" sz="700" u="none" cap="none" strike="noStrike">
                <a:solidFill>
                  <a:srgbClr val="7474C1"/>
                </a:solidFill>
                <a:latin typeface="Verdana"/>
                <a:ea typeface="Verdana"/>
                <a:cs typeface="Verdana"/>
                <a:sym typeface="Verdana"/>
              </a:rPr>
              <a:t>DIGITAL INFRA</a:t>
            </a:r>
            <a:endParaRPr/>
          </a:p>
        </p:txBody>
      </p:sp>
      <p:sp>
        <p:nvSpPr>
          <p:cNvPr id="645" name="Google Shape;645;p5"/>
          <p:cNvSpPr txBox="1"/>
          <p:nvPr/>
        </p:nvSpPr>
        <p:spPr>
          <a:xfrm>
            <a:off x="282078" y="4137391"/>
            <a:ext cx="1588557" cy="362237"/>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Re-think processes and digital tools to ensure scalability in the context of carve-out from Casino</a:t>
            </a:r>
            <a:endParaRPr/>
          </a:p>
          <a:p>
            <a:pPr indent="0" lvl="0" marL="0" marR="0" rtl="0" algn="l">
              <a:lnSpc>
                <a:spcPct val="100000"/>
              </a:lnSpc>
              <a:spcBef>
                <a:spcPts val="200"/>
              </a:spcBef>
              <a:spcAft>
                <a:spcPts val="0"/>
              </a:spcAft>
              <a:buClr>
                <a:schemeClr val="dk1"/>
              </a:buClr>
              <a:buSzPts val="1225"/>
              <a:buFont typeface="Arial"/>
              <a:buNone/>
            </a:pPr>
            <a:r>
              <a:t/>
            </a:r>
            <a:endParaRPr b="0" i="0" sz="1225" u="none" cap="none" strike="noStrike">
              <a:solidFill>
                <a:srgbClr val="323C46"/>
              </a:solidFill>
              <a:latin typeface="Arial"/>
              <a:ea typeface="Arial"/>
              <a:cs typeface="Arial"/>
              <a:sym typeface="Arial"/>
            </a:endParaRPr>
          </a:p>
        </p:txBody>
      </p:sp>
      <p:sp>
        <p:nvSpPr>
          <p:cNvPr id="646" name="Google Shape;646;p5"/>
          <p:cNvSpPr txBox="1"/>
          <p:nvPr/>
        </p:nvSpPr>
        <p:spPr>
          <a:xfrm>
            <a:off x="2068525" y="4137391"/>
            <a:ext cx="1768802" cy="768923"/>
          </a:xfrm>
          <a:prstGeom prst="rect">
            <a:avLst/>
          </a:prstGeom>
          <a:noFill/>
          <a:ln>
            <a:noFill/>
          </a:ln>
        </p:spPr>
        <p:txBody>
          <a:bodyPr anchorCtr="0" anchor="t" bIns="0" lIns="0" spcFirstLastPara="1" rIns="0" wrap="square" tIns="0">
            <a:noAutofit/>
          </a:bodyPr>
          <a:lstStyle/>
          <a:p>
            <a:pPr indent="-88900" lvl="2" marL="88900" marR="0" rtl="0" algn="just">
              <a:lnSpc>
                <a:spcPct val="10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Passengers commuting at Milan Airports </a:t>
            </a:r>
            <a:endParaRPr/>
          </a:p>
          <a:p>
            <a:pPr indent="-88900" lvl="2" marL="88900" marR="0" rtl="0" algn="just">
              <a:lnSpc>
                <a:spcPct val="10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Optimization of take-off and landing trajectories with Naples Airport </a:t>
            </a:r>
            <a:endParaRPr/>
          </a:p>
          <a:p>
            <a:pPr indent="-88900" lvl="2" marL="88900" marR="0" rtl="0" algn="just">
              <a:lnSpc>
                <a:spcPct val="10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Improvements of GSE emissions measurement with Turin Airport</a:t>
            </a:r>
            <a:endParaRPr/>
          </a:p>
          <a:p>
            <a:pPr indent="-88900" lvl="2" marL="88900" marR="0" rtl="0" algn="just">
              <a:lnSpc>
                <a:spcPct val="10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Deployment in external airports</a:t>
            </a:r>
            <a:endParaRPr b="0" i="0" sz="700" u="none" cap="none" strike="noStrike">
              <a:solidFill>
                <a:srgbClr val="323C46"/>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225"/>
              <a:buFont typeface="Arial"/>
              <a:buNone/>
            </a:pPr>
            <a:r>
              <a:t/>
            </a:r>
            <a:endParaRPr b="0" i="0" sz="1225" u="none" cap="none" strike="noStrike">
              <a:solidFill>
                <a:srgbClr val="323C46"/>
              </a:solidFill>
              <a:latin typeface="Arial"/>
              <a:ea typeface="Arial"/>
              <a:cs typeface="Arial"/>
              <a:sym typeface="Arial"/>
            </a:endParaRPr>
          </a:p>
        </p:txBody>
      </p:sp>
      <p:sp>
        <p:nvSpPr>
          <p:cNvPr id="647" name="Google Shape;647;p5"/>
          <p:cNvSpPr txBox="1"/>
          <p:nvPr/>
        </p:nvSpPr>
        <p:spPr>
          <a:xfrm>
            <a:off x="4035217" y="4137391"/>
            <a:ext cx="1587600" cy="490818"/>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Assessment of future emissions based on traffic forecasts or scenario</a:t>
            </a:r>
            <a:endParaRPr b="0" i="0" sz="700" u="none" cap="none" strike="noStrike">
              <a:solidFill>
                <a:srgbClr val="323C46"/>
              </a:solidFill>
              <a:latin typeface="Arial"/>
              <a:ea typeface="Arial"/>
              <a:cs typeface="Arial"/>
              <a:sym typeface="Arial"/>
            </a:endParaRPr>
          </a:p>
          <a:p>
            <a:pPr indent="-88900" lvl="2" marL="88900" marR="0" rtl="0" algn="just">
              <a:lnSpc>
                <a:spcPct val="11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Information sharing with road users </a:t>
            </a:r>
            <a:endParaRPr b="0" i="0" sz="700" u="none" cap="none" strike="noStrike">
              <a:solidFill>
                <a:srgbClr val="323C46"/>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225"/>
              <a:buFont typeface="Arial"/>
              <a:buNone/>
            </a:pPr>
            <a:r>
              <a:t/>
            </a:r>
            <a:endParaRPr b="0" i="0" sz="1225" u="none" cap="none" strike="noStrike">
              <a:solidFill>
                <a:srgbClr val="323C46"/>
              </a:solidFill>
              <a:latin typeface="Arial"/>
              <a:ea typeface="Arial"/>
              <a:cs typeface="Arial"/>
              <a:sym typeface="Arial"/>
            </a:endParaRPr>
          </a:p>
        </p:txBody>
      </p:sp>
      <p:sp>
        <p:nvSpPr>
          <p:cNvPr id="648" name="Google Shape;648;p5"/>
          <p:cNvSpPr txBox="1"/>
          <p:nvPr/>
        </p:nvSpPr>
        <p:spPr>
          <a:xfrm>
            <a:off x="5820707" y="4137391"/>
            <a:ext cx="1158487" cy="430903"/>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Storage assessment</a:t>
            </a:r>
            <a:endParaRPr b="0" i="0" sz="700" u="none" cap="none" strike="noStrike">
              <a:solidFill>
                <a:srgbClr val="323C46"/>
              </a:solidFill>
              <a:latin typeface="Arial"/>
              <a:ea typeface="Arial"/>
              <a:cs typeface="Arial"/>
              <a:sym typeface="Arial"/>
            </a:endParaRPr>
          </a:p>
          <a:p>
            <a:pPr indent="-88900" lvl="2" marL="88900" marR="0" rtl="0" algn="just">
              <a:lnSpc>
                <a:spcPct val="11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Baseload contracting optimization</a:t>
            </a:r>
            <a:endParaRPr b="0" i="0" sz="700" u="none" cap="none" strike="noStrike">
              <a:solidFill>
                <a:srgbClr val="323C46"/>
              </a:solidFill>
              <a:latin typeface="Arial"/>
              <a:ea typeface="Arial"/>
              <a:cs typeface="Arial"/>
              <a:sym typeface="Arial"/>
            </a:endParaRPr>
          </a:p>
          <a:p>
            <a:pPr indent="-88900" lvl="2" marL="88900" marR="0" rtl="0" algn="just">
              <a:lnSpc>
                <a:spcPct val="110000"/>
              </a:lnSpc>
              <a:spcBef>
                <a:spcPts val="2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Production forecasts</a:t>
            </a:r>
            <a:endParaRPr b="0" i="0" sz="700" u="none" cap="none" strike="noStrike">
              <a:solidFill>
                <a:srgbClr val="323C46"/>
              </a:solidFill>
              <a:latin typeface="Arial"/>
              <a:ea typeface="Arial"/>
              <a:cs typeface="Arial"/>
              <a:sym typeface="Arial"/>
            </a:endParaRPr>
          </a:p>
          <a:p>
            <a:pPr indent="0" lvl="0" marL="0" marR="0" rtl="0" algn="l">
              <a:lnSpc>
                <a:spcPct val="100000"/>
              </a:lnSpc>
              <a:spcBef>
                <a:spcPts val="200"/>
              </a:spcBef>
              <a:spcAft>
                <a:spcPts val="0"/>
              </a:spcAft>
              <a:buClr>
                <a:schemeClr val="dk1"/>
              </a:buClr>
              <a:buSzPts val="1225"/>
              <a:buFont typeface="Arial"/>
              <a:buNone/>
            </a:pPr>
            <a:r>
              <a:t/>
            </a:r>
            <a:endParaRPr b="0" i="0" sz="1225" u="none" cap="none" strike="noStrike">
              <a:solidFill>
                <a:srgbClr val="323C46"/>
              </a:solidFill>
              <a:latin typeface="Arial"/>
              <a:ea typeface="Arial"/>
              <a:cs typeface="Arial"/>
              <a:sym typeface="Arial"/>
            </a:endParaRPr>
          </a:p>
        </p:txBody>
      </p:sp>
      <p:sp>
        <p:nvSpPr>
          <p:cNvPr id="649" name="Google Shape;649;p5"/>
          <p:cNvSpPr txBox="1"/>
          <p:nvPr/>
        </p:nvSpPr>
        <p:spPr>
          <a:xfrm>
            <a:off x="7177086" y="4137391"/>
            <a:ext cx="1349378" cy="230829"/>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Scoping of a new data product dedicated to digital infrastructure </a:t>
            </a:r>
            <a:endParaRPr/>
          </a:p>
          <a:p>
            <a:pPr indent="0" lvl="0" marL="0" marR="0" rtl="0" algn="l">
              <a:lnSpc>
                <a:spcPct val="100000"/>
              </a:lnSpc>
              <a:spcBef>
                <a:spcPts val="200"/>
              </a:spcBef>
              <a:spcAft>
                <a:spcPts val="0"/>
              </a:spcAft>
              <a:buClr>
                <a:schemeClr val="dk1"/>
              </a:buClr>
              <a:buSzPts val="1225"/>
              <a:buFont typeface="Arial"/>
              <a:buNone/>
            </a:pPr>
            <a:r>
              <a:t/>
            </a:r>
            <a:endParaRPr b="0" i="0" sz="1225" u="none" cap="none" strike="noStrike">
              <a:solidFill>
                <a:srgbClr val="323C46"/>
              </a:solidFill>
              <a:latin typeface="Arial"/>
              <a:ea typeface="Arial"/>
              <a:cs typeface="Arial"/>
              <a:sym typeface="Arial"/>
            </a:endParaRPr>
          </a:p>
        </p:txBody>
      </p:sp>
      <p:grpSp>
        <p:nvGrpSpPr>
          <p:cNvPr id="650" name="Google Shape;650;p5"/>
          <p:cNvGrpSpPr/>
          <p:nvPr/>
        </p:nvGrpSpPr>
        <p:grpSpPr>
          <a:xfrm>
            <a:off x="5403487" y="1180734"/>
            <a:ext cx="3143246" cy="1312776"/>
            <a:chOff x="5301526" y="2340470"/>
            <a:chExt cx="3272400" cy="1312776"/>
          </a:xfrm>
        </p:grpSpPr>
        <p:sp>
          <p:nvSpPr>
            <p:cNvPr id="651" name="Google Shape;651;p5"/>
            <p:cNvSpPr txBox="1"/>
            <p:nvPr/>
          </p:nvSpPr>
          <p:spPr>
            <a:xfrm>
              <a:off x="5470947" y="2633757"/>
              <a:ext cx="3100862" cy="1019489"/>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Support identification of </a:t>
              </a:r>
              <a:r>
                <a:rPr b="1" i="0" lang="en-US" sz="700" u="none" cap="none" strike="noStrike">
                  <a:solidFill>
                    <a:srgbClr val="323C46"/>
                  </a:solidFill>
                  <a:latin typeface="Arial"/>
                  <a:ea typeface="Arial"/>
                  <a:cs typeface="Arial"/>
                  <a:sym typeface="Arial"/>
                </a:rPr>
                <a:t>upsides</a:t>
              </a:r>
              <a:r>
                <a:rPr b="0" i="0" lang="en-US" sz="700" u="none" cap="none" strike="noStrike">
                  <a:solidFill>
                    <a:srgbClr val="323C46"/>
                  </a:solidFill>
                  <a:latin typeface="Arial"/>
                  <a:ea typeface="Arial"/>
                  <a:cs typeface="Arial"/>
                  <a:sym typeface="Arial"/>
                </a:rPr>
                <a:t> not factored by potential competitors and </a:t>
              </a:r>
              <a:r>
                <a:rPr b="1" i="0" lang="en-US" sz="700" u="none" cap="none" strike="noStrike">
                  <a:solidFill>
                    <a:srgbClr val="323C46"/>
                  </a:solidFill>
                  <a:latin typeface="Arial"/>
                  <a:ea typeface="Arial"/>
                  <a:cs typeface="Arial"/>
                  <a:sym typeface="Arial"/>
                </a:rPr>
                <a:t>challenge</a:t>
              </a:r>
              <a:r>
                <a:rPr b="0" i="0" lang="en-US" sz="700" u="none" cap="none" strike="noStrike">
                  <a:solidFill>
                    <a:srgbClr val="323C46"/>
                  </a:solidFill>
                  <a:latin typeface="Arial"/>
                  <a:ea typeface="Arial"/>
                  <a:cs typeface="Arial"/>
                  <a:sym typeface="Arial"/>
                </a:rPr>
                <a:t> due diligence results </a:t>
              </a:r>
              <a:endParaRPr/>
            </a:p>
            <a:p>
              <a:pPr indent="-88900" lvl="2" marL="88900"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Informed </a:t>
              </a:r>
              <a:r>
                <a:rPr b="1" i="0" lang="en-US" sz="700" u="none" cap="none" strike="noStrike">
                  <a:solidFill>
                    <a:srgbClr val="323C46"/>
                  </a:solidFill>
                  <a:latin typeface="Arial"/>
                  <a:ea typeface="Arial"/>
                  <a:cs typeface="Arial"/>
                  <a:sym typeface="Arial"/>
                </a:rPr>
                <a:t>hedging and investment decisions </a:t>
              </a:r>
              <a:r>
                <a:rPr b="0" i="0" lang="en-US" sz="700" u="none" cap="none" strike="noStrike">
                  <a:solidFill>
                    <a:srgbClr val="323C46"/>
                  </a:solidFill>
                  <a:latin typeface="Arial"/>
                  <a:ea typeface="Arial"/>
                  <a:cs typeface="Arial"/>
                  <a:sym typeface="Arial"/>
                </a:rPr>
                <a:t>based on the impact foreseen on the overall risk assessment </a:t>
              </a:r>
              <a:endParaRPr b="0" i="0" sz="700" u="none" cap="none" strike="noStrike">
                <a:solidFill>
                  <a:srgbClr val="323C46"/>
                </a:solidFill>
                <a:latin typeface="Arial"/>
                <a:ea typeface="Arial"/>
                <a:cs typeface="Arial"/>
                <a:sym typeface="Arial"/>
              </a:endParaRPr>
            </a:p>
            <a:p>
              <a:pPr indent="-88900" lvl="2" marL="88900"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Systematic questionnaire to assess </a:t>
              </a:r>
              <a:r>
                <a:rPr b="1" i="0" lang="en-US" sz="700" u="none" cap="none" strike="noStrike">
                  <a:solidFill>
                    <a:srgbClr val="323C46"/>
                  </a:solidFill>
                  <a:latin typeface="Arial"/>
                  <a:ea typeface="Arial"/>
                  <a:cs typeface="Arial"/>
                  <a:sym typeface="Arial"/>
                </a:rPr>
                <a:t>data/IT maturity of targets and key priority actions</a:t>
              </a:r>
              <a:endParaRPr b="1" i="0" sz="700" u="none" cap="none" strike="noStrike">
                <a:solidFill>
                  <a:srgbClr val="323C46"/>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700"/>
                <a:buFont typeface="Arial"/>
                <a:buNone/>
              </a:pPr>
              <a:r>
                <a:t/>
              </a:r>
              <a:endParaRPr b="1" i="0" sz="700" u="none" cap="none" strike="noStrike">
                <a:solidFill>
                  <a:srgbClr val="323C46"/>
                </a:solidFill>
                <a:latin typeface="Arial"/>
                <a:ea typeface="Arial"/>
                <a:cs typeface="Arial"/>
                <a:sym typeface="Arial"/>
              </a:endParaRPr>
            </a:p>
            <a:p>
              <a:pPr indent="0" lvl="0" marL="0" marR="0" rtl="0" algn="l">
                <a:lnSpc>
                  <a:spcPct val="100000"/>
                </a:lnSpc>
                <a:spcBef>
                  <a:spcPts val="300"/>
                </a:spcBef>
                <a:spcAft>
                  <a:spcPts val="0"/>
                </a:spcAft>
                <a:buClr>
                  <a:schemeClr val="dk1"/>
                </a:buClr>
                <a:buSzPts val="700"/>
                <a:buFont typeface="Arial"/>
                <a:buNone/>
              </a:pPr>
              <a:r>
                <a:t/>
              </a:r>
              <a:endParaRPr b="0" i="0" sz="700" u="none" cap="none" strike="noStrike">
                <a:solidFill>
                  <a:srgbClr val="323C46"/>
                </a:solidFill>
                <a:latin typeface="Arial"/>
                <a:ea typeface="Arial"/>
                <a:cs typeface="Arial"/>
                <a:sym typeface="Arial"/>
              </a:endParaRPr>
            </a:p>
            <a:p>
              <a:pPr indent="-127000" lvl="0" marL="171450" marR="0" rtl="0" algn="l">
                <a:lnSpc>
                  <a:spcPct val="100000"/>
                </a:lnSpc>
                <a:spcBef>
                  <a:spcPts val="300"/>
                </a:spcBef>
                <a:spcAft>
                  <a:spcPts val="0"/>
                </a:spcAft>
                <a:buClr>
                  <a:schemeClr val="dk1"/>
                </a:buClr>
                <a:buSzPts val="700"/>
                <a:buFont typeface="Arial"/>
                <a:buNone/>
              </a:pPr>
              <a:r>
                <a:t/>
              </a:r>
              <a:endParaRPr b="0" i="0" sz="700" u="none" cap="none" strike="noStrike">
                <a:solidFill>
                  <a:srgbClr val="323C46"/>
                </a:solidFill>
                <a:latin typeface="Arial"/>
                <a:ea typeface="Arial"/>
                <a:cs typeface="Arial"/>
                <a:sym typeface="Arial"/>
              </a:endParaRPr>
            </a:p>
          </p:txBody>
        </p:sp>
        <p:sp>
          <p:nvSpPr>
            <p:cNvPr id="652" name="Google Shape;652;p5"/>
            <p:cNvSpPr txBox="1"/>
            <p:nvPr/>
          </p:nvSpPr>
          <p:spPr>
            <a:xfrm>
              <a:off x="5301526" y="2340470"/>
              <a:ext cx="3272400" cy="26161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23C46"/>
                </a:buClr>
                <a:buSzPts val="1100"/>
                <a:buFont typeface="Poppins"/>
                <a:buNone/>
              </a:pPr>
              <a:r>
                <a:rPr b="0" i="0" lang="en-US" sz="1100" u="none" cap="none" strike="noStrike">
                  <a:solidFill>
                    <a:srgbClr val="323C46"/>
                  </a:solidFill>
                  <a:latin typeface="Poppins"/>
                  <a:ea typeface="Poppins"/>
                  <a:cs typeface="Poppins"/>
                  <a:sym typeface="Poppins"/>
                </a:rPr>
                <a:t>DUE DILIGENCE </a:t>
              </a:r>
              <a:endParaRPr/>
            </a:p>
          </p:txBody>
        </p:sp>
      </p:grpSp>
      <p:grpSp>
        <p:nvGrpSpPr>
          <p:cNvPr id="653" name="Google Shape;653;p5"/>
          <p:cNvGrpSpPr/>
          <p:nvPr/>
        </p:nvGrpSpPr>
        <p:grpSpPr>
          <a:xfrm>
            <a:off x="5491023" y="2550915"/>
            <a:ext cx="3156924" cy="1056440"/>
            <a:chOff x="393995" y="2306599"/>
            <a:chExt cx="3343180" cy="1056440"/>
          </a:xfrm>
        </p:grpSpPr>
        <p:sp>
          <p:nvSpPr>
            <p:cNvPr id="654" name="Google Shape;654;p5"/>
            <p:cNvSpPr txBox="1"/>
            <p:nvPr/>
          </p:nvSpPr>
          <p:spPr>
            <a:xfrm>
              <a:off x="473630" y="2656406"/>
              <a:ext cx="3154206" cy="706633"/>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Driving </a:t>
              </a:r>
              <a:r>
                <a:rPr b="1" i="0" lang="en-US" sz="700" u="none" cap="none" strike="noStrike">
                  <a:solidFill>
                    <a:srgbClr val="323C46"/>
                  </a:solidFill>
                  <a:latin typeface="Arial"/>
                  <a:ea typeface="Arial"/>
                  <a:cs typeface="Arial"/>
                  <a:sym typeface="Arial"/>
                </a:rPr>
                <a:t>operational excellence &amp; sustainability </a:t>
              </a:r>
              <a:r>
                <a:rPr b="0" i="0" lang="en-US" sz="700" u="none" cap="none" strike="noStrike">
                  <a:solidFill>
                    <a:srgbClr val="323C46"/>
                  </a:solidFill>
                  <a:latin typeface="Arial"/>
                  <a:ea typeface="Arial"/>
                  <a:cs typeface="Arial"/>
                  <a:sym typeface="Arial"/>
                </a:rPr>
                <a:t>to ensure long-term resilience </a:t>
              </a:r>
              <a:endParaRPr/>
            </a:p>
            <a:p>
              <a:pPr indent="-88900" lvl="2" marL="88900"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Supporting </a:t>
              </a:r>
              <a:r>
                <a:rPr b="1" i="0" lang="en-US" sz="700" u="none" cap="none" strike="noStrike">
                  <a:solidFill>
                    <a:srgbClr val="323C46"/>
                  </a:solidFill>
                  <a:latin typeface="Arial"/>
                  <a:ea typeface="Arial"/>
                  <a:cs typeface="Arial"/>
                  <a:sym typeface="Arial"/>
                </a:rPr>
                <a:t>digital transformation plan</a:t>
              </a:r>
              <a:r>
                <a:rPr b="0" i="0" lang="en-US" sz="700" u="none" cap="none" strike="noStrike">
                  <a:solidFill>
                    <a:srgbClr val="323C46"/>
                  </a:solidFill>
                  <a:latin typeface="Arial"/>
                  <a:ea typeface="Arial"/>
                  <a:cs typeface="Arial"/>
                  <a:sym typeface="Arial"/>
                </a:rPr>
                <a:t> of management teams</a:t>
              </a:r>
              <a:endParaRPr/>
            </a:p>
            <a:p>
              <a:pPr indent="-88900" lvl="2" marL="88900"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Participating in 100-day plan construction</a:t>
              </a:r>
              <a:endParaRPr/>
            </a:p>
          </p:txBody>
        </p:sp>
        <p:sp>
          <p:nvSpPr>
            <p:cNvPr id="655" name="Google Shape;655;p5"/>
            <p:cNvSpPr txBox="1"/>
            <p:nvPr/>
          </p:nvSpPr>
          <p:spPr>
            <a:xfrm>
              <a:off x="393995" y="2306599"/>
              <a:ext cx="3343180" cy="26161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D8791"/>
                </a:buClr>
                <a:buSzPts val="1100"/>
                <a:buFont typeface="Poppins"/>
                <a:buNone/>
              </a:pPr>
              <a:r>
                <a:rPr b="0" i="0" lang="en-US" sz="1100" u="none" cap="none" strike="noStrike">
                  <a:solidFill>
                    <a:srgbClr val="7D8791"/>
                  </a:solidFill>
                  <a:latin typeface="Poppins"/>
                  <a:ea typeface="Poppins"/>
                  <a:cs typeface="Poppins"/>
                  <a:sym typeface="Poppins"/>
                </a:rPr>
                <a:t>ASSET MANAGEMENT</a:t>
              </a:r>
              <a:endParaRPr/>
            </a:p>
          </p:txBody>
        </p:sp>
      </p:grpSp>
      <p:grpSp>
        <p:nvGrpSpPr>
          <p:cNvPr id="656" name="Google Shape;656;p5"/>
          <p:cNvGrpSpPr/>
          <p:nvPr/>
        </p:nvGrpSpPr>
        <p:grpSpPr>
          <a:xfrm>
            <a:off x="218286" y="2560841"/>
            <a:ext cx="3219523" cy="1275074"/>
            <a:chOff x="319432" y="1036684"/>
            <a:chExt cx="3272400" cy="1275074"/>
          </a:xfrm>
        </p:grpSpPr>
        <p:sp>
          <p:nvSpPr>
            <p:cNvPr id="657" name="Google Shape;657;p5"/>
            <p:cNvSpPr txBox="1"/>
            <p:nvPr/>
          </p:nvSpPr>
          <p:spPr>
            <a:xfrm>
              <a:off x="487364" y="1340209"/>
              <a:ext cx="3093027" cy="971549"/>
            </a:xfrm>
            <a:prstGeom prst="rect">
              <a:avLst/>
            </a:prstGeom>
            <a:noFill/>
            <a:ln>
              <a:noFill/>
            </a:ln>
          </p:spPr>
          <p:txBody>
            <a:bodyPr anchorCtr="0" anchor="t" bIns="0" lIns="0" spcFirstLastPara="1" rIns="0" wrap="square" tIns="0">
              <a:noAutofit/>
            </a:bodyPr>
            <a:lstStyle/>
            <a:p>
              <a:pPr indent="-88900" lvl="2" marL="88900"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Partnerships with </a:t>
              </a:r>
              <a:r>
                <a:rPr b="1" i="0" lang="en-US" sz="700" u="none" cap="none" strike="noStrike">
                  <a:solidFill>
                    <a:srgbClr val="323C46"/>
                  </a:solidFill>
                  <a:latin typeface="Arial"/>
                  <a:ea typeface="Arial"/>
                  <a:cs typeface="Arial"/>
                  <a:sym typeface="Arial"/>
                </a:rPr>
                <a:t>innovative players </a:t>
              </a:r>
              <a:r>
                <a:rPr b="0" i="0" lang="en-US" sz="700" u="none" cap="none" strike="noStrike">
                  <a:solidFill>
                    <a:srgbClr val="323C46"/>
                  </a:solidFill>
                  <a:latin typeface="Arial"/>
                  <a:ea typeface="Arial"/>
                  <a:cs typeface="Arial"/>
                  <a:sym typeface="Arial"/>
                </a:rPr>
                <a:t>to find </a:t>
              </a:r>
              <a:r>
                <a:rPr b="1" i="0" lang="en-US" sz="700" u="none" cap="none" strike="noStrike">
                  <a:solidFill>
                    <a:srgbClr val="323C46"/>
                  </a:solidFill>
                  <a:latin typeface="Arial"/>
                  <a:ea typeface="Arial"/>
                  <a:cs typeface="Arial"/>
                  <a:sym typeface="Arial"/>
                </a:rPr>
                <a:t>new growth levers  such as </a:t>
              </a:r>
              <a:r>
                <a:rPr b="0" i="0" lang="en-US" sz="700" u="none" cap="none" strike="noStrike">
                  <a:solidFill>
                    <a:srgbClr val="323C46"/>
                  </a:solidFill>
                  <a:latin typeface="Arial"/>
                  <a:ea typeface="Arial"/>
                  <a:cs typeface="Arial"/>
                  <a:sym typeface="Arial"/>
                </a:rPr>
                <a:t>Skyport  and Milan Airport partnership for the development of electric air mobility </a:t>
              </a:r>
              <a:endParaRPr/>
            </a:p>
            <a:p>
              <a:pPr indent="-88900" lvl="2" marL="88900" marR="0" rtl="0" algn="just">
                <a:lnSpc>
                  <a:spcPct val="110000"/>
                </a:lnSpc>
                <a:spcBef>
                  <a:spcPts val="300"/>
                </a:spcBef>
                <a:spcAft>
                  <a:spcPts val="0"/>
                </a:spcAft>
                <a:buClr>
                  <a:srgbClr val="E13C32"/>
                </a:buClr>
                <a:buSzPts val="700"/>
                <a:buFont typeface="Arial"/>
                <a:buChar char="›"/>
              </a:pPr>
              <a:r>
                <a:rPr b="1" i="0" lang="en-US" sz="700" u="none" cap="none" strike="noStrike">
                  <a:solidFill>
                    <a:srgbClr val="323C46"/>
                  </a:solidFill>
                  <a:latin typeface="Arial"/>
                  <a:ea typeface="Arial"/>
                  <a:cs typeface="Arial"/>
                  <a:sym typeface="Arial"/>
                </a:rPr>
                <a:t>Optimized operations </a:t>
              </a:r>
              <a:r>
                <a:rPr b="0" i="0" lang="en-US" sz="700" u="none" cap="none" strike="noStrike">
                  <a:solidFill>
                    <a:srgbClr val="323C46"/>
                  </a:solidFill>
                  <a:latin typeface="Arial"/>
                  <a:ea typeface="Arial"/>
                  <a:cs typeface="Arial"/>
                  <a:sym typeface="Arial"/>
                </a:rPr>
                <a:t>to ensure </a:t>
              </a:r>
              <a:r>
                <a:rPr b="1" i="0" lang="en-US" sz="700" u="none" cap="none" strike="noStrike">
                  <a:solidFill>
                    <a:srgbClr val="323C46"/>
                  </a:solidFill>
                  <a:latin typeface="Arial"/>
                  <a:ea typeface="Arial"/>
                  <a:cs typeface="Arial"/>
                  <a:sym typeface="Arial"/>
                </a:rPr>
                <a:t>long-term value</a:t>
              </a:r>
              <a:endParaRPr/>
            </a:p>
            <a:p>
              <a:pPr indent="-88900" lvl="2" marL="177800" marR="0" rtl="0" algn="just">
                <a:lnSpc>
                  <a:spcPct val="110000"/>
                </a:lnSpc>
                <a:spcBef>
                  <a:spcPts val="300"/>
                </a:spcBef>
                <a:spcAft>
                  <a:spcPts val="0"/>
                </a:spcAft>
                <a:buClr>
                  <a:srgbClr val="E13C32"/>
                </a:buClr>
                <a:buSzPts val="700"/>
                <a:buFont typeface="Arial"/>
                <a:buChar char="›"/>
              </a:pPr>
              <a:r>
                <a:rPr b="1" i="0" lang="en-US" sz="700" u="none" cap="none" strike="noStrike">
                  <a:solidFill>
                    <a:srgbClr val="323C46"/>
                  </a:solidFill>
                  <a:latin typeface="Arial"/>
                  <a:ea typeface="Arial"/>
                  <a:cs typeface="Arial"/>
                  <a:sym typeface="Arial"/>
                </a:rPr>
                <a:t>Decarbonization initiatives </a:t>
              </a:r>
              <a:r>
                <a:rPr b="0" i="0" lang="en-US" sz="700" u="none" cap="none" strike="noStrike">
                  <a:solidFill>
                    <a:srgbClr val="323C46"/>
                  </a:solidFill>
                  <a:latin typeface="Arial"/>
                  <a:ea typeface="Arial"/>
                  <a:cs typeface="Arial"/>
                  <a:sym typeface="Arial"/>
                </a:rPr>
                <a:t>for transport infrastructure</a:t>
              </a:r>
              <a:endParaRPr/>
            </a:p>
            <a:p>
              <a:pPr indent="-88900" lvl="2" marL="177800"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Ongoing support to </a:t>
              </a:r>
              <a:r>
                <a:rPr b="1" i="0" lang="en-US" sz="700" u="none" cap="none" strike="noStrike">
                  <a:solidFill>
                    <a:srgbClr val="323C46"/>
                  </a:solidFill>
                  <a:latin typeface="Arial"/>
                  <a:ea typeface="Arial"/>
                  <a:cs typeface="Arial"/>
                  <a:sym typeface="Arial"/>
                </a:rPr>
                <a:t>operational excellence </a:t>
              </a:r>
              <a:r>
                <a:rPr b="0" i="0" lang="en-US" sz="700" u="none" cap="none" strike="noStrike">
                  <a:solidFill>
                    <a:srgbClr val="323C46"/>
                  </a:solidFill>
                  <a:latin typeface="Arial"/>
                  <a:ea typeface="Arial"/>
                  <a:cs typeface="Arial"/>
                  <a:sym typeface="Arial"/>
                </a:rPr>
                <a:t>of renewable assets </a:t>
              </a:r>
              <a:endParaRPr/>
            </a:p>
          </p:txBody>
        </p:sp>
        <p:sp>
          <p:nvSpPr>
            <p:cNvPr id="658" name="Google Shape;658;p5"/>
            <p:cNvSpPr txBox="1"/>
            <p:nvPr/>
          </p:nvSpPr>
          <p:spPr>
            <a:xfrm>
              <a:off x="319432" y="1036684"/>
              <a:ext cx="3272400" cy="26161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619399"/>
                </a:buClr>
                <a:buSzPts val="1100"/>
                <a:buFont typeface="Poppins"/>
                <a:buNone/>
              </a:pPr>
              <a:r>
                <a:rPr b="0" i="0" lang="en-US" sz="1100" u="none" cap="none" strike="noStrike">
                  <a:solidFill>
                    <a:srgbClr val="619399"/>
                  </a:solidFill>
                  <a:latin typeface="Poppins"/>
                  <a:ea typeface="Poppins"/>
                  <a:cs typeface="Poppins"/>
                  <a:sym typeface="Poppins"/>
                </a:rPr>
                <a:t>EXIT VALUE</a:t>
              </a:r>
              <a:endParaRPr/>
            </a:p>
          </p:txBody>
        </p:sp>
      </p:grpSp>
      <p:grpSp>
        <p:nvGrpSpPr>
          <p:cNvPr id="659" name="Google Shape;659;p5"/>
          <p:cNvGrpSpPr/>
          <p:nvPr/>
        </p:nvGrpSpPr>
        <p:grpSpPr>
          <a:xfrm>
            <a:off x="195200" y="1180519"/>
            <a:ext cx="3195216" cy="1324794"/>
            <a:chOff x="5301525" y="904931"/>
            <a:chExt cx="3306417" cy="1324794"/>
          </a:xfrm>
        </p:grpSpPr>
        <p:sp>
          <p:nvSpPr>
            <p:cNvPr id="660" name="Google Shape;660;p5"/>
            <p:cNvSpPr txBox="1"/>
            <p:nvPr/>
          </p:nvSpPr>
          <p:spPr>
            <a:xfrm>
              <a:off x="5301525" y="1210236"/>
              <a:ext cx="3306417" cy="1019489"/>
            </a:xfrm>
            <a:prstGeom prst="rect">
              <a:avLst/>
            </a:prstGeom>
            <a:solidFill>
              <a:schemeClr val="lt2"/>
            </a:solidFill>
            <a:ln>
              <a:noFill/>
            </a:ln>
          </p:spPr>
          <p:txBody>
            <a:bodyPr anchorCtr="0" anchor="t" bIns="0" lIns="0" spcFirstLastPara="1" rIns="0" wrap="square" tIns="0">
              <a:noAutofit/>
            </a:bodyPr>
            <a:lstStyle/>
            <a:p>
              <a:pPr indent="-88900" lvl="2" marL="269875" marR="0" rtl="0" algn="just">
                <a:lnSpc>
                  <a:spcPct val="110000"/>
                </a:lnSpc>
                <a:spcBef>
                  <a:spcPts val="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Deployment of Ardian </a:t>
              </a:r>
              <a:r>
                <a:rPr b="1" i="0" lang="en-US" sz="700" u="none" cap="none" strike="noStrike">
                  <a:solidFill>
                    <a:srgbClr val="323C46"/>
                  </a:solidFill>
                  <a:latin typeface="Arial"/>
                  <a:ea typeface="Arial"/>
                  <a:cs typeface="Arial"/>
                  <a:sym typeface="Arial"/>
                </a:rPr>
                <a:t>data products beyond portfolio assets to get access to more market intelligence and become a sought-after intelligence provider</a:t>
              </a:r>
              <a:endParaRPr/>
            </a:p>
            <a:p>
              <a:pPr indent="-88900" lvl="2" marL="269875" marR="0" rtl="0" algn="just">
                <a:lnSpc>
                  <a:spcPct val="110000"/>
                </a:lnSpc>
                <a:spcBef>
                  <a:spcPts val="300"/>
                </a:spcBef>
                <a:spcAft>
                  <a:spcPts val="0"/>
                </a:spcAft>
                <a:buClr>
                  <a:srgbClr val="E13C32"/>
                </a:buClr>
                <a:buSzPts val="700"/>
                <a:buFont typeface="Arial"/>
                <a:buChar char="›"/>
              </a:pPr>
              <a:r>
                <a:rPr b="0" i="0" lang="en-US" sz="700" u="none" cap="none" strike="noStrike">
                  <a:solidFill>
                    <a:srgbClr val="323C46"/>
                  </a:solidFill>
                  <a:latin typeface="Arial"/>
                  <a:ea typeface="Arial"/>
                  <a:cs typeface="Arial"/>
                  <a:sym typeface="Arial"/>
                </a:rPr>
                <a:t>Pilot projects with Renewable Energy asset managers thanks to </a:t>
              </a:r>
              <a:r>
                <a:rPr b="1" i="0" lang="en-US" sz="700" u="none" cap="none" strike="noStrike">
                  <a:solidFill>
                    <a:srgbClr val="323C46"/>
                  </a:solidFill>
                  <a:latin typeface="Arial"/>
                  <a:ea typeface="Arial"/>
                  <a:cs typeface="Arial"/>
                  <a:sym typeface="Arial"/>
                </a:rPr>
                <a:t>Opta</a:t>
              </a:r>
              <a:r>
                <a:rPr b="0" i="0" lang="en-US" sz="700" u="none" cap="none" strike="noStrike">
                  <a:solidFill>
                    <a:srgbClr val="323C46"/>
                  </a:solidFill>
                  <a:latin typeface="Arial"/>
                  <a:ea typeface="Arial"/>
                  <a:cs typeface="Arial"/>
                  <a:sym typeface="Arial"/>
                </a:rPr>
                <a:t> platform to get access to their data in exchange for Ardian’s data intelligence</a:t>
              </a:r>
              <a:endParaRPr/>
            </a:p>
          </p:txBody>
        </p:sp>
        <p:sp>
          <p:nvSpPr>
            <p:cNvPr id="661" name="Google Shape;661;p5"/>
            <p:cNvSpPr txBox="1"/>
            <p:nvPr/>
          </p:nvSpPr>
          <p:spPr>
            <a:xfrm>
              <a:off x="5301525" y="904931"/>
              <a:ext cx="3272400" cy="26161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13C32"/>
                </a:buClr>
                <a:buSzPts val="1100"/>
                <a:buFont typeface="Poppins"/>
                <a:buNone/>
              </a:pPr>
              <a:r>
                <a:rPr b="0" i="0" lang="en-US" sz="1100" u="none" cap="none" strike="noStrike">
                  <a:solidFill>
                    <a:srgbClr val="E13C32"/>
                  </a:solidFill>
                  <a:latin typeface="Poppins"/>
                  <a:ea typeface="Poppins"/>
                  <a:cs typeface="Poppins"/>
                  <a:sym typeface="Poppins"/>
                </a:rPr>
                <a:t>INDUSTRIAL PARTNERSHIPS </a:t>
              </a:r>
              <a:endParaRPr/>
            </a:p>
          </p:txBody>
        </p:sp>
      </p:grpSp>
      <p:sp>
        <p:nvSpPr>
          <p:cNvPr id="662" name="Google Shape;662;p5"/>
          <p:cNvSpPr txBox="1"/>
          <p:nvPr>
            <p:ph type="title"/>
          </p:nvPr>
        </p:nvSpPr>
        <p:spPr>
          <a:xfrm>
            <a:off x="173039" y="479426"/>
            <a:ext cx="8351044"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Poppins"/>
              <a:buNone/>
            </a:pPr>
            <a:r>
              <a:rPr lang="en-US">
                <a:latin typeface="Poppins"/>
                <a:ea typeface="Poppins"/>
                <a:cs typeface="Poppins"/>
                <a:sym typeface="Poppins"/>
              </a:rPr>
              <a:t>FOCUS ON DATA-DRIVEN STRATEGY AND VALUE CREATION</a:t>
            </a:r>
            <a:endParaRPr/>
          </a:p>
        </p:txBody>
      </p:sp>
      <p:sp>
        <p:nvSpPr>
          <p:cNvPr id="663" name="Google Shape;663;p5"/>
          <p:cNvSpPr txBox="1"/>
          <p:nvPr>
            <p:ph idx="1" type="body"/>
          </p:nvPr>
        </p:nvSpPr>
        <p:spPr>
          <a:xfrm>
            <a:off x="173037" y="768659"/>
            <a:ext cx="8353425" cy="269566"/>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Clr>
                <a:schemeClr val="lt1"/>
              </a:buClr>
              <a:buSzPts val="900"/>
              <a:buNone/>
            </a:pPr>
            <a:r>
              <a:rPr lang="en-US">
                <a:latin typeface="Poppins"/>
                <a:ea typeface="Poppins"/>
                <a:cs typeface="Poppins"/>
                <a:sym typeface="Poppins"/>
              </a:rPr>
              <a:t>A DEDICATED TEAM NOW SUPPORTING VALUE CREATION ACROSS THE FULL INVESTMENT LIFECYCLE </a:t>
            </a:r>
            <a:endParaRPr/>
          </a:p>
        </p:txBody>
      </p:sp>
      <p:sp>
        <p:nvSpPr>
          <p:cNvPr id="664" name="Google Shape;664;p5"/>
          <p:cNvSpPr/>
          <p:nvPr/>
        </p:nvSpPr>
        <p:spPr>
          <a:xfrm>
            <a:off x="3837327" y="1735947"/>
            <a:ext cx="409214" cy="30975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25"/>
              <a:buFont typeface="Arial Black"/>
              <a:buNone/>
            </a:pPr>
            <a:r>
              <a:rPr b="1" i="0" lang="en-US" sz="1225" u="none" cap="none" strike="noStrike">
                <a:solidFill>
                  <a:srgbClr val="FFFFFF"/>
                </a:solidFill>
                <a:latin typeface="Arial Black"/>
                <a:ea typeface="Arial Black"/>
                <a:cs typeface="Arial Black"/>
                <a:sym typeface="Arial Black"/>
              </a:rPr>
              <a:t>1</a:t>
            </a:r>
            <a:endParaRPr/>
          </a:p>
        </p:txBody>
      </p:sp>
      <p:sp>
        <p:nvSpPr>
          <p:cNvPr id="665" name="Google Shape;665;p5"/>
          <p:cNvSpPr/>
          <p:nvPr/>
        </p:nvSpPr>
        <p:spPr>
          <a:xfrm>
            <a:off x="4644824" y="1735947"/>
            <a:ext cx="409214" cy="30975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25"/>
              <a:buFont typeface="Arial Black"/>
              <a:buNone/>
            </a:pPr>
            <a:r>
              <a:rPr b="1" i="0" lang="en-US" sz="1225" u="none" cap="none" strike="noStrike">
                <a:solidFill>
                  <a:srgbClr val="FFFFFF"/>
                </a:solidFill>
                <a:latin typeface="Arial Black"/>
                <a:ea typeface="Arial Black"/>
                <a:cs typeface="Arial Black"/>
                <a:sym typeface="Arial Black"/>
              </a:rPr>
              <a:t>2</a:t>
            </a:r>
            <a:endParaRPr/>
          </a:p>
        </p:txBody>
      </p:sp>
      <p:sp>
        <p:nvSpPr>
          <p:cNvPr id="666" name="Google Shape;666;p5"/>
          <p:cNvSpPr/>
          <p:nvPr/>
        </p:nvSpPr>
        <p:spPr>
          <a:xfrm>
            <a:off x="4644824" y="2787472"/>
            <a:ext cx="409214" cy="30975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25"/>
              <a:buFont typeface="Arial Black"/>
              <a:buNone/>
            </a:pPr>
            <a:r>
              <a:rPr b="1" i="0" lang="en-US" sz="1225" u="none" cap="none" strike="noStrike">
                <a:solidFill>
                  <a:srgbClr val="FFFFFF"/>
                </a:solidFill>
                <a:latin typeface="Arial Black"/>
                <a:ea typeface="Arial Black"/>
                <a:cs typeface="Arial Black"/>
                <a:sym typeface="Arial Black"/>
              </a:rPr>
              <a:t>3</a:t>
            </a:r>
            <a:endParaRPr/>
          </a:p>
        </p:txBody>
      </p:sp>
      <p:sp>
        <p:nvSpPr>
          <p:cNvPr id="667" name="Google Shape;667;p5"/>
          <p:cNvSpPr/>
          <p:nvPr/>
        </p:nvSpPr>
        <p:spPr>
          <a:xfrm>
            <a:off x="3757317" y="2787472"/>
            <a:ext cx="409214" cy="30975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25"/>
              <a:buFont typeface="Arial Black"/>
              <a:buNone/>
            </a:pPr>
            <a:r>
              <a:rPr b="1" i="0" lang="en-US" sz="1225" u="none" cap="none" strike="noStrike">
                <a:solidFill>
                  <a:srgbClr val="FFFFFF"/>
                </a:solidFill>
                <a:latin typeface="Arial Black"/>
                <a:ea typeface="Arial Black"/>
                <a:cs typeface="Arial Black"/>
                <a:sym typeface="Arial Black"/>
              </a:rPr>
              <a:t>4</a:t>
            </a:r>
            <a:endParaRPr/>
          </a:p>
        </p:txBody>
      </p:sp>
      <p:pic>
        <p:nvPicPr>
          <p:cNvPr id="668" name="Google Shape;668;p5"/>
          <p:cNvPicPr preferRelativeResize="0"/>
          <p:nvPr/>
        </p:nvPicPr>
        <p:blipFill rotWithShape="1">
          <a:blip r:embed="rId6">
            <a:alphaModFix/>
          </a:blip>
          <a:srcRect b="36890" l="36557" r="0" t="36542"/>
          <a:stretch/>
        </p:blipFill>
        <p:spPr>
          <a:xfrm>
            <a:off x="736357" y="3945416"/>
            <a:ext cx="689653" cy="188817"/>
          </a:xfrm>
          <a:prstGeom prst="rect">
            <a:avLst/>
          </a:prstGeom>
          <a:noFill/>
          <a:ln>
            <a:noFill/>
          </a:ln>
        </p:spPr>
      </p:pic>
      <p:grpSp>
        <p:nvGrpSpPr>
          <p:cNvPr id="669" name="Google Shape;669;p5"/>
          <p:cNvGrpSpPr/>
          <p:nvPr/>
        </p:nvGrpSpPr>
        <p:grpSpPr>
          <a:xfrm>
            <a:off x="3559826" y="1441251"/>
            <a:ext cx="1734437" cy="1731941"/>
            <a:chOff x="5913396" y="2382319"/>
            <a:chExt cx="1734437" cy="1731941"/>
          </a:xfrm>
        </p:grpSpPr>
        <p:grpSp>
          <p:nvGrpSpPr>
            <p:cNvPr id="670" name="Google Shape;670;p5"/>
            <p:cNvGrpSpPr/>
            <p:nvPr/>
          </p:nvGrpSpPr>
          <p:grpSpPr>
            <a:xfrm>
              <a:off x="5913396" y="2382319"/>
              <a:ext cx="1734437" cy="1731941"/>
              <a:chOff x="5847222" y="2410707"/>
              <a:chExt cx="1734437" cy="1731941"/>
            </a:xfrm>
          </p:grpSpPr>
          <p:sp>
            <p:nvSpPr>
              <p:cNvPr id="671" name="Google Shape;671;p5"/>
              <p:cNvSpPr/>
              <p:nvPr/>
            </p:nvSpPr>
            <p:spPr>
              <a:xfrm>
                <a:off x="5850615" y="2411604"/>
                <a:ext cx="1731044" cy="1731044"/>
              </a:xfrm>
              <a:prstGeom prst="ellipse">
                <a:avLst/>
              </a:prstGeom>
              <a:noFill/>
              <a:ln cap="flat" cmpd="sng" w="9525">
                <a:solidFill>
                  <a:srgbClr val="CACE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72" name="Google Shape;672;p5"/>
              <p:cNvSpPr/>
              <p:nvPr/>
            </p:nvSpPr>
            <p:spPr>
              <a:xfrm>
                <a:off x="5848745" y="2410707"/>
                <a:ext cx="1728914" cy="1728914"/>
              </a:xfrm>
              <a:prstGeom prst="arc">
                <a:avLst>
                  <a:gd fmla="val 16200000" name="adj1"/>
                  <a:gd fmla="val 20768941" name="adj2"/>
                </a:avLst>
              </a:prstGeom>
              <a:noFill/>
              <a:ln cap="flat" cmpd="sng" w="31750">
                <a:solidFill>
                  <a:srgbClr val="323C46"/>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E13C32"/>
                  </a:solidFill>
                  <a:latin typeface="Arial"/>
                  <a:ea typeface="Arial"/>
                  <a:cs typeface="Arial"/>
                  <a:sym typeface="Arial"/>
                </a:endParaRPr>
              </a:p>
            </p:txBody>
          </p:sp>
          <p:sp>
            <p:nvSpPr>
              <p:cNvPr id="673" name="Google Shape;673;p5"/>
              <p:cNvSpPr/>
              <p:nvPr/>
            </p:nvSpPr>
            <p:spPr>
              <a:xfrm rot="5400000">
                <a:off x="5850615" y="2413474"/>
                <a:ext cx="1728914" cy="1728914"/>
              </a:xfrm>
              <a:prstGeom prst="arc">
                <a:avLst>
                  <a:gd fmla="val 16200000" name="adj1"/>
                  <a:gd fmla="val 20768941" name="adj2"/>
                </a:avLst>
              </a:prstGeom>
              <a:noFill/>
              <a:ln cap="flat" cmpd="sng" w="31750">
                <a:solidFill>
                  <a:srgbClr val="7D8791"/>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E13C32"/>
                  </a:solidFill>
                  <a:latin typeface="Arial"/>
                  <a:ea typeface="Arial"/>
                  <a:cs typeface="Arial"/>
                  <a:sym typeface="Arial"/>
                </a:endParaRPr>
              </a:p>
            </p:txBody>
          </p:sp>
          <p:sp>
            <p:nvSpPr>
              <p:cNvPr id="674" name="Google Shape;674;p5"/>
              <p:cNvSpPr txBox="1"/>
              <p:nvPr/>
            </p:nvSpPr>
            <p:spPr>
              <a:xfrm>
                <a:off x="6038255" y="2973749"/>
                <a:ext cx="1346848" cy="5702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13C32"/>
                  </a:buClr>
                  <a:buSzPts val="953"/>
                  <a:buFont typeface="Arial"/>
                  <a:buNone/>
                </a:pPr>
                <a:r>
                  <a:rPr b="1" i="0" lang="en-US" sz="953" u="none" cap="none" strike="noStrike">
                    <a:solidFill>
                      <a:srgbClr val="E13C32"/>
                    </a:solidFill>
                    <a:latin typeface="Arial"/>
                    <a:ea typeface="Arial"/>
                    <a:cs typeface="Arial"/>
                    <a:sym typeface="Arial"/>
                  </a:rPr>
                  <a:t>DATA-DRIVEN</a:t>
                </a:r>
                <a:r>
                  <a:rPr b="0" i="0" lang="en-US" sz="1200" u="none" cap="none" strike="noStrike">
                    <a:solidFill>
                      <a:srgbClr val="E13C32"/>
                    </a:solidFill>
                    <a:latin typeface="Arial Black"/>
                    <a:ea typeface="Arial Black"/>
                    <a:cs typeface="Arial Black"/>
                    <a:sym typeface="Arial Black"/>
                  </a:rPr>
                  <a:t> </a:t>
                </a:r>
                <a:r>
                  <a:rPr b="1" i="0" lang="en-US" sz="953" u="none" cap="none" strike="noStrike">
                    <a:solidFill>
                      <a:srgbClr val="323C46"/>
                    </a:solidFill>
                    <a:latin typeface="Arial"/>
                    <a:ea typeface="Arial"/>
                    <a:cs typeface="Arial"/>
                    <a:sym typeface="Arial"/>
                  </a:rPr>
                  <a:t>VALUE CREATION</a:t>
                </a:r>
                <a:endParaRPr/>
              </a:p>
            </p:txBody>
          </p:sp>
          <p:sp>
            <p:nvSpPr>
              <p:cNvPr id="675" name="Google Shape;675;p5"/>
              <p:cNvSpPr/>
              <p:nvPr/>
            </p:nvSpPr>
            <p:spPr>
              <a:xfrm rot="10800000">
                <a:off x="5847222" y="2413472"/>
                <a:ext cx="1728914" cy="1728914"/>
              </a:xfrm>
              <a:prstGeom prst="arc">
                <a:avLst>
                  <a:gd fmla="val 16200000" name="adj1"/>
                  <a:gd fmla="val 20768941" name="adj2"/>
                </a:avLst>
              </a:prstGeom>
              <a:noFill/>
              <a:ln cap="flat" cmpd="sng" w="31750">
                <a:solidFill>
                  <a:srgbClr val="619399"/>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E13C32"/>
                  </a:solidFill>
                  <a:latin typeface="Arial"/>
                  <a:ea typeface="Arial"/>
                  <a:cs typeface="Arial"/>
                  <a:sym typeface="Arial"/>
                </a:endParaRPr>
              </a:p>
            </p:txBody>
          </p:sp>
          <p:sp>
            <p:nvSpPr>
              <p:cNvPr id="676" name="Google Shape;676;p5"/>
              <p:cNvSpPr/>
              <p:nvPr/>
            </p:nvSpPr>
            <p:spPr>
              <a:xfrm rot="-5400000">
                <a:off x="5848745" y="2413472"/>
                <a:ext cx="1728914" cy="1728914"/>
              </a:xfrm>
              <a:prstGeom prst="arc">
                <a:avLst>
                  <a:gd fmla="val 16200000" name="adj1"/>
                  <a:gd fmla="val 20768941" name="adj2"/>
                </a:avLst>
              </a:prstGeom>
              <a:noFill/>
              <a:ln cap="flat" cmpd="sng" w="31750">
                <a:solidFill>
                  <a:srgbClr val="E13C3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E13C32"/>
                  </a:solidFill>
                  <a:latin typeface="Arial"/>
                  <a:ea typeface="Arial"/>
                  <a:cs typeface="Arial"/>
                  <a:sym typeface="Arial"/>
                </a:endParaRPr>
              </a:p>
            </p:txBody>
          </p:sp>
        </p:grpSp>
        <p:sp>
          <p:nvSpPr>
            <p:cNvPr id="677" name="Google Shape;677;p5"/>
            <p:cNvSpPr txBox="1"/>
            <p:nvPr/>
          </p:nvSpPr>
          <p:spPr>
            <a:xfrm>
              <a:off x="6012989" y="2534022"/>
              <a:ext cx="182880"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E13C32"/>
                </a:buClr>
                <a:buSzPts val="1800"/>
                <a:buFont typeface="Arial"/>
                <a:buNone/>
              </a:pPr>
              <a:r>
                <a:rPr b="1" i="0" lang="en-US" sz="1800" u="none" cap="none" strike="noStrike">
                  <a:solidFill>
                    <a:srgbClr val="E13C32"/>
                  </a:solidFill>
                  <a:latin typeface="Arial"/>
                  <a:ea typeface="Arial"/>
                  <a:cs typeface="Arial"/>
                  <a:sym typeface="Arial"/>
                </a:rPr>
                <a:t>1</a:t>
              </a:r>
              <a:endParaRPr/>
            </a:p>
          </p:txBody>
        </p:sp>
        <p:sp>
          <p:nvSpPr>
            <p:cNvPr id="678" name="Google Shape;678;p5"/>
            <p:cNvSpPr txBox="1"/>
            <p:nvPr/>
          </p:nvSpPr>
          <p:spPr>
            <a:xfrm>
              <a:off x="7275874" y="2497889"/>
              <a:ext cx="184671"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3C46"/>
                </a:buClr>
                <a:buSzPts val="1800"/>
                <a:buFont typeface="Arial"/>
                <a:buNone/>
              </a:pPr>
              <a:r>
                <a:rPr b="1" i="0" lang="en-US" sz="1800" u="none" cap="none" strike="noStrike">
                  <a:solidFill>
                    <a:srgbClr val="323C46"/>
                  </a:solidFill>
                  <a:latin typeface="Arial"/>
                  <a:ea typeface="Arial"/>
                  <a:cs typeface="Arial"/>
                  <a:sym typeface="Arial"/>
                </a:rPr>
                <a:t>2</a:t>
              </a:r>
              <a:endParaRPr/>
            </a:p>
          </p:txBody>
        </p:sp>
        <p:sp>
          <p:nvSpPr>
            <p:cNvPr id="679" name="Google Shape;679;p5"/>
            <p:cNvSpPr txBox="1"/>
            <p:nvPr/>
          </p:nvSpPr>
          <p:spPr>
            <a:xfrm>
              <a:off x="7288564" y="3659189"/>
              <a:ext cx="184671"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5C656D"/>
                </a:buClr>
                <a:buSzPts val="1800"/>
                <a:buFont typeface="Arial"/>
                <a:buNone/>
              </a:pPr>
              <a:r>
                <a:rPr b="1" i="0" lang="en-US" sz="1800" u="none" cap="none" strike="noStrike">
                  <a:solidFill>
                    <a:srgbClr val="5C656D"/>
                  </a:solidFill>
                  <a:latin typeface="Arial"/>
                  <a:ea typeface="Arial"/>
                  <a:cs typeface="Arial"/>
                  <a:sym typeface="Arial"/>
                </a:rPr>
                <a:t>3</a:t>
              </a:r>
              <a:endParaRPr/>
            </a:p>
          </p:txBody>
        </p:sp>
        <p:sp>
          <p:nvSpPr>
            <p:cNvPr id="680" name="Google Shape;680;p5"/>
            <p:cNvSpPr txBox="1"/>
            <p:nvPr/>
          </p:nvSpPr>
          <p:spPr>
            <a:xfrm>
              <a:off x="6012989" y="3659189"/>
              <a:ext cx="182880"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619399"/>
                </a:buClr>
                <a:buSzPts val="1800"/>
                <a:buFont typeface="Arial"/>
                <a:buNone/>
              </a:pPr>
              <a:r>
                <a:rPr b="1" i="0" lang="en-US" sz="1800" u="none" cap="none" strike="noStrike">
                  <a:solidFill>
                    <a:srgbClr val="619399"/>
                  </a:solidFill>
                  <a:latin typeface="Arial"/>
                  <a:ea typeface="Arial"/>
                  <a:cs typeface="Arial"/>
                  <a:sym typeface="Arial"/>
                </a:rPr>
                <a:t>4</a:t>
              </a:r>
              <a:endParaRPr/>
            </a:p>
          </p:txBody>
        </p:sp>
      </p:grpSp>
      <p:sp>
        <p:nvSpPr>
          <p:cNvPr id="681" name="Google Shape;681;p5"/>
          <p:cNvSpPr txBox="1"/>
          <p:nvPr/>
        </p:nvSpPr>
        <p:spPr>
          <a:xfrm>
            <a:off x="369326" y="1102339"/>
            <a:ext cx="75338" cy="369332"/>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E13C32"/>
              </a:buClr>
              <a:buSzPts val="1800"/>
              <a:buFont typeface="Arial"/>
              <a:buNone/>
            </a:pPr>
            <a:r>
              <a:rPr b="1" i="0" lang="en-US" sz="1800" u="none" cap="none" strike="noStrike">
                <a:solidFill>
                  <a:srgbClr val="E13C32"/>
                </a:solidFill>
                <a:latin typeface="Arial"/>
                <a:ea typeface="Arial"/>
                <a:cs typeface="Arial"/>
                <a:sym typeface="Arial"/>
              </a:rPr>
              <a:t>1</a:t>
            </a:r>
            <a:endParaRPr/>
          </a:p>
        </p:txBody>
      </p:sp>
      <p:sp>
        <p:nvSpPr>
          <p:cNvPr id="682" name="Google Shape;682;p5"/>
          <p:cNvSpPr txBox="1"/>
          <p:nvPr/>
        </p:nvSpPr>
        <p:spPr>
          <a:xfrm>
            <a:off x="5473693" y="1138911"/>
            <a:ext cx="184671"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323C46"/>
              </a:buClr>
              <a:buSzPts val="1800"/>
              <a:buFont typeface="Arial"/>
              <a:buNone/>
            </a:pPr>
            <a:r>
              <a:rPr b="1" i="0" lang="en-US" sz="1800" u="none" cap="none" strike="noStrike">
                <a:solidFill>
                  <a:srgbClr val="323C46"/>
                </a:solidFill>
                <a:latin typeface="Arial"/>
                <a:ea typeface="Arial"/>
                <a:cs typeface="Arial"/>
                <a:sym typeface="Arial"/>
              </a:rPr>
              <a:t>2</a:t>
            </a:r>
            <a:endParaRPr/>
          </a:p>
        </p:txBody>
      </p:sp>
      <p:sp>
        <p:nvSpPr>
          <p:cNvPr id="683" name="Google Shape;683;p5"/>
          <p:cNvSpPr txBox="1"/>
          <p:nvPr/>
        </p:nvSpPr>
        <p:spPr>
          <a:xfrm>
            <a:off x="5473693" y="2577698"/>
            <a:ext cx="184671"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5C656D"/>
              </a:buClr>
              <a:buSzPts val="1800"/>
              <a:buFont typeface="Arial"/>
              <a:buNone/>
            </a:pPr>
            <a:r>
              <a:rPr b="1" i="0" lang="en-US" sz="1800" u="none" cap="none" strike="noStrike">
                <a:solidFill>
                  <a:srgbClr val="5C656D"/>
                </a:solidFill>
                <a:latin typeface="Arial"/>
                <a:ea typeface="Arial"/>
                <a:cs typeface="Arial"/>
                <a:sym typeface="Arial"/>
              </a:rPr>
              <a:t>3</a:t>
            </a:r>
            <a:endParaRPr/>
          </a:p>
        </p:txBody>
      </p:sp>
      <p:sp>
        <p:nvSpPr>
          <p:cNvPr id="684" name="Google Shape;684;p5"/>
          <p:cNvSpPr txBox="1"/>
          <p:nvPr/>
        </p:nvSpPr>
        <p:spPr>
          <a:xfrm>
            <a:off x="292064" y="2543255"/>
            <a:ext cx="182880" cy="280846"/>
          </a:xfrm>
          <a:prstGeom prst="rect">
            <a:avLst/>
          </a:prstGeom>
          <a:solidFill>
            <a:schemeClr val="lt2"/>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619399"/>
              </a:buClr>
              <a:buSzPts val="1800"/>
              <a:buFont typeface="Arial"/>
              <a:buNone/>
            </a:pPr>
            <a:r>
              <a:rPr b="1" i="0" lang="en-US" sz="1800" u="none" cap="none" strike="noStrike">
                <a:solidFill>
                  <a:srgbClr val="619399"/>
                </a:solidFill>
                <a:latin typeface="Arial"/>
                <a:ea typeface="Arial"/>
                <a:cs typeface="Arial"/>
                <a:sym typeface="Arial"/>
              </a:rPr>
              <a:t>4</a:t>
            </a:r>
            <a:endParaRPr/>
          </a:p>
        </p:txBody>
      </p:sp>
      <p:sp>
        <p:nvSpPr>
          <p:cNvPr id="685" name="Google Shape;685;p5"/>
          <p:cNvSpPr/>
          <p:nvPr/>
        </p:nvSpPr>
        <p:spPr>
          <a:xfrm>
            <a:off x="735374" y="-1055"/>
            <a:ext cx="1439210" cy="181814"/>
          </a:xfrm>
          <a:prstGeom prst="rect">
            <a:avLst/>
          </a:prstGeom>
          <a:solidFill>
            <a:srgbClr val="CBD0D7"/>
          </a:solidFill>
          <a:ln>
            <a:noFill/>
          </a:ln>
        </p:spPr>
        <p:txBody>
          <a:bodyPr anchorCtr="0" anchor="ctr" bIns="44300" lIns="44300" spcFirstLastPara="1" rIns="44300" wrap="square" tIns="44300">
            <a:spAutoFit/>
          </a:bodyPr>
          <a:lstStyle/>
          <a:p>
            <a:pPr indent="0" lvl="0" marL="0" marR="0" rtl="0" algn="l">
              <a:lnSpc>
                <a:spcPct val="100000"/>
              </a:lnSpc>
              <a:spcBef>
                <a:spcPts val="0"/>
              </a:spcBef>
              <a:spcAft>
                <a:spcPts val="0"/>
              </a:spcAft>
              <a:buClr>
                <a:srgbClr val="324146"/>
              </a:buClr>
              <a:buSzPts val="600"/>
              <a:buFont typeface="Arial"/>
              <a:buNone/>
            </a:pPr>
            <a:r>
              <a:rPr b="0" i="0" lang="en-US" sz="600" u="none" cap="none" strike="noStrike">
                <a:solidFill>
                  <a:srgbClr val="324146"/>
                </a:solidFill>
                <a:latin typeface="Arial"/>
                <a:ea typeface="Arial"/>
                <a:cs typeface="Arial"/>
                <a:sym typeface="Arial"/>
              </a:rPr>
              <a:t>PART 1 – OPENING KEYNOTES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
          <p:cNvSpPr/>
          <p:nvPr>
            <p:ph idx="2" type="pic"/>
          </p:nvPr>
        </p:nvSpPr>
        <p:spPr>
          <a:xfrm>
            <a:off x="3148470" y="2"/>
            <a:ext cx="5995531" cy="5143496"/>
          </a:xfrm>
          <a:prstGeom prst="rect">
            <a:avLst/>
          </a:prstGeom>
          <a:solidFill>
            <a:schemeClr val="lt2"/>
          </a:solidFill>
          <a:ln>
            <a:noFill/>
          </a:ln>
        </p:spPr>
      </p:sp>
      <p:sp>
        <p:nvSpPr>
          <p:cNvPr id="691" name="Google Shape;691;p6"/>
          <p:cNvSpPr txBox="1"/>
          <p:nvPr>
            <p:ph type="title"/>
          </p:nvPr>
        </p:nvSpPr>
        <p:spPr>
          <a:xfrm>
            <a:off x="178944" y="1783268"/>
            <a:ext cx="2453877" cy="783297"/>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2000"/>
              <a:buFont typeface="Arial Black"/>
              <a:buNone/>
            </a:pPr>
            <a:r>
              <a:rPr lang="en-US"/>
              <a:t>VESPUCIO</a:t>
            </a:r>
            <a:endParaRPr/>
          </a:p>
        </p:txBody>
      </p:sp>
      <p:sp>
        <p:nvSpPr>
          <p:cNvPr id="692" name="Google Shape;692;p6"/>
          <p:cNvSpPr txBox="1"/>
          <p:nvPr>
            <p:ph idx="1" type="body"/>
          </p:nvPr>
        </p:nvSpPr>
        <p:spPr>
          <a:xfrm>
            <a:off x="178944" y="2735331"/>
            <a:ext cx="2453877" cy="746467"/>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rgbClr val="F2AFAC"/>
              </a:buClr>
              <a:buSzPts val="816"/>
              <a:buNone/>
            </a:pPr>
            <a:r>
              <a:t/>
            </a:r>
            <a:endParaRPr/>
          </a:p>
        </p:txBody>
      </p:sp>
      <p:sp>
        <p:nvSpPr>
          <p:cNvPr id="693" name="Google Shape;693;p6"/>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
          <p:cNvSpPr txBox="1"/>
          <p:nvPr>
            <p:ph type="title"/>
          </p:nvPr>
        </p:nvSpPr>
        <p:spPr>
          <a:xfrm>
            <a:off x="173038" y="479426"/>
            <a:ext cx="6766560"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t>VESPUCIO</a:t>
            </a:r>
            <a:endParaRPr/>
          </a:p>
        </p:txBody>
      </p:sp>
      <p:sp>
        <p:nvSpPr>
          <p:cNvPr id="699" name="Google Shape;699;p7"/>
          <p:cNvSpPr txBox="1"/>
          <p:nvPr/>
        </p:nvSpPr>
        <p:spPr>
          <a:xfrm>
            <a:off x="178593" y="2603884"/>
            <a:ext cx="3960000" cy="15898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50"/>
              <a:buFont typeface="Arial"/>
              <a:buNone/>
            </a:pPr>
            <a:r>
              <a:rPr b="1" i="0" lang="en-US" sz="950" u="none" cap="none" strike="noStrike">
                <a:solidFill>
                  <a:schemeClr val="lt1"/>
                </a:solidFill>
                <a:latin typeface="Arial"/>
                <a:ea typeface="Arial"/>
                <a:cs typeface="Arial"/>
                <a:sym typeface="Arial"/>
              </a:rPr>
              <a:t>ASSET DESCRIPTION</a:t>
            </a:r>
            <a:endParaRPr/>
          </a:p>
          <a:p>
            <a:pPr indent="-88900" lvl="2" marL="88900" marR="0" rtl="0" algn="l">
              <a:lnSpc>
                <a:spcPct val="100000"/>
              </a:lnSpc>
              <a:spcBef>
                <a:spcPts val="4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Two free-flow toll road concessions in Chile with proven history of traffic growth acquired alongside experienced local investor CMB Prime</a:t>
            </a:r>
            <a:endParaRPr/>
          </a:p>
          <a:p>
            <a:pPr indent="-88900" lvl="3" marL="1778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Autopista Vespucio Norte (“AVN”): 29km, 3x3 expressway bordering Santiago from the north-east to the south-west, built in 2002</a:t>
            </a:r>
            <a:endParaRPr/>
          </a:p>
          <a:p>
            <a:pPr indent="-88900" lvl="3" marL="1778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Tunel San Cristobal (“TSC”): Two uni-directional 2x2 tunnels, each c.1.8km long under the San Cristóbal hill, built in 2004</a:t>
            </a:r>
            <a:endParaRPr/>
          </a:p>
          <a:p>
            <a:pPr indent="-88900" lvl="2" marL="889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Long term cash flow visibility on the back of strong concession contracts with average remaining life of 12 years + extensions</a:t>
            </a:r>
            <a:endParaRPr/>
          </a:p>
          <a:p>
            <a:pPr indent="-88900" lvl="3" marL="1778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Favorable tariff structure providing surcharges during peak traffic hours</a:t>
            </a:r>
            <a:endParaRPr/>
          </a:p>
          <a:p>
            <a:pPr indent="-88900" lvl="2" marL="889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Essential transportation link in Santiago</a:t>
            </a:r>
            <a:endParaRPr/>
          </a:p>
          <a:p>
            <a:pPr indent="-88900" lvl="3" marL="1778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AVN is the primary urban axis on the north side of the city, connecting to the international airport and other fast growing areas of the city</a:t>
            </a:r>
            <a:endParaRPr/>
          </a:p>
          <a:p>
            <a:pPr indent="-88900" lvl="2" marL="88900" marR="0" rtl="0" algn="l">
              <a:lnSpc>
                <a:spcPct val="100000"/>
              </a:lnSpc>
              <a:spcBef>
                <a:spcPts val="200"/>
              </a:spcBef>
              <a:spcAft>
                <a:spcPts val="0"/>
              </a:spcAft>
              <a:buClr>
                <a:schemeClr val="lt1"/>
              </a:buClr>
              <a:buSzPts val="800"/>
              <a:buFont typeface="Arial"/>
              <a:buChar char="›"/>
            </a:pPr>
            <a:r>
              <a:rPr b="0" i="0" lang="en-US" sz="800" u="none" cap="none" strike="noStrike">
                <a:solidFill>
                  <a:srgbClr val="324146"/>
                </a:solidFill>
                <a:latin typeface="Arial"/>
                <a:ea typeface="Arial"/>
                <a:cs typeface="Arial"/>
                <a:sym typeface="Arial"/>
              </a:rPr>
              <a:t>Management team with more than 30 years collective industry experience</a:t>
            </a:r>
            <a:endParaRPr b="0" i="0" sz="800" u="none" cap="none" strike="noStrike">
              <a:solidFill>
                <a:schemeClr val="dk1"/>
              </a:solidFill>
              <a:latin typeface="Arial"/>
              <a:ea typeface="Arial"/>
              <a:cs typeface="Arial"/>
              <a:sym typeface="Arial"/>
            </a:endParaRPr>
          </a:p>
          <a:p>
            <a:pPr indent="-88900" lvl="2" marL="88900" marR="0" rtl="0" algn="l">
              <a:lnSpc>
                <a:spcPct val="100000"/>
              </a:lnSpc>
              <a:spcBef>
                <a:spcPts val="2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sale of Brookfield's final stake to Globalvia late 2021 validated Ardian valuation, according to rumored purchase price per press releases</a:t>
            </a:r>
            <a:endParaRPr/>
          </a:p>
        </p:txBody>
      </p:sp>
      <p:sp>
        <p:nvSpPr>
          <p:cNvPr id="700" name="Google Shape;700;p7"/>
          <p:cNvSpPr txBox="1"/>
          <p:nvPr/>
        </p:nvSpPr>
        <p:spPr>
          <a:xfrm>
            <a:off x="4566463" y="1064390"/>
            <a:ext cx="3960000" cy="193358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50"/>
              <a:buFont typeface="Arial"/>
              <a:buNone/>
            </a:pPr>
            <a:r>
              <a:rPr b="1" i="0" lang="en-US" sz="950" u="none" cap="none" strike="noStrike">
                <a:solidFill>
                  <a:schemeClr val="lt1"/>
                </a:solidFill>
                <a:latin typeface="Arial"/>
                <a:ea typeface="Arial"/>
                <a:cs typeface="Arial"/>
                <a:sym typeface="Arial"/>
              </a:rPr>
              <a:t>SHAREHOLDING</a:t>
            </a:r>
            <a:endParaRPr b="1" baseline="30000" i="0" sz="950" u="none" cap="none" strike="noStrike">
              <a:solidFill>
                <a:schemeClr val="lt1"/>
              </a:solidFill>
              <a:latin typeface="Arial"/>
              <a:ea typeface="Arial"/>
              <a:cs typeface="Arial"/>
              <a:sym typeface="Arial"/>
            </a:endParaRPr>
          </a:p>
        </p:txBody>
      </p:sp>
      <p:sp>
        <p:nvSpPr>
          <p:cNvPr id="701" name="Google Shape;701;p7"/>
          <p:cNvSpPr txBox="1"/>
          <p:nvPr/>
        </p:nvSpPr>
        <p:spPr>
          <a:xfrm>
            <a:off x="178593" y="1064390"/>
            <a:ext cx="3960000" cy="15898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50"/>
              <a:buFont typeface="Arial"/>
              <a:buNone/>
            </a:pPr>
            <a:r>
              <a:rPr b="1" i="0" lang="en-US" sz="950" u="none" cap="none" strike="noStrike">
                <a:solidFill>
                  <a:schemeClr val="lt1"/>
                </a:solidFill>
                <a:latin typeface="Arial"/>
                <a:ea typeface="Arial"/>
                <a:cs typeface="Arial"/>
                <a:sym typeface="Arial"/>
              </a:rPr>
              <a:t>OVERVIEW</a:t>
            </a:r>
            <a:endParaRPr/>
          </a:p>
          <a:p>
            <a:pPr indent="-88900" lvl="2" marL="88900" marR="0" rtl="0" algn="l">
              <a:lnSpc>
                <a:spcPct val="100000"/>
              </a:lnSpc>
              <a:spcBef>
                <a:spcPts val="4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Sector: </a:t>
            </a:r>
            <a:r>
              <a:rPr b="0" i="0" lang="en-US" sz="800" u="none" cap="none" strike="noStrike">
                <a:solidFill>
                  <a:schemeClr val="dk1"/>
                </a:solidFill>
                <a:latin typeface="Arial"/>
                <a:ea typeface="Arial"/>
                <a:cs typeface="Arial"/>
                <a:sym typeface="Arial"/>
              </a:rPr>
              <a:t>Toll road concessions</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Country: </a:t>
            </a:r>
            <a:r>
              <a:rPr b="0" i="0" lang="en-US" sz="800" u="none" cap="none" strike="noStrike">
                <a:solidFill>
                  <a:schemeClr val="dk1"/>
                </a:solidFill>
                <a:latin typeface="Arial"/>
                <a:ea typeface="Arial"/>
                <a:cs typeface="Arial"/>
                <a:sym typeface="Arial"/>
              </a:rPr>
              <a:t>Chile</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Closing date: </a:t>
            </a:r>
            <a:r>
              <a:rPr b="0" i="0" lang="en-US" sz="800" u="none" cap="none" strike="noStrike">
                <a:solidFill>
                  <a:schemeClr val="dk1"/>
                </a:solidFill>
                <a:latin typeface="Arial"/>
                <a:ea typeface="Arial"/>
                <a:cs typeface="Arial"/>
                <a:sym typeface="Arial"/>
              </a:rPr>
              <a:t>February 2020</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Activity: </a:t>
            </a:r>
            <a:r>
              <a:rPr b="0" i="0" lang="en-US" sz="800" u="none" cap="none" strike="noStrike">
                <a:solidFill>
                  <a:schemeClr val="dk1"/>
                </a:solidFill>
                <a:latin typeface="Arial"/>
                <a:ea typeface="Arial"/>
                <a:cs typeface="Arial"/>
                <a:sym typeface="Arial"/>
              </a:rPr>
              <a:t>Transportation</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AAIF IV NAV: </a:t>
            </a:r>
            <a:r>
              <a:rPr b="0" i="0" lang="en-US" sz="800" u="none" cap="none" strike="noStrike">
                <a:solidFill>
                  <a:schemeClr val="dk1"/>
                </a:solidFill>
                <a:latin typeface="Arial"/>
                <a:ea typeface="Arial"/>
                <a:cs typeface="Arial"/>
                <a:sym typeface="Arial"/>
              </a:rPr>
              <a:t>$183m </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AAIF IV invested amount: </a:t>
            </a:r>
            <a:r>
              <a:rPr b="0" i="0" lang="en-US" sz="800" u="none" cap="none" strike="noStrike">
                <a:solidFill>
                  <a:schemeClr val="dk1"/>
                </a:solidFill>
                <a:latin typeface="Arial"/>
                <a:ea typeface="Arial"/>
                <a:cs typeface="Arial"/>
                <a:sym typeface="Arial"/>
              </a:rPr>
              <a:t>$146m </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AAIF IV proceeds since inception: </a:t>
            </a:r>
            <a:r>
              <a:rPr b="0" i="0" lang="en-US" sz="800" u="none" cap="none" strike="noStrike">
                <a:solidFill>
                  <a:schemeClr val="dk1"/>
                </a:solidFill>
                <a:latin typeface="Arial"/>
                <a:ea typeface="Arial"/>
                <a:cs typeface="Arial"/>
                <a:sym typeface="Arial"/>
              </a:rPr>
              <a:t>$1m</a:t>
            </a:r>
            <a:endParaRPr/>
          </a:p>
          <a:p>
            <a:pPr indent="-88900" lvl="2" marL="88900" marR="0" rtl="0" algn="l">
              <a:lnSpc>
                <a:spcPct val="100000"/>
              </a:lnSpc>
              <a:spcBef>
                <a:spcPts val="200"/>
              </a:spcBef>
              <a:spcAft>
                <a:spcPts val="0"/>
              </a:spcAft>
              <a:buClr>
                <a:schemeClr val="lt1"/>
              </a:buClr>
              <a:buSzPts val="800"/>
              <a:buFont typeface="Arial"/>
              <a:buChar char="›"/>
            </a:pPr>
            <a:r>
              <a:rPr b="1" i="0" lang="en-US" sz="800" u="none" cap="none" strike="noStrike">
                <a:solidFill>
                  <a:schemeClr val="dk1"/>
                </a:solidFill>
                <a:latin typeface="Arial"/>
                <a:ea typeface="Arial"/>
                <a:cs typeface="Arial"/>
                <a:sym typeface="Arial"/>
              </a:rPr>
              <a:t>Planned 2023 distributions: </a:t>
            </a:r>
            <a:r>
              <a:rPr b="0" i="0" lang="en-US" sz="800" u="none" cap="none" strike="noStrike">
                <a:solidFill>
                  <a:schemeClr val="dk1"/>
                </a:solidFill>
                <a:latin typeface="Arial"/>
                <a:ea typeface="Arial"/>
                <a:cs typeface="Arial"/>
                <a:sym typeface="Arial"/>
              </a:rPr>
              <a:t>$2m</a:t>
            </a:r>
            <a:endParaRPr/>
          </a:p>
          <a:p>
            <a:pPr indent="0" lvl="0" marL="0" marR="0" rtl="0" algn="l">
              <a:lnSpc>
                <a:spcPct val="100000"/>
              </a:lnSpc>
              <a:spcBef>
                <a:spcPts val="200"/>
              </a:spcBef>
              <a:spcAft>
                <a:spcPts val="0"/>
              </a:spcAft>
              <a:buClr>
                <a:schemeClr val="lt1"/>
              </a:buClr>
              <a:buSzPts val="950"/>
              <a:buFont typeface="Arial"/>
              <a:buNone/>
            </a:pPr>
            <a:r>
              <a:t/>
            </a:r>
            <a:endParaRPr b="1" i="0" sz="950" u="none" cap="none" strike="noStrike">
              <a:solidFill>
                <a:schemeClr val="lt1"/>
              </a:solidFill>
              <a:latin typeface="Arial"/>
              <a:ea typeface="Arial"/>
              <a:cs typeface="Arial"/>
              <a:sym typeface="Arial"/>
            </a:endParaRPr>
          </a:p>
        </p:txBody>
      </p:sp>
      <p:sp>
        <p:nvSpPr>
          <p:cNvPr id="702" name="Google Shape;702;p7"/>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13C32"/>
              </a:buClr>
              <a:buSzPts val="600"/>
              <a:buFont typeface="Arial"/>
              <a:buNone/>
            </a:pPr>
            <a:fld id="{00000000-1234-1234-1234-123412341234}" type="slidenum">
              <a:rPr b="0" i="0" lang="en-US" sz="600" u="none" cap="none" strike="noStrike">
                <a:solidFill>
                  <a:srgbClr val="E13C32"/>
                </a:solidFill>
                <a:latin typeface="Arial"/>
                <a:ea typeface="Arial"/>
                <a:cs typeface="Arial"/>
                <a:sym typeface="Arial"/>
              </a:rPr>
              <a:t>‹#›</a:t>
            </a:fld>
            <a:endParaRPr b="0" i="0" sz="600" u="none" cap="none" strike="noStrike">
              <a:solidFill>
                <a:srgbClr val="E13C32"/>
              </a:solidFill>
              <a:latin typeface="Arial"/>
              <a:ea typeface="Arial"/>
              <a:cs typeface="Arial"/>
              <a:sym typeface="Arial"/>
            </a:endParaRPr>
          </a:p>
        </p:txBody>
      </p:sp>
      <p:sp>
        <p:nvSpPr>
          <p:cNvPr id="703" name="Google Shape;703;p7"/>
          <p:cNvSpPr txBox="1"/>
          <p:nvPr/>
        </p:nvSpPr>
        <p:spPr>
          <a:xfrm>
            <a:off x="173037" y="4703368"/>
            <a:ext cx="8351043" cy="27460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5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5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500" u="none" cap="none" strike="noStrike">
                <a:solidFill>
                  <a:schemeClr val="dk1"/>
                </a:solidFill>
                <a:latin typeface="Arial"/>
                <a:ea typeface="Arial"/>
                <a:cs typeface="Arial"/>
                <a:sym typeface="Arial"/>
              </a:rPr>
              <a:t>Source : Ardian as of September 2023.</a:t>
            </a:r>
            <a:endParaRPr/>
          </a:p>
        </p:txBody>
      </p:sp>
      <p:graphicFrame>
        <p:nvGraphicFramePr>
          <p:cNvPr id="704" name="Google Shape;704;p7"/>
          <p:cNvGraphicFramePr/>
          <p:nvPr/>
        </p:nvGraphicFramePr>
        <p:xfrm>
          <a:off x="4566464" y="1255308"/>
          <a:ext cx="3000000" cy="3000000"/>
        </p:xfrm>
        <a:graphic>
          <a:graphicData uri="http://schemas.openxmlformats.org/drawingml/2006/table">
            <a:tbl>
              <a:tblPr>
                <a:noFill/>
                <a:tableStyleId>{07BB932B-6FCE-4AB7-B951-041858BAE66C}</a:tableStyleId>
              </a:tblPr>
              <a:tblGrid>
                <a:gridCol w="3165200"/>
                <a:gridCol w="794800"/>
              </a:tblGrid>
              <a:tr h="101600">
                <a:tc>
                  <a:txBody>
                    <a:bodyPr/>
                    <a:lstStyle/>
                    <a:p>
                      <a:pPr indent="0" lvl="0" marL="0" marR="0" rtl="0" algn="l">
                        <a:spcBef>
                          <a:spcPts val="0"/>
                        </a:spcBef>
                        <a:spcAft>
                          <a:spcPts val="0"/>
                        </a:spcAft>
                        <a:buNone/>
                      </a:pPr>
                      <a:r>
                        <a:rPr b="1" i="0" lang="en-US" sz="800" u="none" cap="none" strike="noStrike">
                          <a:solidFill>
                            <a:schemeClr val="lt2"/>
                          </a:solidFill>
                          <a:latin typeface="Arial"/>
                          <a:ea typeface="Arial"/>
                          <a:cs typeface="Arial"/>
                          <a:sym typeface="Arial"/>
                        </a:rPr>
                        <a:t>Vespucio</a:t>
                      </a:r>
                      <a:endParaRPr/>
                    </a:p>
                  </a:txBody>
                  <a:tcPr marT="8800" marB="0" marR="8800" marL="99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 of capital</a:t>
                      </a:r>
                      <a:endParaRPr/>
                    </a:p>
                  </a:txBody>
                  <a:tcPr marT="8800" marB="0" marR="99700" marL="8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r>
              <a:tr h="182875">
                <a:tc>
                  <a:txBody>
                    <a:bodyPr/>
                    <a:lstStyle/>
                    <a:p>
                      <a:pPr indent="0" lvl="0" marL="0" marR="0" rtl="0" algn="l">
                        <a:spcBef>
                          <a:spcPts val="0"/>
                        </a:spcBef>
                        <a:spcAft>
                          <a:spcPts val="0"/>
                        </a:spcAft>
                        <a:buNone/>
                      </a:pPr>
                      <a:r>
                        <a:rPr b="0" i="0" lang="en-US" sz="800" u="none" cap="none" strike="noStrike">
                          <a:solidFill>
                            <a:schemeClr val="dk1"/>
                          </a:solidFill>
                          <a:latin typeface="Arial"/>
                          <a:ea typeface="Arial"/>
                          <a:cs typeface="Arial"/>
                          <a:sym typeface="Arial"/>
                        </a:rPr>
                        <a:t>Ardian / CMB BidCo</a:t>
                      </a:r>
                      <a:endParaRPr b="0" baseline="30000" i="0" sz="800" u="none" cap="none" strike="noStrike">
                        <a:solidFill>
                          <a:schemeClr val="dk1"/>
                        </a:solidFill>
                        <a:latin typeface="Arial"/>
                        <a:ea typeface="Arial"/>
                        <a:cs typeface="Arial"/>
                        <a:sym typeface="Arial"/>
                      </a:endParaRPr>
                    </a:p>
                  </a:txBody>
                  <a:tcPr marT="8800" marB="0" marR="8800" marL="99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marR="0" rtl="0" algn="r">
                        <a:spcBef>
                          <a:spcPts val="0"/>
                        </a:spcBef>
                        <a:spcAft>
                          <a:spcPts val="0"/>
                        </a:spcAft>
                        <a:buNone/>
                      </a:pPr>
                      <a:r>
                        <a:rPr lang="en-US" sz="800" u="none" cap="none" strike="noStrike"/>
                        <a:t>33.0%</a:t>
                      </a:r>
                      <a:endParaRPr b="1" i="0" sz="800" u="none" cap="none" strike="noStrike">
                        <a:solidFill>
                          <a:schemeClr val="dk1"/>
                        </a:solidFill>
                        <a:latin typeface="Arial"/>
                        <a:ea typeface="Arial"/>
                        <a:cs typeface="Arial"/>
                        <a:sym typeface="Arial"/>
                      </a:endParaRPr>
                    </a:p>
                  </a:txBody>
                  <a:tcPr marT="8800" marB="0" marR="99700" marL="8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2"/>
                      </a:solidFill>
                      <a:prstDash val="solid"/>
                      <a:round/>
                      <a:headEnd len="sm" w="sm" type="none"/>
                      <a:tailEnd len="sm" w="sm" type="none"/>
                    </a:lnB>
                  </a:tcPr>
                </a:tc>
              </a:tr>
              <a:tr h="182875">
                <a:tc>
                  <a:txBody>
                    <a:bodyPr/>
                    <a:lstStyle/>
                    <a:p>
                      <a:pPr indent="0" lvl="0" marL="231775" marR="0" rtl="0" algn="l">
                        <a:lnSpc>
                          <a:spcPct val="100000"/>
                        </a:lnSpc>
                        <a:spcBef>
                          <a:spcPts val="0"/>
                        </a:spcBef>
                        <a:spcAft>
                          <a:spcPts val="0"/>
                        </a:spcAft>
                        <a:buClr>
                          <a:srgbClr val="323C46"/>
                        </a:buClr>
                        <a:buSzPts val="800"/>
                        <a:buFont typeface="Arial"/>
                        <a:buNone/>
                      </a:pPr>
                      <a:r>
                        <a:rPr b="1" i="0" lang="en-US" sz="800" u="none" cap="none" strike="noStrike">
                          <a:solidFill>
                            <a:srgbClr val="323C46"/>
                          </a:solidFill>
                          <a:latin typeface="Arial"/>
                          <a:ea typeface="Arial"/>
                          <a:cs typeface="Arial"/>
                          <a:sym typeface="Arial"/>
                        </a:rPr>
                        <a:t>Ardian Americas Infrastructure Fund IV &amp; Co-Investors</a:t>
                      </a:r>
                      <a:endParaRPr/>
                    </a:p>
                  </a:txBody>
                  <a:tcPr marT="8800" marB="0" marR="8800" marL="99700" anchor="ctr">
                    <a:lnL cap="flat" cmpd="sng" w="12700">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16.5%</a:t>
                      </a:r>
                      <a:endParaRPr/>
                    </a:p>
                  </a:txBody>
                  <a:tcPr marT="8800" marB="0" marR="99700" marL="8800" anchor="ctr">
                    <a:lnL cap="flat" cmpd="sng" w="9525">
                      <a:solidFill>
                        <a:srgbClr val="000000">
                          <a:alpha val="0"/>
                        </a:srgbClr>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231775" marR="0" rtl="0" algn="l">
                        <a:lnSpc>
                          <a:spcPct val="100000"/>
                        </a:lnSpc>
                        <a:spcBef>
                          <a:spcPts val="0"/>
                        </a:spcBef>
                        <a:spcAft>
                          <a:spcPts val="0"/>
                        </a:spcAft>
                        <a:buClr>
                          <a:srgbClr val="323C46"/>
                        </a:buClr>
                        <a:buSzPts val="800"/>
                        <a:buFont typeface="Arial"/>
                        <a:buNone/>
                      </a:pPr>
                      <a:r>
                        <a:rPr b="0" i="0" lang="en-US" sz="800" u="none" cap="none" strike="noStrike">
                          <a:solidFill>
                            <a:srgbClr val="323C46"/>
                          </a:solidFill>
                          <a:latin typeface="Arial"/>
                          <a:ea typeface="Arial"/>
                          <a:cs typeface="Arial"/>
                          <a:sym typeface="Arial"/>
                        </a:rPr>
                        <a:t>CMB Prime</a:t>
                      </a:r>
                      <a:endParaRPr/>
                    </a:p>
                  </a:txBody>
                  <a:tcPr marT="8800" marB="0" marR="8800" marL="99700" anchor="ctr">
                    <a:lnL cap="flat" cmpd="sng" w="12700">
                      <a:solidFill>
                        <a:schemeClr val="dk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marR="0" rtl="0" algn="r">
                        <a:spcBef>
                          <a:spcPts val="0"/>
                        </a:spcBef>
                        <a:spcAft>
                          <a:spcPts val="0"/>
                        </a:spcAft>
                        <a:buNone/>
                      </a:pPr>
                      <a:r>
                        <a:rPr b="0" i="0" lang="en-US" sz="800" u="none" cap="none" strike="noStrike">
                          <a:solidFill>
                            <a:schemeClr val="dk1"/>
                          </a:solidFill>
                          <a:latin typeface="Arial"/>
                          <a:ea typeface="Arial"/>
                          <a:cs typeface="Arial"/>
                          <a:sym typeface="Arial"/>
                        </a:rPr>
                        <a:t>16.5%</a:t>
                      </a:r>
                      <a:endParaRPr/>
                    </a:p>
                  </a:txBody>
                  <a:tcPr marT="8800" marB="0" marR="99700" marL="8800" anchor="ctr">
                    <a:lnL cap="flat" cmpd="sng" w="9525">
                      <a:solidFill>
                        <a:srgbClr val="000000">
                          <a:alpha val="0"/>
                        </a:srgbClr>
                      </a:solidFill>
                      <a:prstDash val="solid"/>
                      <a:round/>
                      <a:headEnd len="sm" w="sm" type="none"/>
                      <a:tailEnd len="sm" w="sm" type="none"/>
                    </a:lnL>
                    <a:lnR cap="flat" cmpd="sng" w="12700">
                      <a:solidFill>
                        <a:schemeClr val="dk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2"/>
                      </a:solidFill>
                      <a:prstDash val="solid"/>
                      <a:round/>
                      <a:headEnd len="sm" w="sm" type="none"/>
                      <a:tailEnd len="sm" w="sm" type="none"/>
                    </a:lnB>
                  </a:tcPr>
                </a:tc>
              </a:tr>
              <a:tr h="182875">
                <a:tc>
                  <a:txBody>
                    <a:bodyPr/>
                    <a:lstStyle/>
                    <a:p>
                      <a:pPr indent="0" lvl="0" marL="0" marR="0" rtl="0" algn="l">
                        <a:lnSpc>
                          <a:spcPct val="100000"/>
                        </a:lnSpc>
                        <a:spcBef>
                          <a:spcPts val="0"/>
                        </a:spcBef>
                        <a:spcAft>
                          <a:spcPts val="0"/>
                        </a:spcAft>
                        <a:buClr>
                          <a:srgbClr val="323C46"/>
                        </a:buClr>
                        <a:buSzPts val="800"/>
                        <a:buFont typeface="Arial"/>
                        <a:buNone/>
                      </a:pPr>
                      <a:r>
                        <a:rPr b="0" i="0" lang="en-US" sz="800" u="none" cap="none" strike="noStrike">
                          <a:solidFill>
                            <a:srgbClr val="323C46"/>
                          </a:solidFill>
                          <a:latin typeface="Arial"/>
                          <a:ea typeface="Arial"/>
                          <a:cs typeface="Arial"/>
                          <a:sym typeface="Arial"/>
                        </a:rPr>
                        <a:t>Globalvia</a:t>
                      </a:r>
                      <a:endParaRPr b="0" baseline="30000" i="0" sz="800" u="none" cap="none" strike="noStrike">
                        <a:solidFill>
                          <a:srgbClr val="323C46"/>
                        </a:solidFill>
                        <a:latin typeface="Arial"/>
                        <a:ea typeface="Arial"/>
                        <a:cs typeface="Arial"/>
                        <a:sym typeface="Arial"/>
                      </a:endParaRPr>
                    </a:p>
                  </a:txBody>
                  <a:tcPr marT="8800" marB="0" marR="8800" marL="99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323C46"/>
                        </a:buClr>
                        <a:buSzPts val="800"/>
                        <a:buFont typeface="Arial"/>
                        <a:buNone/>
                      </a:pPr>
                      <a:r>
                        <a:rPr b="0" i="0" lang="en-US" sz="800" u="none" cap="none" strike="noStrike">
                          <a:solidFill>
                            <a:srgbClr val="323C46"/>
                          </a:solidFill>
                          <a:latin typeface="Arial"/>
                          <a:ea typeface="Arial"/>
                          <a:cs typeface="Arial"/>
                          <a:sym typeface="Arial"/>
                        </a:rPr>
                        <a:t>34.0%</a:t>
                      </a:r>
                      <a:endParaRPr b="1" i="0" sz="800" u="none" cap="none" strike="noStrike">
                        <a:solidFill>
                          <a:srgbClr val="323C46"/>
                        </a:solidFill>
                        <a:latin typeface="Arial"/>
                        <a:ea typeface="Arial"/>
                        <a:cs typeface="Arial"/>
                        <a:sym typeface="Arial"/>
                      </a:endParaRPr>
                    </a:p>
                  </a:txBody>
                  <a:tcPr marT="8800" marB="0" marR="99700" marL="8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0" lvl="0" marL="0" marR="0" rtl="0" algn="l">
                        <a:lnSpc>
                          <a:spcPct val="100000"/>
                        </a:lnSpc>
                        <a:spcBef>
                          <a:spcPts val="0"/>
                        </a:spcBef>
                        <a:spcAft>
                          <a:spcPts val="0"/>
                        </a:spcAft>
                        <a:buClr>
                          <a:srgbClr val="323C46"/>
                        </a:buClr>
                        <a:buSzPts val="800"/>
                        <a:buFont typeface="Arial"/>
                        <a:buNone/>
                      </a:pPr>
                      <a:r>
                        <a:rPr b="0" i="0" lang="en-US" sz="800" u="none" cap="none" strike="noStrike">
                          <a:solidFill>
                            <a:srgbClr val="323C46"/>
                          </a:solidFill>
                          <a:latin typeface="Arial"/>
                          <a:ea typeface="Arial"/>
                          <a:cs typeface="Arial"/>
                          <a:sym typeface="Arial"/>
                        </a:rPr>
                        <a:t>Frontal Trust</a:t>
                      </a:r>
                      <a:endParaRPr b="0" baseline="30000" i="0" sz="800" u="none" cap="none" strike="noStrike">
                        <a:solidFill>
                          <a:srgbClr val="323C46"/>
                        </a:solidFill>
                        <a:latin typeface="Arial"/>
                        <a:ea typeface="Arial"/>
                        <a:cs typeface="Arial"/>
                        <a:sym typeface="Arial"/>
                      </a:endParaRPr>
                    </a:p>
                  </a:txBody>
                  <a:tcPr marT="8800" marB="0" marR="8800" marL="99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323C46"/>
                        </a:buClr>
                        <a:buSzPts val="800"/>
                        <a:buFont typeface="Arial"/>
                        <a:buNone/>
                      </a:pPr>
                      <a:r>
                        <a:rPr b="0" i="0" lang="en-US" sz="800" u="none" cap="none" strike="noStrike">
                          <a:solidFill>
                            <a:srgbClr val="323C46"/>
                          </a:solidFill>
                          <a:latin typeface="Arial"/>
                          <a:ea typeface="Arial"/>
                          <a:cs typeface="Arial"/>
                          <a:sym typeface="Arial"/>
                        </a:rPr>
                        <a:t>33.0%</a:t>
                      </a:r>
                      <a:endParaRPr b="1" i="0" sz="800" u="none" cap="none" strike="noStrike">
                        <a:solidFill>
                          <a:srgbClr val="323C46"/>
                        </a:solidFill>
                        <a:latin typeface="Arial"/>
                        <a:ea typeface="Arial"/>
                        <a:cs typeface="Arial"/>
                        <a:sym typeface="Arial"/>
                      </a:endParaRPr>
                    </a:p>
                  </a:txBody>
                  <a:tcPr marT="8800" marB="0" marR="99700" marL="8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10275">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Total</a:t>
                      </a:r>
                      <a:endParaRPr/>
                    </a:p>
                  </a:txBody>
                  <a:tcPr marT="8800" marB="0" marR="8800" marL="99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lang="en-US" sz="800" u="none" cap="none" strike="noStrike"/>
                        <a:t>100.0%</a:t>
                      </a:r>
                      <a:endParaRPr b="1" i="0" sz="800" u="none" cap="none" strike="noStrike">
                        <a:solidFill>
                          <a:schemeClr val="dk1"/>
                        </a:solidFill>
                        <a:latin typeface="Arial"/>
                        <a:ea typeface="Arial"/>
                        <a:cs typeface="Arial"/>
                        <a:sym typeface="Arial"/>
                      </a:endParaRPr>
                    </a:p>
                  </a:txBody>
                  <a:tcPr marT="8800" marB="0" marR="99700" marL="88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r>
            </a:tbl>
          </a:graphicData>
        </a:graphic>
      </p:graphicFrame>
      <p:pic>
        <p:nvPicPr>
          <p:cNvPr id="705" name="Google Shape;705;p7"/>
          <p:cNvPicPr preferRelativeResize="0"/>
          <p:nvPr/>
        </p:nvPicPr>
        <p:blipFill rotWithShape="1">
          <a:blip r:embed="rId3">
            <a:alphaModFix/>
          </a:blip>
          <a:srcRect b="0" l="40360" r="11915" t="0"/>
          <a:stretch/>
        </p:blipFill>
        <p:spPr>
          <a:xfrm>
            <a:off x="7221620" y="2778259"/>
            <a:ext cx="1309132" cy="1828800"/>
          </a:xfrm>
          <a:prstGeom prst="rect">
            <a:avLst/>
          </a:prstGeom>
          <a:noFill/>
          <a:ln>
            <a:noFill/>
          </a:ln>
          <a:effectLst>
            <a:outerShdw blurRad="50800" rotWithShape="0" algn="tl" dir="2700000" dist="38100">
              <a:srgbClr val="000000">
                <a:alpha val="40000"/>
              </a:srgbClr>
            </a:outerShdw>
          </a:effectLst>
        </p:spPr>
      </p:pic>
      <p:pic>
        <p:nvPicPr>
          <p:cNvPr id="706" name="Google Shape;706;p7"/>
          <p:cNvPicPr preferRelativeResize="0"/>
          <p:nvPr/>
        </p:nvPicPr>
        <p:blipFill rotWithShape="1">
          <a:blip r:embed="rId4">
            <a:alphaModFix/>
          </a:blip>
          <a:srcRect b="0" l="0" r="0" t="0"/>
          <a:stretch/>
        </p:blipFill>
        <p:spPr>
          <a:xfrm>
            <a:off x="4566463" y="2778259"/>
            <a:ext cx="2658609" cy="1828800"/>
          </a:xfrm>
          <a:prstGeom prst="rect">
            <a:avLst/>
          </a:prstGeom>
          <a:noFill/>
          <a:ln>
            <a:noFill/>
          </a:ln>
          <a:effectLst>
            <a:outerShdw blurRad="50800" rotWithShape="0" algn="tl" dir="2700000" dist="38100">
              <a:srgbClr val="000000">
                <a:alpha val="40000"/>
              </a:srgbClr>
            </a:outerShdw>
          </a:effectLst>
        </p:spPr>
      </p:pic>
      <p:grpSp>
        <p:nvGrpSpPr>
          <p:cNvPr id="707" name="Google Shape;707;p7"/>
          <p:cNvGrpSpPr/>
          <p:nvPr/>
        </p:nvGrpSpPr>
        <p:grpSpPr>
          <a:xfrm>
            <a:off x="7449021" y="151545"/>
            <a:ext cx="1323718" cy="532958"/>
            <a:chOff x="3621258" y="2151174"/>
            <a:chExt cx="1323718" cy="532958"/>
          </a:xfrm>
        </p:grpSpPr>
        <p:pic>
          <p:nvPicPr>
            <p:cNvPr id="708" name="Google Shape;708;p7"/>
            <p:cNvPicPr preferRelativeResize="0"/>
            <p:nvPr/>
          </p:nvPicPr>
          <p:blipFill rotWithShape="1">
            <a:blip r:embed="rId5">
              <a:alphaModFix/>
            </a:blip>
            <a:srcRect b="0" l="0" r="0" t="0"/>
            <a:stretch/>
          </p:blipFill>
          <p:spPr>
            <a:xfrm>
              <a:off x="3621258" y="2151174"/>
              <a:ext cx="713084" cy="304719"/>
            </a:xfrm>
            <a:prstGeom prst="rect">
              <a:avLst/>
            </a:prstGeom>
            <a:noFill/>
            <a:ln>
              <a:noFill/>
            </a:ln>
          </p:spPr>
        </p:pic>
        <p:pic>
          <p:nvPicPr>
            <p:cNvPr id="709" name="Google Shape;709;p7"/>
            <p:cNvPicPr preferRelativeResize="0"/>
            <p:nvPr/>
          </p:nvPicPr>
          <p:blipFill rotWithShape="1">
            <a:blip r:embed="rId6">
              <a:alphaModFix/>
            </a:blip>
            <a:srcRect b="0" l="0" r="0" t="0"/>
            <a:stretch/>
          </p:blipFill>
          <p:spPr>
            <a:xfrm>
              <a:off x="4187947" y="2337540"/>
              <a:ext cx="757029" cy="346592"/>
            </a:xfrm>
            <a:prstGeom prst="rect">
              <a:avLst/>
            </a:prstGeom>
            <a:noFill/>
            <a:ln>
              <a:noFill/>
            </a:ln>
          </p:spPr>
        </p:pic>
      </p:grpSp>
      <p:grpSp>
        <p:nvGrpSpPr>
          <p:cNvPr id="710" name="Google Shape;710;p7"/>
          <p:cNvGrpSpPr/>
          <p:nvPr/>
        </p:nvGrpSpPr>
        <p:grpSpPr>
          <a:xfrm>
            <a:off x="1127522" y="1"/>
            <a:ext cx="1144634" cy="135319"/>
            <a:chOff x="0" y="1"/>
            <a:chExt cx="1526178" cy="180425"/>
          </a:xfrm>
        </p:grpSpPr>
        <p:sp>
          <p:nvSpPr>
            <p:cNvPr id="711" name="Google Shape;711;p7"/>
            <p:cNvSpPr/>
            <p:nvPr/>
          </p:nvSpPr>
          <p:spPr>
            <a:xfrm>
              <a:off x="0" y="1"/>
              <a:ext cx="1526178" cy="180425"/>
            </a:xfrm>
            <a:prstGeom prst="rect">
              <a:avLst/>
            </a:prstGeom>
            <a:solidFill>
              <a:srgbClr val="CBD0D7"/>
            </a:solidFill>
            <a:ln>
              <a:noFill/>
            </a:ln>
          </p:spPr>
          <p:txBody>
            <a:bodyPr anchorCtr="0" anchor="ctr" bIns="27000" lIns="27000" spcFirstLastPara="1" rIns="27000" wrap="square" tIns="27000">
              <a:spAutoFit/>
            </a:bodyPr>
            <a:lstStyle/>
            <a:p>
              <a:pPr indent="0" lvl="0" marL="0" marR="0" rtl="0" algn="l">
                <a:spcBef>
                  <a:spcPts val="0"/>
                </a:spcBef>
                <a:spcAft>
                  <a:spcPts val="0"/>
                </a:spcAft>
                <a:buNone/>
              </a:pPr>
              <a:r>
                <a:rPr b="0" i="1" lang="en-US" sz="525" u="none" cap="none" strike="noStrike">
                  <a:solidFill>
                    <a:srgbClr val="324146"/>
                  </a:solidFill>
                  <a:latin typeface="Poppins"/>
                  <a:ea typeface="Poppins"/>
                  <a:cs typeface="Poppins"/>
                  <a:sym typeface="Poppins"/>
                </a:rPr>
                <a:t>PART 2 – </a:t>
              </a:r>
              <a:r>
                <a:rPr b="1" i="0" lang="en-US" sz="525" u="none" cap="none" strike="noStrike">
                  <a:solidFill>
                    <a:srgbClr val="324146"/>
                  </a:solidFill>
                  <a:latin typeface="Poppins"/>
                  <a:ea typeface="Poppins"/>
                  <a:cs typeface="Poppins"/>
                  <a:sym typeface="Poppins"/>
                </a:rPr>
                <a:t>GENERAL OVERVIEW</a:t>
              </a:r>
              <a:endParaRPr/>
            </a:p>
          </p:txBody>
        </p:sp>
        <p:sp>
          <p:nvSpPr>
            <p:cNvPr id="712" name="Google Shape;712;p7"/>
            <p:cNvSpPr/>
            <p:nvPr/>
          </p:nvSpPr>
          <p:spPr>
            <a:xfrm>
              <a:off x="436105" y="134707"/>
              <a:ext cx="45719" cy="45719"/>
            </a:xfrm>
            <a:prstGeom prst="rect">
              <a:avLst/>
            </a:prstGeom>
            <a:solidFill>
              <a:srgbClr val="CBD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Poppins"/>
                <a:ea typeface="Poppins"/>
                <a:cs typeface="Poppins"/>
                <a:sym typeface="Poppi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
          <p:cNvSpPr txBox="1"/>
          <p:nvPr>
            <p:ph type="title"/>
          </p:nvPr>
        </p:nvSpPr>
        <p:spPr>
          <a:xfrm>
            <a:off x="583224" y="251100"/>
            <a:ext cx="7977553" cy="1604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solidFill>
                  <a:schemeClr val="dk1"/>
                </a:solidFill>
              </a:rPr>
              <a:t>VESPUCIO</a:t>
            </a:r>
            <a:endParaRPr/>
          </a:p>
        </p:txBody>
      </p:sp>
      <p:sp>
        <p:nvSpPr>
          <p:cNvPr id="719" name="Google Shape;719;p8"/>
          <p:cNvSpPr txBox="1"/>
          <p:nvPr>
            <p:ph idx="3" type="body"/>
          </p:nvPr>
        </p:nvSpPr>
        <p:spPr>
          <a:xfrm>
            <a:off x="583224" y="411956"/>
            <a:ext cx="7977553" cy="21557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None/>
            </a:pPr>
            <a:r>
              <a:rPr b="1" lang="en-US"/>
              <a:t>ASSET DESCRIPTION AND LOCATION</a:t>
            </a:r>
            <a:endParaRPr/>
          </a:p>
        </p:txBody>
      </p:sp>
      <p:grpSp>
        <p:nvGrpSpPr>
          <p:cNvPr id="720" name="Google Shape;720;p8"/>
          <p:cNvGrpSpPr/>
          <p:nvPr/>
        </p:nvGrpSpPr>
        <p:grpSpPr>
          <a:xfrm>
            <a:off x="1580418" y="790088"/>
            <a:ext cx="5983164" cy="168812"/>
            <a:chOff x="494395" y="987569"/>
            <a:chExt cx="4096417" cy="243840"/>
          </a:xfrm>
        </p:grpSpPr>
        <p:sp>
          <p:nvSpPr>
            <p:cNvPr id="721" name="Google Shape;721;p8"/>
            <p:cNvSpPr/>
            <p:nvPr/>
          </p:nvSpPr>
          <p:spPr>
            <a:xfrm>
              <a:off x="528747" y="987569"/>
              <a:ext cx="3777216" cy="243840"/>
            </a:xfrm>
            <a:prstGeom prst="rect">
              <a:avLst/>
            </a:prstGeom>
            <a:noFill/>
            <a:ln>
              <a:noFill/>
            </a:ln>
          </p:spPr>
          <p:txBody>
            <a:bodyPr anchorCtr="0" anchor="t" bIns="0" lIns="0" spcFirstLastPara="1" rIns="0" wrap="square" tIns="0">
              <a:noAutofit/>
            </a:bodyPr>
            <a:lstStyle/>
            <a:p>
              <a:pPr indent="1100" lvl="1" marL="0" marR="0" rtl="0" algn="l">
                <a:spcBef>
                  <a:spcPts val="0"/>
                </a:spcBef>
                <a:spcAft>
                  <a:spcPts val="0"/>
                </a:spcAft>
                <a:buNone/>
              </a:pPr>
              <a:r>
                <a:rPr b="1" i="0" lang="en-US" sz="831" u="none" cap="none" strike="noStrike">
                  <a:solidFill>
                    <a:srgbClr val="E13C32"/>
                  </a:solidFill>
                  <a:latin typeface="Poppins"/>
                  <a:ea typeface="Poppins"/>
                  <a:cs typeface="Poppins"/>
                  <a:sym typeface="Poppins"/>
                </a:rPr>
                <a:t>Asset Description – 2 toll roads in Santiago, Chile </a:t>
              </a:r>
              <a:endParaRPr b="1" baseline="-25000" i="0" sz="831" u="none" cap="none" strike="noStrike">
                <a:solidFill>
                  <a:srgbClr val="E13C32"/>
                </a:solidFill>
                <a:latin typeface="Poppins"/>
                <a:ea typeface="Poppins"/>
                <a:cs typeface="Poppins"/>
                <a:sym typeface="Poppins"/>
              </a:endParaRPr>
            </a:p>
          </p:txBody>
        </p:sp>
        <p:cxnSp>
          <p:nvCxnSpPr>
            <p:cNvPr id="722" name="Google Shape;722;p8"/>
            <p:cNvCxnSpPr/>
            <p:nvPr/>
          </p:nvCxnSpPr>
          <p:spPr>
            <a:xfrm>
              <a:off x="494395" y="1195197"/>
              <a:ext cx="4096417" cy="0"/>
            </a:xfrm>
            <a:prstGeom prst="straightConnector1">
              <a:avLst/>
            </a:prstGeom>
            <a:noFill/>
            <a:ln cap="flat" cmpd="sng" w="12700">
              <a:solidFill>
                <a:srgbClr val="E13C32"/>
              </a:solidFill>
              <a:prstDash val="solid"/>
              <a:round/>
              <a:headEnd len="sm" w="sm" type="none"/>
              <a:tailEnd len="sm" w="sm" type="none"/>
            </a:ln>
          </p:spPr>
        </p:cxnSp>
      </p:grpSp>
      <p:graphicFrame>
        <p:nvGraphicFramePr>
          <p:cNvPr id="723" name="Google Shape;723;p8"/>
          <p:cNvGraphicFramePr/>
          <p:nvPr/>
        </p:nvGraphicFramePr>
        <p:xfrm>
          <a:off x="1595900" y="986048"/>
          <a:ext cx="3000000" cy="3000000"/>
        </p:xfrm>
        <a:graphic>
          <a:graphicData uri="http://schemas.openxmlformats.org/drawingml/2006/table">
            <a:tbl>
              <a:tblPr bandRow="1" firstRow="1">
                <a:noFill/>
                <a:tableStyleId>{BA2B4D09-2E2A-4EC1-BA6D-665AA62D2273}</a:tableStyleId>
              </a:tblPr>
              <a:tblGrid>
                <a:gridCol w="772475"/>
                <a:gridCol w="2493350"/>
                <a:gridCol w="2686375"/>
              </a:tblGrid>
              <a:tr h="183325">
                <a:tc>
                  <a:txBody>
                    <a:bodyPr/>
                    <a:lstStyle/>
                    <a:p>
                      <a:pPr indent="0" lvl="0" marL="0" marR="0" rtl="0" algn="ctr">
                        <a:spcBef>
                          <a:spcPts val="0"/>
                        </a:spcBef>
                        <a:spcAft>
                          <a:spcPts val="0"/>
                        </a:spcAft>
                        <a:buNone/>
                      </a:pPr>
                      <a:r>
                        <a:rPr lang="en-US" sz="800" u="none" cap="none" strike="noStrike">
                          <a:solidFill>
                            <a:schemeClr val="lt2"/>
                          </a:solidFill>
                        </a:rPr>
                        <a:t>Concession</a:t>
                      </a:r>
                      <a:endParaRPr/>
                    </a:p>
                  </a:txBody>
                  <a:tcPr marT="31650" marB="31650" marR="63300" marL="63300" anchor="ctr"/>
                </a:tc>
                <a:tc>
                  <a:txBody>
                    <a:bodyPr/>
                    <a:lstStyle/>
                    <a:p>
                      <a:pPr indent="0" lvl="0" marL="0" marR="0" rtl="0" algn="ctr">
                        <a:spcBef>
                          <a:spcPts val="0"/>
                        </a:spcBef>
                        <a:spcAft>
                          <a:spcPts val="0"/>
                        </a:spcAft>
                        <a:buNone/>
                      </a:pPr>
                      <a:r>
                        <a:rPr lang="en-US" sz="800" u="none" cap="none" strike="noStrike">
                          <a:solidFill>
                            <a:schemeClr val="lt2"/>
                          </a:solidFill>
                        </a:rPr>
                        <a:t>Autopista Vespucio Norte</a:t>
                      </a:r>
                      <a:endParaRPr/>
                    </a:p>
                  </a:txBody>
                  <a:tcPr marT="31650" marB="31650" marR="63300" marL="63300" anchor="ctr"/>
                </a:tc>
                <a:tc>
                  <a:txBody>
                    <a:bodyPr/>
                    <a:lstStyle/>
                    <a:p>
                      <a:pPr indent="0" lvl="0" marL="0" marR="0" rtl="0" algn="ctr">
                        <a:spcBef>
                          <a:spcPts val="0"/>
                        </a:spcBef>
                        <a:spcAft>
                          <a:spcPts val="0"/>
                        </a:spcAft>
                        <a:buNone/>
                      </a:pPr>
                      <a:r>
                        <a:rPr lang="en-US" sz="800" u="none" cap="none" strike="noStrike">
                          <a:solidFill>
                            <a:schemeClr val="lt2"/>
                          </a:solidFill>
                        </a:rPr>
                        <a:t>Túnel San Cristobal</a:t>
                      </a:r>
                      <a:endParaRPr/>
                    </a:p>
                  </a:txBody>
                  <a:tcPr marT="31650" marB="31650" marR="63300" marL="63300" anchor="ctr"/>
                </a:tc>
              </a:tr>
              <a:tr h="28575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Tenor / Road Length</a:t>
                      </a:r>
                      <a:endParaRPr/>
                    </a:p>
                  </a:txBody>
                  <a:tcPr marT="34300" marB="34300" marR="34300" marL="34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b="1" lang="en-US" sz="700" u="none" cap="none" strike="noStrike">
                          <a:solidFill>
                            <a:srgbClr val="324146"/>
                          </a:solidFill>
                        </a:rPr>
                        <a:t>Built in 2002, 30-year</a:t>
                      </a:r>
                      <a:r>
                        <a:rPr lang="en-US" sz="700" u="none" cap="none" strike="noStrike">
                          <a:solidFill>
                            <a:srgbClr val="324146"/>
                          </a:solidFill>
                        </a:rPr>
                        <a:t> BOT</a:t>
                      </a:r>
                      <a:r>
                        <a:rPr baseline="30000" lang="en-US" sz="700" u="none" cap="none" strike="noStrike">
                          <a:solidFill>
                            <a:srgbClr val="324146"/>
                          </a:solidFill>
                        </a:rPr>
                        <a:t>1</a:t>
                      </a:r>
                      <a:r>
                        <a:rPr lang="en-US" sz="700" u="none" cap="none" strike="noStrike">
                          <a:solidFill>
                            <a:srgbClr val="324146"/>
                          </a:solidFill>
                        </a:rPr>
                        <a:t> </a:t>
                      </a:r>
                      <a:r>
                        <a:rPr b="1" lang="en-US" sz="700" u="none" cap="none" strike="noStrike">
                          <a:solidFill>
                            <a:srgbClr val="324146"/>
                          </a:solidFill>
                        </a:rPr>
                        <a:t>29km concession </a:t>
                      </a:r>
                      <a:r>
                        <a:rPr lang="en-US" sz="700" u="none" cap="none" strike="noStrike">
                          <a:solidFill>
                            <a:srgbClr val="324146"/>
                          </a:solidFill>
                        </a:rPr>
                        <a:t>designed to border Santiago from the north-east to the south-west</a:t>
                      </a:r>
                      <a:endParaRPr/>
                    </a:p>
                  </a:txBody>
                  <a:tcPr marT="31650" marB="31650" marR="0" marL="63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b="1" lang="en-US" sz="700" u="none" cap="none" strike="noStrike">
                          <a:solidFill>
                            <a:srgbClr val="324146"/>
                          </a:solidFill>
                        </a:rPr>
                        <a:t>Built in 2004, 33-year </a:t>
                      </a:r>
                      <a:r>
                        <a:rPr lang="en-US" sz="700" u="none" cap="none" strike="noStrike">
                          <a:solidFill>
                            <a:srgbClr val="324146"/>
                          </a:solidFill>
                        </a:rPr>
                        <a:t>BOT</a:t>
                      </a:r>
                      <a:r>
                        <a:rPr baseline="30000" lang="en-US" sz="700" u="none" cap="none" strike="noStrike">
                          <a:solidFill>
                            <a:srgbClr val="324146"/>
                          </a:solidFill>
                        </a:rPr>
                        <a:t>1</a:t>
                      </a:r>
                      <a:r>
                        <a:rPr lang="en-US" sz="700" u="none" cap="none" strike="noStrike">
                          <a:solidFill>
                            <a:srgbClr val="324146"/>
                          </a:solidFill>
                        </a:rPr>
                        <a:t> </a:t>
                      </a:r>
                      <a:r>
                        <a:rPr b="1" lang="en-US" sz="700" u="none" cap="none" strike="noStrike">
                          <a:solidFill>
                            <a:srgbClr val="324146"/>
                          </a:solidFill>
                        </a:rPr>
                        <a:t>c.4km concession in Santiago</a:t>
                      </a:r>
                      <a:endParaRPr/>
                    </a:p>
                  </a:txBody>
                  <a:tcPr marT="31650" marB="31650" marR="0" marL="63300" anchor="ctr"/>
                </a:tc>
              </a:tr>
              <a:tr h="606225">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Description</a:t>
                      </a:r>
                      <a:endParaRPr/>
                    </a:p>
                  </a:txBody>
                  <a:tcPr marT="34300" marB="34300" marR="34300" marL="34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Part of Santiago’s multi-lane (3x3) free-flow system, an integrated urban toll road network that operates under a standardized and unified e-tolling system (TAG system)</a:t>
                      </a:r>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17 gantries</a:t>
                      </a:r>
                      <a:endParaRPr/>
                    </a:p>
                  </a:txBody>
                  <a:tcPr marT="31650" marB="31650" marR="0" marL="63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Two uni-directional 2x2 tunnels, each c.1.8km long under the San Cristóbal hill</a:t>
                      </a:r>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Designed to connect the districts of Providencia with Huechuraba, connecting to AVN in its east-west direction</a:t>
                      </a:r>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2 gantries</a:t>
                      </a:r>
                      <a:endParaRPr/>
                    </a:p>
                  </a:txBody>
                  <a:tcPr marT="31650" marB="31650" marR="0" marL="63300" anchor="ctr"/>
                </a:tc>
              </a:tr>
              <a:tr h="714825">
                <a:tc>
                  <a:txBody>
                    <a:bodyPr/>
                    <a:lstStyle/>
                    <a:p>
                      <a:pPr indent="0" lvl="0" marL="0" marR="0" rtl="0" algn="just">
                        <a:lnSpc>
                          <a:spcPct val="100000"/>
                        </a:lnSpc>
                        <a:spcBef>
                          <a:spcPts val="0"/>
                        </a:spcBef>
                        <a:spcAft>
                          <a:spcPts val="0"/>
                        </a:spcAft>
                        <a:buClr>
                          <a:schemeClr val="accent1"/>
                        </a:buClr>
                        <a:buSzPts val="700"/>
                        <a:buFont typeface="Noto Sans Symbols"/>
                        <a:buNone/>
                      </a:pPr>
                      <a:r>
                        <a:rPr b="1" lang="en-US" sz="700" u="none" cap="none" strike="noStrike">
                          <a:solidFill>
                            <a:srgbClr val="324146"/>
                          </a:solidFill>
                        </a:rPr>
                        <a:t>Served Areas</a:t>
                      </a:r>
                      <a:endParaRPr b="1" sz="700" u="none" cap="none" strike="noStrike">
                        <a:solidFill>
                          <a:srgbClr val="324146"/>
                        </a:solidFill>
                      </a:endParaRPr>
                    </a:p>
                  </a:txBody>
                  <a:tcPr marT="34300" marB="34300" marR="34300" marL="34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Key route to access:</a:t>
                      </a:r>
                      <a:endParaRPr/>
                    </a:p>
                    <a:p>
                      <a:pPr indent="-171450" lvl="0" marL="342900" marR="0" rtl="0" algn="just">
                        <a:lnSpc>
                          <a:spcPct val="100000"/>
                        </a:lnSpc>
                        <a:spcBef>
                          <a:spcPts val="0"/>
                        </a:spcBef>
                        <a:spcAft>
                          <a:spcPts val="0"/>
                        </a:spcAft>
                        <a:buClr>
                          <a:schemeClr val="accent1"/>
                        </a:buClr>
                        <a:buSzPts val="700"/>
                        <a:buFont typeface="Noto Sans Symbols"/>
                        <a:buChar char="▪"/>
                      </a:pPr>
                      <a:r>
                        <a:rPr lang="en-US" sz="700" u="none" cap="none" strike="noStrike">
                          <a:solidFill>
                            <a:srgbClr val="324146"/>
                          </a:solidFill>
                        </a:rPr>
                        <a:t>Chile’s largest international airport (Arturo Merino Benítez Airport)</a:t>
                      </a:r>
                      <a:endParaRPr/>
                    </a:p>
                    <a:p>
                      <a:pPr indent="-171450" lvl="0" marL="342900" marR="0" rtl="0" algn="just">
                        <a:lnSpc>
                          <a:spcPct val="100000"/>
                        </a:lnSpc>
                        <a:spcBef>
                          <a:spcPts val="0"/>
                        </a:spcBef>
                        <a:spcAft>
                          <a:spcPts val="0"/>
                        </a:spcAft>
                        <a:buClr>
                          <a:schemeClr val="accent1"/>
                        </a:buClr>
                        <a:buSzPts val="700"/>
                        <a:buFont typeface="Noto Sans Symbols"/>
                        <a:buChar char="▪"/>
                      </a:pPr>
                      <a:r>
                        <a:rPr lang="en-US" sz="700" u="none" cap="none" strike="noStrike">
                          <a:solidFill>
                            <a:srgbClr val="324146"/>
                          </a:solidFill>
                        </a:rPr>
                        <a:t>The ports of Valparaiso and San Antonio (handling 61% of Chile’s total cargo)</a:t>
                      </a:r>
                      <a:endParaRPr/>
                    </a:p>
                    <a:p>
                      <a:pPr indent="-171450" lvl="0" marL="342900" marR="0" rtl="0" algn="just">
                        <a:lnSpc>
                          <a:spcPct val="100000"/>
                        </a:lnSpc>
                        <a:spcBef>
                          <a:spcPts val="0"/>
                        </a:spcBef>
                        <a:spcAft>
                          <a:spcPts val="0"/>
                        </a:spcAft>
                        <a:buClr>
                          <a:schemeClr val="accent1"/>
                        </a:buClr>
                        <a:buSzPts val="700"/>
                        <a:buFont typeface="Noto Sans Symbols"/>
                        <a:buChar char="▪"/>
                      </a:pPr>
                      <a:r>
                        <a:rPr lang="en-US" sz="700" u="none" cap="none" strike="noStrike">
                          <a:solidFill>
                            <a:srgbClr val="324146"/>
                          </a:solidFill>
                        </a:rPr>
                        <a:t>North of Chile through the Pan-American Highway (Route 5)</a:t>
                      </a:r>
                      <a:endParaRPr/>
                    </a:p>
                  </a:txBody>
                  <a:tcPr marT="31650" marB="31650" marR="0" marL="63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Key route users take to access Ciudad Empresarial, one of Santiago’s fastest growing business districts</a:t>
                      </a:r>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TSC provides average time savings of c.50% vs alternative route via La Pirámide</a:t>
                      </a:r>
                      <a:endParaRPr/>
                    </a:p>
                  </a:txBody>
                  <a:tcPr marT="31650" marB="31650" marR="0" marL="63300" anchor="ctr"/>
                </a:tc>
              </a:tr>
              <a:tr h="28575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Traffic Breakdown</a:t>
                      </a:r>
                      <a:endParaRPr b="1" sz="700" u="none" cap="none" strike="noStrike">
                        <a:solidFill>
                          <a:srgbClr val="324146"/>
                        </a:solidFill>
                        <a:latin typeface="Arial"/>
                        <a:ea typeface="Arial"/>
                        <a:cs typeface="Arial"/>
                        <a:sym typeface="Arial"/>
                      </a:endParaRPr>
                    </a:p>
                  </a:txBody>
                  <a:tcPr marT="34300" marB="34300" marR="34300" marL="34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88% light, 8% trucks and 4% trailers (as of December 2019)</a:t>
                      </a:r>
                      <a:endParaRPr sz="700" u="none" cap="none" strike="noStrike">
                        <a:solidFill>
                          <a:srgbClr val="324146"/>
                        </a:solidFill>
                      </a:endParaRPr>
                    </a:p>
                  </a:txBody>
                  <a:tcPr marT="31650" marB="31650" marR="0" marL="63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95% light, 4% trucks and 1% trailers (as of December 2019)</a:t>
                      </a:r>
                      <a:endParaRPr sz="700" u="none" cap="none" strike="noStrike">
                        <a:solidFill>
                          <a:srgbClr val="324146"/>
                        </a:solidFill>
                      </a:endParaRPr>
                    </a:p>
                  </a:txBody>
                  <a:tcPr marT="31650" marB="31650" marR="0" marL="63300" anchor="ctr"/>
                </a:tc>
              </a:tr>
              <a:tr h="43700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Traffic Risk and</a:t>
                      </a:r>
                      <a:endParaRPr/>
                    </a:p>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Tariff Collection</a:t>
                      </a:r>
                      <a:endParaRPr b="1" sz="700" u="none" cap="none" strike="noStrike">
                        <a:solidFill>
                          <a:srgbClr val="324146"/>
                        </a:solidFill>
                        <a:latin typeface="Arial"/>
                        <a:ea typeface="Arial"/>
                        <a:cs typeface="Arial"/>
                        <a:sym typeface="Arial"/>
                      </a:endParaRPr>
                    </a:p>
                  </a:txBody>
                  <a:tcPr marT="34300" marB="34300" marR="34300" marL="34300" anchor="ctr"/>
                </a:tc>
                <a:tc gridSpan="2">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Concessionaire retains 100% of the upside/downside</a:t>
                      </a:r>
                      <a:endParaRPr sz="700" u="none" cap="none" strike="noStrike">
                        <a:solidFill>
                          <a:srgbClr val="324146"/>
                        </a:solidFill>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No revenue sharing mechanism with the government</a:t>
                      </a:r>
                      <a:endParaRPr sz="700" u="none" cap="none" strike="noStrike">
                        <a:solidFill>
                          <a:srgbClr val="324146"/>
                        </a:solidFill>
                        <a:latin typeface="Arial"/>
                        <a:ea typeface="Arial"/>
                        <a:cs typeface="Arial"/>
                        <a:sym typeface="Arial"/>
                      </a:endParaRPr>
                    </a:p>
                  </a:txBody>
                  <a:tcPr marT="31650" marB="31650" marR="63300" marL="63300" anchor="ctr"/>
                </a:tc>
                <a:tc hMerge="1"/>
              </a:tr>
              <a:tr h="38905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Tariff Indexation</a:t>
                      </a:r>
                      <a:endParaRPr b="1" sz="700" u="none" cap="none" strike="noStrike">
                        <a:solidFill>
                          <a:srgbClr val="324146"/>
                        </a:solidFill>
                        <a:latin typeface="Arial"/>
                        <a:ea typeface="Arial"/>
                        <a:cs typeface="Arial"/>
                        <a:sym typeface="Arial"/>
                      </a:endParaRPr>
                    </a:p>
                  </a:txBody>
                  <a:tcPr marT="34300" marB="34300" marR="34300" marL="34300" anchor="ctr"/>
                </a:tc>
                <a:tc gridSpan="2">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Annual escalator of 100% of Chilean CPI</a:t>
                      </a:r>
                      <a:endParaRPr sz="700" u="none" cap="none" strike="noStrike">
                        <a:solidFill>
                          <a:srgbClr val="324146"/>
                        </a:solidFill>
                      </a:endParaRPr>
                    </a:p>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The concessionaire will retain full inflation risk on the revenues. In term of cash flow, this is partially offset by debt and concession fees denominated in UF – ie. the Chilean unit of accounting indexed to inflation</a:t>
                      </a:r>
                      <a:endParaRPr sz="700" u="none" cap="none" strike="noStrike">
                        <a:solidFill>
                          <a:srgbClr val="324146"/>
                        </a:solidFill>
                        <a:latin typeface="Arial"/>
                        <a:ea typeface="Arial"/>
                        <a:cs typeface="Arial"/>
                        <a:sym typeface="Arial"/>
                      </a:endParaRPr>
                    </a:p>
                  </a:txBody>
                  <a:tcPr marT="31650" marB="31650" marR="63300" marL="63300" anchor="ctr"/>
                </a:tc>
                <a:tc hMerge="1"/>
              </a:tr>
              <a:tr h="25205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Traffic risk</a:t>
                      </a:r>
                      <a:endParaRPr b="1" sz="700" u="none" cap="none" strike="noStrike">
                        <a:solidFill>
                          <a:srgbClr val="324146"/>
                        </a:solidFill>
                        <a:latin typeface="Arial"/>
                        <a:ea typeface="Arial"/>
                        <a:cs typeface="Arial"/>
                        <a:sym typeface="Arial"/>
                      </a:endParaRPr>
                    </a:p>
                  </a:txBody>
                  <a:tcPr marT="34300" marB="34300" marR="34300" marL="34300" anchor="ctr"/>
                </a:tc>
                <a:tc gridSpan="2">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The concessionaires will retain full traffic risk</a:t>
                      </a:r>
                      <a:endParaRPr sz="700" u="none" cap="none" strike="noStrike">
                        <a:solidFill>
                          <a:srgbClr val="324146"/>
                        </a:solidFill>
                        <a:latin typeface="Arial"/>
                        <a:ea typeface="Arial"/>
                        <a:cs typeface="Arial"/>
                        <a:sym typeface="Arial"/>
                      </a:endParaRPr>
                    </a:p>
                  </a:txBody>
                  <a:tcPr marT="31650" marB="31650" marR="63300" marL="63300" anchor="ctr"/>
                </a:tc>
                <a:tc hMerge="1"/>
              </a:tr>
              <a:tr h="389050">
                <a:tc>
                  <a:txBody>
                    <a:bodyPr/>
                    <a:lstStyle/>
                    <a:p>
                      <a:pPr indent="0" lvl="0" marL="0" marR="0" rtl="0" algn="just">
                        <a:lnSpc>
                          <a:spcPct val="100000"/>
                        </a:lnSpc>
                        <a:spcBef>
                          <a:spcPts val="0"/>
                        </a:spcBef>
                        <a:spcAft>
                          <a:spcPts val="0"/>
                        </a:spcAft>
                        <a:buClr>
                          <a:schemeClr val="accent1"/>
                        </a:buClr>
                        <a:buSzPts val="700"/>
                        <a:buFont typeface="Arial"/>
                        <a:buNone/>
                      </a:pPr>
                      <a:r>
                        <a:rPr b="1" lang="en-US" sz="700" u="none" cap="none" strike="noStrike">
                          <a:solidFill>
                            <a:srgbClr val="324146"/>
                          </a:solidFill>
                        </a:rPr>
                        <a:t>Congestion Charges</a:t>
                      </a:r>
                      <a:endParaRPr b="1" sz="700" u="none" cap="none" strike="noStrike">
                        <a:solidFill>
                          <a:srgbClr val="324146"/>
                        </a:solidFill>
                        <a:latin typeface="Arial"/>
                        <a:ea typeface="Arial"/>
                        <a:cs typeface="Arial"/>
                        <a:sym typeface="Arial"/>
                      </a:endParaRPr>
                    </a:p>
                  </a:txBody>
                  <a:tcPr marT="34300" marB="34300" marR="34300" marL="34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Congestion charges of 2.0x or 3.0x off-peak tariff based on the average operating speed of each section of the road on each 30-min interval of the day</a:t>
                      </a:r>
                      <a:endParaRPr sz="700" u="none" cap="none" strike="noStrike">
                        <a:solidFill>
                          <a:srgbClr val="324146"/>
                        </a:solidFill>
                        <a:latin typeface="Arial"/>
                        <a:ea typeface="Arial"/>
                        <a:cs typeface="Arial"/>
                        <a:sym typeface="Arial"/>
                      </a:endParaRPr>
                    </a:p>
                  </a:txBody>
                  <a:tcPr marT="31650" marB="31650" marR="63300" marL="63300" anchor="ctr"/>
                </a:tc>
                <a:tc>
                  <a:txBody>
                    <a:bodyPr/>
                    <a:lstStyle/>
                    <a:p>
                      <a:pPr indent="-171450" lvl="0" marL="171450" marR="0" rtl="0" algn="just">
                        <a:lnSpc>
                          <a:spcPct val="100000"/>
                        </a:lnSpc>
                        <a:spcBef>
                          <a:spcPts val="0"/>
                        </a:spcBef>
                        <a:spcAft>
                          <a:spcPts val="0"/>
                        </a:spcAft>
                        <a:buClr>
                          <a:schemeClr val="accent1"/>
                        </a:buClr>
                        <a:buSzPts val="700"/>
                        <a:buFont typeface="Arial"/>
                        <a:buChar char="•"/>
                      </a:pPr>
                      <a:r>
                        <a:rPr lang="en-US" sz="700" u="none" cap="none" strike="noStrike">
                          <a:solidFill>
                            <a:srgbClr val="324146"/>
                          </a:solidFill>
                        </a:rPr>
                        <a:t>Congestion charges of 1.5x, 1.6x or 2.0x off-peak tariff based on the average operating speed of each section of the road on each 30-min interval of the day, depending on direction</a:t>
                      </a:r>
                      <a:endParaRPr sz="700" u="none" cap="none" strike="noStrike">
                        <a:solidFill>
                          <a:srgbClr val="324146"/>
                        </a:solidFill>
                        <a:latin typeface="Arial"/>
                        <a:ea typeface="Arial"/>
                        <a:cs typeface="Arial"/>
                        <a:sym typeface="Arial"/>
                      </a:endParaRPr>
                    </a:p>
                  </a:txBody>
                  <a:tcPr marT="31650" marB="31650" marR="63300" marL="63300" anchor="ctr"/>
                </a:tc>
              </a:tr>
            </a:tbl>
          </a:graphicData>
        </a:graphic>
      </p:graphicFrame>
      <p:grpSp>
        <p:nvGrpSpPr>
          <p:cNvPr id="724" name="Google Shape;724;p8"/>
          <p:cNvGrpSpPr/>
          <p:nvPr/>
        </p:nvGrpSpPr>
        <p:grpSpPr>
          <a:xfrm>
            <a:off x="1127522" y="1"/>
            <a:ext cx="1144634" cy="135319"/>
            <a:chOff x="0" y="1"/>
            <a:chExt cx="1526178" cy="180425"/>
          </a:xfrm>
        </p:grpSpPr>
        <p:sp>
          <p:nvSpPr>
            <p:cNvPr id="725" name="Google Shape;725;p8"/>
            <p:cNvSpPr/>
            <p:nvPr/>
          </p:nvSpPr>
          <p:spPr>
            <a:xfrm>
              <a:off x="0" y="1"/>
              <a:ext cx="1526178" cy="180425"/>
            </a:xfrm>
            <a:prstGeom prst="rect">
              <a:avLst/>
            </a:prstGeom>
            <a:solidFill>
              <a:srgbClr val="CBD0D7"/>
            </a:solidFill>
            <a:ln>
              <a:noFill/>
            </a:ln>
          </p:spPr>
          <p:txBody>
            <a:bodyPr anchorCtr="0" anchor="ctr" bIns="27000" lIns="27000" spcFirstLastPara="1" rIns="27000" wrap="square" tIns="27000">
              <a:spAutoFit/>
            </a:bodyPr>
            <a:lstStyle/>
            <a:p>
              <a:pPr indent="0" lvl="0" marL="0" marR="0" rtl="0" algn="l">
                <a:spcBef>
                  <a:spcPts val="0"/>
                </a:spcBef>
                <a:spcAft>
                  <a:spcPts val="0"/>
                </a:spcAft>
                <a:buNone/>
              </a:pPr>
              <a:r>
                <a:rPr b="0" i="1" lang="en-US" sz="525" u="none" cap="none" strike="noStrike">
                  <a:solidFill>
                    <a:srgbClr val="324146"/>
                  </a:solidFill>
                  <a:latin typeface="Poppins"/>
                  <a:ea typeface="Poppins"/>
                  <a:cs typeface="Poppins"/>
                  <a:sym typeface="Poppins"/>
                </a:rPr>
                <a:t>PART 2 – </a:t>
              </a:r>
              <a:r>
                <a:rPr b="1" i="0" lang="en-US" sz="525" u="none" cap="none" strike="noStrike">
                  <a:solidFill>
                    <a:srgbClr val="324146"/>
                  </a:solidFill>
                  <a:latin typeface="Poppins"/>
                  <a:ea typeface="Poppins"/>
                  <a:cs typeface="Poppins"/>
                  <a:sym typeface="Poppins"/>
                </a:rPr>
                <a:t>GENERAL OVERVIEW</a:t>
              </a:r>
              <a:endParaRPr/>
            </a:p>
          </p:txBody>
        </p:sp>
        <p:sp>
          <p:nvSpPr>
            <p:cNvPr id="726" name="Google Shape;726;p8"/>
            <p:cNvSpPr/>
            <p:nvPr/>
          </p:nvSpPr>
          <p:spPr>
            <a:xfrm>
              <a:off x="436105" y="134707"/>
              <a:ext cx="45719" cy="45719"/>
            </a:xfrm>
            <a:prstGeom prst="rect">
              <a:avLst/>
            </a:prstGeom>
            <a:solidFill>
              <a:srgbClr val="CBD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Poppins"/>
                <a:ea typeface="Poppins"/>
                <a:cs typeface="Poppins"/>
                <a:sym typeface="Poppins"/>
              </a:endParaRPr>
            </a:p>
          </p:txBody>
        </p:sp>
      </p:grpSp>
      <p:sp>
        <p:nvSpPr>
          <p:cNvPr id="727" name="Google Shape;727;p8"/>
          <p:cNvSpPr/>
          <p:nvPr/>
        </p:nvSpPr>
        <p:spPr>
          <a:xfrm>
            <a:off x="1181264" y="4857750"/>
            <a:ext cx="3393282" cy="161583"/>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b="0" i="0" lang="en-US" sz="525" u="none" cap="none" strike="noStrike">
                <a:solidFill>
                  <a:srgbClr val="324146"/>
                </a:solidFill>
                <a:latin typeface="Poppins"/>
                <a:ea typeface="Poppins"/>
                <a:cs typeface="Poppins"/>
                <a:sym typeface="Poppins"/>
              </a:rPr>
              <a:t>Information provided for illustration purposes only, no binding contractual force.</a:t>
            </a:r>
            <a:endParaRPr/>
          </a:p>
          <a:p>
            <a:pPr indent="-158266" lvl="0" marL="158266" marR="0" rtl="0" algn="l">
              <a:spcBef>
                <a:spcPts val="0"/>
              </a:spcBef>
              <a:spcAft>
                <a:spcPts val="0"/>
              </a:spcAft>
              <a:buClr>
                <a:srgbClr val="324146"/>
              </a:buClr>
              <a:buSzPts val="525"/>
              <a:buFont typeface="Poppins"/>
              <a:buAutoNum type="arabicPeriod"/>
            </a:pPr>
            <a:r>
              <a:rPr b="0" i="0" lang="en-US" sz="525" u="none" cap="none" strike="noStrike">
                <a:solidFill>
                  <a:srgbClr val="324146"/>
                </a:solidFill>
                <a:latin typeface="Poppins"/>
                <a:ea typeface="Poppins"/>
                <a:cs typeface="Poppins"/>
                <a:sym typeface="Poppins"/>
              </a:rPr>
              <a:t>BOT = Build, Operate and Transfer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
          <p:cNvSpPr txBox="1"/>
          <p:nvPr>
            <p:ph type="title"/>
          </p:nvPr>
        </p:nvSpPr>
        <p:spPr>
          <a:xfrm>
            <a:off x="173038" y="479426"/>
            <a:ext cx="6766560" cy="27460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400"/>
              <a:buFont typeface="Arial Black"/>
              <a:buNone/>
            </a:pPr>
            <a:r>
              <a:rPr lang="en-US"/>
              <a:t>VESPUCIO</a:t>
            </a:r>
            <a:endParaRPr/>
          </a:p>
        </p:txBody>
      </p:sp>
      <p:sp>
        <p:nvSpPr>
          <p:cNvPr id="733" name="Google Shape;733;p9"/>
          <p:cNvSpPr txBox="1"/>
          <p:nvPr/>
        </p:nvSpPr>
        <p:spPr>
          <a:xfrm>
            <a:off x="4566463" y="1064390"/>
            <a:ext cx="3960000" cy="193358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50"/>
              <a:buFont typeface="Arial"/>
              <a:buNone/>
            </a:pPr>
            <a:r>
              <a:rPr b="1" i="0" lang="en-US" sz="950" u="none" cap="none" strike="noStrike">
                <a:solidFill>
                  <a:schemeClr val="lt1"/>
                </a:solidFill>
                <a:latin typeface="Arial"/>
                <a:ea typeface="Arial"/>
                <a:cs typeface="Arial"/>
                <a:sym typeface="Arial"/>
              </a:rPr>
              <a:t>RESULTS AND CURRENT TRADING AS OF Q3 2023</a:t>
            </a:r>
            <a:endParaRPr/>
          </a:p>
          <a:p>
            <a:pPr indent="0" lvl="2" marL="0" marR="0" rtl="0" algn="l">
              <a:lnSpc>
                <a:spcPct val="100000"/>
              </a:lnSpc>
              <a:spcBef>
                <a:spcPts val="300"/>
              </a:spcBef>
              <a:spcAft>
                <a:spcPts val="0"/>
              </a:spcAft>
              <a:buClr>
                <a:schemeClr val="lt1"/>
              </a:buClr>
              <a:buSzPts val="800"/>
              <a:buFont typeface="Arial"/>
              <a:buNone/>
            </a:pPr>
            <a:r>
              <a:rPr b="1" i="0" lang="en-US" sz="800" u="none" cap="none" strike="noStrike">
                <a:solidFill>
                  <a:schemeClr val="dk1"/>
                </a:solidFill>
                <a:latin typeface="Arial"/>
                <a:ea typeface="Arial"/>
                <a:cs typeface="Arial"/>
                <a:sym typeface="Arial"/>
              </a:rPr>
              <a:t>Current trading as of Q3 2023</a:t>
            </a:r>
            <a:r>
              <a:rPr b="1" baseline="30000" i="0" lang="en-US" sz="800" u="none" cap="none" strike="noStrike">
                <a:solidFill>
                  <a:schemeClr val="dk1"/>
                </a:solidFill>
                <a:latin typeface="Arial"/>
                <a:ea typeface="Arial"/>
                <a:cs typeface="Arial"/>
                <a:sym typeface="Arial"/>
              </a:rPr>
              <a:t>(1)</a:t>
            </a:r>
            <a:endParaRPr b="0" baseline="30000" i="0" sz="800" u="none" cap="none" strike="noStrike">
              <a:solidFill>
                <a:schemeClr val="dk1"/>
              </a:solidFill>
              <a:latin typeface="Arial"/>
              <a:ea typeface="Arial"/>
              <a:cs typeface="Arial"/>
              <a:sym typeface="Arial"/>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Compared to budget, the YTD Q3 ‘23 Revenue and EBITDA were +2.4% and +4.0% higher, respectively </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increase in Revenue is mainly explained by lower bad debt expenses (-12%)</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higher EBITDA is mainly explained by top line growth coupled with an opex that was slightly lower than budgeted (-3%)</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Leverage ratios (Net Debt / EBITDA) have been reduced to 2019 levels and the Company has a good liquidity position</a:t>
            </a:r>
            <a:endParaRPr/>
          </a:p>
          <a:p>
            <a:pPr indent="0" lvl="2" marL="0" marR="0" rtl="0" algn="l">
              <a:lnSpc>
                <a:spcPct val="100000"/>
              </a:lnSpc>
              <a:spcBef>
                <a:spcPts val="300"/>
              </a:spcBef>
              <a:spcAft>
                <a:spcPts val="0"/>
              </a:spcAft>
              <a:buClr>
                <a:schemeClr val="lt1"/>
              </a:buClr>
              <a:buSzPts val="800"/>
              <a:buFont typeface="Arial"/>
              <a:buNone/>
            </a:pPr>
            <a:r>
              <a:t/>
            </a:r>
            <a:endParaRPr b="0" i="0" sz="800" u="none" cap="none" strike="noStrike">
              <a:solidFill>
                <a:schemeClr val="dk1"/>
              </a:solidFill>
              <a:highlight>
                <a:srgbClr val="FFFF00"/>
              </a:highlight>
              <a:latin typeface="Arial"/>
              <a:ea typeface="Arial"/>
              <a:cs typeface="Arial"/>
              <a:sym typeface="Arial"/>
            </a:endParaRPr>
          </a:p>
        </p:txBody>
      </p:sp>
      <p:sp>
        <p:nvSpPr>
          <p:cNvPr id="734" name="Google Shape;734;p9"/>
          <p:cNvSpPr txBox="1"/>
          <p:nvPr/>
        </p:nvSpPr>
        <p:spPr>
          <a:xfrm>
            <a:off x="178592" y="1064390"/>
            <a:ext cx="4024917" cy="158987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950"/>
              <a:buFont typeface="Arial"/>
              <a:buNone/>
            </a:pPr>
            <a:r>
              <a:rPr b="1" i="0" lang="en-US" sz="950" u="none" cap="none" strike="noStrike">
                <a:solidFill>
                  <a:schemeClr val="lt1"/>
                </a:solidFill>
                <a:latin typeface="Arial"/>
                <a:ea typeface="Arial"/>
                <a:cs typeface="Arial"/>
                <a:sym typeface="Arial"/>
              </a:rPr>
              <a:t>MAIN ACHIEVEMENTS</a:t>
            </a:r>
            <a:endParaRPr/>
          </a:p>
          <a:p>
            <a:pPr indent="0" lvl="2" marL="0" marR="0" rtl="0" algn="l">
              <a:lnSpc>
                <a:spcPct val="100000"/>
              </a:lnSpc>
              <a:spcBef>
                <a:spcPts val="300"/>
              </a:spcBef>
              <a:spcAft>
                <a:spcPts val="0"/>
              </a:spcAft>
              <a:buClr>
                <a:schemeClr val="lt1"/>
              </a:buClr>
              <a:buSzPts val="800"/>
              <a:buFont typeface="Arial"/>
              <a:buNone/>
            </a:pPr>
            <a:r>
              <a:rPr b="1" i="0" lang="en-US" sz="800" u="none" cap="none" strike="noStrike">
                <a:solidFill>
                  <a:schemeClr val="dk1"/>
                </a:solidFill>
                <a:latin typeface="Arial"/>
                <a:ea typeface="Arial"/>
                <a:cs typeface="Arial"/>
                <a:sym typeface="Arial"/>
              </a:rPr>
              <a:t>Traffic</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Lock-downs implemented early Q2 2020, in response to Covid-19, impacted traffic</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Traffic reached its lowest point in June 2020 at -56% below 2019 levels</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release of mobility restrictions took effect and traffic completed its recovery to pre-pandemic levels in 2022 - FY ‘22 traffic in line with ‘19 (+1%) and above ‘21 (+6%)</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Despite changes to logistics and commuting behavior, long-term value remains intact and Vespucio retains its role as an essential transportation link in Santiago</a:t>
            </a:r>
            <a:endParaRPr/>
          </a:p>
          <a:p>
            <a:pPr indent="0" lvl="2" marL="0" marR="0" rtl="0" algn="l">
              <a:lnSpc>
                <a:spcPct val="100000"/>
              </a:lnSpc>
              <a:spcBef>
                <a:spcPts val="300"/>
              </a:spcBef>
              <a:spcAft>
                <a:spcPts val="0"/>
              </a:spcAft>
              <a:buClr>
                <a:schemeClr val="lt1"/>
              </a:buClr>
              <a:buSzPts val="800"/>
              <a:buFont typeface="Arial"/>
              <a:buNone/>
            </a:pPr>
            <a:r>
              <a:rPr b="1" i="0" lang="en-US" sz="800" u="none" cap="none" strike="noStrike">
                <a:solidFill>
                  <a:schemeClr val="dk1"/>
                </a:solidFill>
                <a:latin typeface="Arial"/>
                <a:ea typeface="Arial"/>
                <a:cs typeface="Arial"/>
                <a:sym typeface="Arial"/>
              </a:rPr>
              <a:t>Team Development</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Ardian led the CEO transition process early 2023 through Juan Angoitia, Chairman of the Board, and Emilio Andrade, who was appointed to the interim steering committee</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In May 2023, Alvaro Hinojosa was promoted to CEO, after being COO for 10 years, and based on his strong capabilities, performance, and relationships with stakeholders</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CEO transition is part of a broader team development plan promoted by Ardian and other shareholders that also considered the incorporation of a new commercial manager reporting to CEO in Q2 2022</a:t>
            </a:r>
            <a:endParaRPr/>
          </a:p>
          <a:p>
            <a:pPr indent="0" lvl="2" marL="0" marR="0" rtl="0" algn="l">
              <a:lnSpc>
                <a:spcPct val="100000"/>
              </a:lnSpc>
              <a:spcBef>
                <a:spcPts val="300"/>
              </a:spcBef>
              <a:spcAft>
                <a:spcPts val="0"/>
              </a:spcAft>
              <a:buClr>
                <a:schemeClr val="lt1"/>
              </a:buClr>
              <a:buSzPts val="800"/>
              <a:buFont typeface="Arial"/>
              <a:buNone/>
            </a:pPr>
            <a:r>
              <a:rPr b="1" i="0" lang="en-US" sz="800" u="none" cap="none" strike="noStrike">
                <a:solidFill>
                  <a:schemeClr val="dk1"/>
                </a:solidFill>
                <a:latin typeface="Arial"/>
                <a:ea typeface="Arial"/>
                <a:cs typeface="Arial"/>
                <a:sym typeface="Arial"/>
              </a:rPr>
              <a:t>4</a:t>
            </a:r>
            <a:r>
              <a:rPr b="1" baseline="30000" i="0" lang="en-US" sz="800" u="none" cap="none" strike="noStrike">
                <a:solidFill>
                  <a:schemeClr val="dk1"/>
                </a:solidFill>
                <a:latin typeface="Arial"/>
                <a:ea typeface="Arial"/>
                <a:cs typeface="Arial"/>
                <a:sym typeface="Arial"/>
              </a:rPr>
              <a:t>th</a:t>
            </a:r>
            <a:r>
              <a:rPr b="1" i="0" lang="en-US" sz="800" u="none" cap="none" strike="noStrike">
                <a:solidFill>
                  <a:schemeClr val="dk1"/>
                </a:solidFill>
                <a:latin typeface="Arial"/>
                <a:ea typeface="Arial"/>
                <a:cs typeface="Arial"/>
                <a:sym typeface="Arial"/>
              </a:rPr>
              <a:t> lane project update</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Expansion project ongoing</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Capex will be paid by the Chilean Government, including:</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Construction of a 4</a:t>
            </a:r>
            <a:r>
              <a:rPr b="0" baseline="30000" i="0" lang="en-US" sz="800" u="none" cap="none" strike="noStrike">
                <a:solidFill>
                  <a:schemeClr val="dk1"/>
                </a:solidFill>
                <a:latin typeface="Arial"/>
                <a:ea typeface="Arial"/>
                <a:cs typeface="Arial"/>
                <a:sym typeface="Arial"/>
              </a:rPr>
              <a:t>th</a:t>
            </a:r>
            <a:r>
              <a:rPr b="0" i="0" lang="en-US" sz="800" u="none" cap="none" strike="noStrike">
                <a:solidFill>
                  <a:schemeClr val="dk1"/>
                </a:solidFill>
                <a:latin typeface="Arial"/>
                <a:ea typeface="Arial"/>
                <a:cs typeface="Arial"/>
                <a:sym typeface="Arial"/>
              </a:rPr>
              <a:t> lane (both ways for 2kms, potential full segment in the future)</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Improvement of highly congested junctions Americo Vespucio – San Pablo/Route 68</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Construction contract was awarded to Ferrovial in December 2021</a:t>
            </a:r>
            <a:endParaRPr/>
          </a:p>
          <a:p>
            <a:pPr indent="-88900" lvl="3" marL="1778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Completion in one direction by mid-2024 and in the other direction by mid-2025</a:t>
            </a:r>
            <a:endParaRPr/>
          </a:p>
          <a:p>
            <a:pPr indent="-88900" lvl="2" marL="88900" marR="0" rtl="0" algn="l">
              <a:lnSpc>
                <a:spcPct val="100000"/>
              </a:lnSpc>
              <a:spcBef>
                <a:spcPts val="300"/>
              </a:spcBef>
              <a:spcAft>
                <a:spcPts val="0"/>
              </a:spcAft>
              <a:buClr>
                <a:schemeClr val="lt1"/>
              </a:buClr>
              <a:buSzPts val="800"/>
              <a:buFont typeface="Arial"/>
              <a:buChar char="›"/>
            </a:pPr>
            <a:r>
              <a:rPr b="0" i="0" lang="en-US" sz="800" u="none" cap="none" strike="noStrike">
                <a:solidFill>
                  <a:schemeClr val="dk1"/>
                </a:solidFill>
                <a:latin typeface="Arial"/>
                <a:ea typeface="Arial"/>
                <a:cs typeface="Arial"/>
                <a:sym typeface="Arial"/>
              </a:rPr>
              <a:t>The project will result in improved traffic flow in a highly constrained section of roadway</a:t>
            </a:r>
            <a:endParaRPr/>
          </a:p>
        </p:txBody>
      </p:sp>
      <p:sp>
        <p:nvSpPr>
          <p:cNvPr id="735" name="Google Shape;735;p9"/>
          <p:cNvSpPr txBox="1"/>
          <p:nvPr>
            <p:ph idx="12" type="sldNum"/>
          </p:nvPr>
        </p:nvSpPr>
        <p:spPr>
          <a:xfrm>
            <a:off x="176213" y="122270"/>
            <a:ext cx="143219" cy="171418"/>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E13C32"/>
              </a:buClr>
              <a:buSzPts val="600"/>
              <a:buFont typeface="Arial"/>
              <a:buNone/>
            </a:pPr>
            <a:fld id="{00000000-1234-1234-1234-123412341234}" type="slidenum">
              <a:rPr b="0" i="0" lang="en-US" sz="600" u="none" cap="none" strike="noStrike">
                <a:solidFill>
                  <a:srgbClr val="E13C32"/>
                </a:solidFill>
                <a:latin typeface="Arial"/>
                <a:ea typeface="Arial"/>
                <a:cs typeface="Arial"/>
                <a:sym typeface="Arial"/>
              </a:rPr>
              <a:t>‹#›</a:t>
            </a:fld>
            <a:endParaRPr b="0" i="0" sz="600" u="none" cap="none" strike="noStrike">
              <a:solidFill>
                <a:srgbClr val="E13C32"/>
              </a:solidFill>
              <a:latin typeface="Arial"/>
              <a:ea typeface="Arial"/>
              <a:cs typeface="Arial"/>
              <a:sym typeface="Arial"/>
            </a:endParaRPr>
          </a:p>
        </p:txBody>
      </p:sp>
      <p:sp>
        <p:nvSpPr>
          <p:cNvPr id="736" name="Google Shape;736;p9"/>
          <p:cNvSpPr txBox="1"/>
          <p:nvPr/>
        </p:nvSpPr>
        <p:spPr>
          <a:xfrm>
            <a:off x="173037" y="4703368"/>
            <a:ext cx="8351043" cy="27460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5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5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500" u="none" cap="none" strike="noStrike">
                <a:solidFill>
                  <a:schemeClr val="dk1"/>
                </a:solidFill>
                <a:latin typeface="Arial"/>
                <a:ea typeface="Arial"/>
                <a:cs typeface="Arial"/>
                <a:sym typeface="Arial"/>
              </a:rPr>
              <a:t>Source : Ardian as of September 2023.</a:t>
            </a:r>
            <a:endParaRPr/>
          </a:p>
          <a:p>
            <a:pPr indent="0" lvl="0" marL="0" marR="0" rtl="0" algn="l">
              <a:spcBef>
                <a:spcPts val="0"/>
              </a:spcBef>
              <a:spcAft>
                <a:spcPts val="0"/>
              </a:spcAft>
              <a:buNone/>
            </a:pPr>
            <a:r>
              <a:rPr b="0" i="0" lang="en-US" sz="500" u="none" cap="none" strike="noStrike">
                <a:solidFill>
                  <a:schemeClr val="dk1"/>
                </a:solidFill>
                <a:latin typeface="Arial"/>
                <a:ea typeface="Arial"/>
                <a:cs typeface="Arial"/>
                <a:sym typeface="Arial"/>
              </a:rPr>
              <a:t>(1) Figures converted at FX rate upon initial hedge (795 CLP/USD) for readability, unless stated otherwise; (2) Distribution to AAIF IV, converted at the actual FX for actual figures and at an estimated FX for forecasted figures.</a:t>
            </a:r>
            <a:endParaRPr/>
          </a:p>
        </p:txBody>
      </p:sp>
      <p:grpSp>
        <p:nvGrpSpPr>
          <p:cNvPr id="737" name="Google Shape;737;p9"/>
          <p:cNvGrpSpPr/>
          <p:nvPr/>
        </p:nvGrpSpPr>
        <p:grpSpPr>
          <a:xfrm>
            <a:off x="7449021" y="151545"/>
            <a:ext cx="1323718" cy="532958"/>
            <a:chOff x="3621258" y="2151174"/>
            <a:chExt cx="1323718" cy="532958"/>
          </a:xfrm>
        </p:grpSpPr>
        <p:pic>
          <p:nvPicPr>
            <p:cNvPr id="738" name="Google Shape;738;p9"/>
            <p:cNvPicPr preferRelativeResize="0"/>
            <p:nvPr/>
          </p:nvPicPr>
          <p:blipFill rotWithShape="1">
            <a:blip r:embed="rId3">
              <a:alphaModFix/>
            </a:blip>
            <a:srcRect b="0" l="0" r="0" t="0"/>
            <a:stretch/>
          </p:blipFill>
          <p:spPr>
            <a:xfrm>
              <a:off x="3621258" y="2151174"/>
              <a:ext cx="713084" cy="304719"/>
            </a:xfrm>
            <a:prstGeom prst="rect">
              <a:avLst/>
            </a:prstGeom>
            <a:noFill/>
            <a:ln>
              <a:noFill/>
            </a:ln>
          </p:spPr>
        </p:pic>
        <p:pic>
          <p:nvPicPr>
            <p:cNvPr id="739" name="Google Shape;739;p9"/>
            <p:cNvPicPr preferRelativeResize="0"/>
            <p:nvPr/>
          </p:nvPicPr>
          <p:blipFill rotWithShape="1">
            <a:blip r:embed="rId4">
              <a:alphaModFix/>
            </a:blip>
            <a:srcRect b="0" l="0" r="0" t="0"/>
            <a:stretch/>
          </p:blipFill>
          <p:spPr>
            <a:xfrm>
              <a:off x="4187947" y="2337540"/>
              <a:ext cx="757029" cy="346592"/>
            </a:xfrm>
            <a:prstGeom prst="rect">
              <a:avLst/>
            </a:prstGeom>
            <a:noFill/>
            <a:ln>
              <a:noFill/>
            </a:ln>
          </p:spPr>
        </p:pic>
      </p:grpSp>
      <p:graphicFrame>
        <p:nvGraphicFramePr>
          <p:cNvPr id="740" name="Google Shape;740;p9"/>
          <p:cNvGraphicFramePr/>
          <p:nvPr/>
        </p:nvGraphicFramePr>
        <p:xfrm>
          <a:off x="4566463" y="3206003"/>
          <a:ext cx="3000000" cy="3000000"/>
        </p:xfrm>
        <a:graphic>
          <a:graphicData uri="http://schemas.openxmlformats.org/drawingml/2006/table">
            <a:tbl>
              <a:tblPr>
                <a:noFill/>
                <a:tableStyleId>{07BB932B-6FCE-4AB7-B951-041858BAE66C}</a:tableStyleId>
              </a:tblPr>
              <a:tblGrid>
                <a:gridCol w="1559775"/>
                <a:gridCol w="481000"/>
                <a:gridCol w="481000"/>
                <a:gridCol w="481000"/>
                <a:gridCol w="481000"/>
                <a:gridCol w="481000"/>
              </a:tblGrid>
              <a:tr h="124850">
                <a:tc>
                  <a:txBody>
                    <a:bodyPr/>
                    <a:lstStyle/>
                    <a:p>
                      <a:pPr indent="0" lvl="0" marL="0" marR="0" rtl="0" algn="l">
                        <a:spcBef>
                          <a:spcPts val="0"/>
                        </a:spcBef>
                        <a:spcAft>
                          <a:spcPts val="0"/>
                        </a:spcAft>
                        <a:buNone/>
                      </a:pPr>
                      <a:r>
                        <a:rPr b="1" i="0" lang="en-US" sz="800" u="none" cap="none" strike="noStrike">
                          <a:solidFill>
                            <a:schemeClr val="lt2"/>
                          </a:solidFill>
                          <a:latin typeface="Arial"/>
                          <a:ea typeface="Arial"/>
                          <a:cs typeface="Arial"/>
                          <a:sym typeface="Arial"/>
                        </a:rPr>
                        <a:t>$m</a:t>
                      </a:r>
                      <a:r>
                        <a:rPr b="1" baseline="30000" i="0" lang="en-US" sz="800" u="none" cap="none" strike="noStrike">
                          <a:solidFill>
                            <a:schemeClr val="lt2"/>
                          </a:solidFill>
                          <a:latin typeface="Arial"/>
                          <a:ea typeface="Arial"/>
                          <a:cs typeface="Arial"/>
                          <a:sym typeface="Arial"/>
                        </a:rPr>
                        <a:t>(1)</a:t>
                      </a:r>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2019A</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2020A</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2021A</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2022A</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c>
                  <a:txBody>
                    <a:bodyPr/>
                    <a:lstStyle/>
                    <a:p>
                      <a:pPr indent="0" lvl="0" marL="0" marR="0" rtl="0" algn="r">
                        <a:spcBef>
                          <a:spcPts val="0"/>
                        </a:spcBef>
                        <a:spcAft>
                          <a:spcPts val="0"/>
                        </a:spcAft>
                        <a:buNone/>
                      </a:pPr>
                      <a:r>
                        <a:rPr b="1" i="0" lang="en-US" sz="800" u="none" cap="none" strike="noStrike">
                          <a:solidFill>
                            <a:schemeClr val="lt2"/>
                          </a:solidFill>
                          <a:latin typeface="Arial"/>
                          <a:ea typeface="Arial"/>
                          <a:cs typeface="Arial"/>
                          <a:sym typeface="Arial"/>
                        </a:rPr>
                        <a:t>2023F</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23C46"/>
                    </a:solidFill>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Transactions (mm)</a:t>
                      </a:r>
                      <a:endParaRPr b="1" baseline="30000" i="0" sz="800" u="none" cap="none" strike="noStrike">
                        <a:solidFill>
                          <a:schemeClr val="dk1"/>
                        </a:solidFill>
                        <a:latin typeface="Arial"/>
                        <a:ea typeface="Arial"/>
                        <a:cs typeface="Arial"/>
                        <a:sym typeface="Arial"/>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323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244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307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326</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313</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4850">
                <a:tc>
                  <a:txBody>
                    <a:bodyPr/>
                    <a:lstStyle/>
                    <a:p>
                      <a:pPr indent="0" lvl="0" marL="0" marR="0" rtl="0" algn="l">
                        <a:spcBef>
                          <a:spcPts val="0"/>
                        </a:spcBef>
                        <a:spcAft>
                          <a:spcPts val="0"/>
                        </a:spcAft>
                        <a:buNone/>
                      </a:pPr>
                      <a:r>
                        <a:rPr b="0" i="1" lang="en-US" sz="800" u="none" cap="none" strike="noStrike">
                          <a:solidFill>
                            <a:schemeClr val="dk1"/>
                          </a:solidFill>
                          <a:latin typeface="Arial"/>
                          <a:ea typeface="Arial"/>
                          <a:cs typeface="Arial"/>
                          <a:sym typeface="Arial"/>
                        </a:rPr>
                        <a:t>% growth</a:t>
                      </a:r>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0.5%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(24.3%)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26.0%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5.9%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(3.8%)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AF1F1"/>
                    </a:solidFill>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Revenues</a:t>
                      </a:r>
                      <a:endParaRPr b="1" baseline="30000" i="0" sz="800" u="none" cap="none" strike="noStrike">
                        <a:solidFill>
                          <a:schemeClr val="dk1"/>
                        </a:solidFill>
                        <a:latin typeface="Arial"/>
                        <a:ea typeface="Arial"/>
                        <a:cs typeface="Arial"/>
                        <a:sym typeface="Arial"/>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137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107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138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158</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165</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4850">
                <a:tc>
                  <a:txBody>
                    <a:bodyPr/>
                    <a:lstStyle/>
                    <a:p>
                      <a:pPr indent="0" lvl="0" marL="0" marR="0" rtl="0" algn="l">
                        <a:spcBef>
                          <a:spcPts val="0"/>
                        </a:spcBef>
                        <a:spcAft>
                          <a:spcPts val="0"/>
                        </a:spcAft>
                        <a:buNone/>
                      </a:pPr>
                      <a:r>
                        <a:rPr b="0" i="1" lang="en-US" sz="800" u="none" cap="none" strike="noStrike">
                          <a:solidFill>
                            <a:schemeClr val="dk1"/>
                          </a:solidFill>
                          <a:latin typeface="Arial"/>
                          <a:ea typeface="Arial"/>
                          <a:cs typeface="Arial"/>
                          <a:sym typeface="Arial"/>
                        </a:rPr>
                        <a:t>% growth</a:t>
                      </a:r>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5.6%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(21.9%)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29.3%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14.1%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4.3%</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F0F0"/>
                    </a:solidFill>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EBITDA</a:t>
                      </a:r>
                      <a:endParaRPr b="1" baseline="30000" i="0" sz="800" u="none" cap="none" strike="noStrike">
                        <a:solidFill>
                          <a:schemeClr val="dk1"/>
                        </a:solidFill>
                        <a:latin typeface="Arial"/>
                        <a:ea typeface="Arial"/>
                        <a:cs typeface="Arial"/>
                        <a:sym typeface="Arial"/>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110</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83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112</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127</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131</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4850">
                <a:tc>
                  <a:txBody>
                    <a:bodyPr/>
                    <a:lstStyle/>
                    <a:p>
                      <a:pPr indent="0" lvl="0" marL="0" marR="0" rtl="0" algn="l">
                        <a:spcBef>
                          <a:spcPts val="0"/>
                        </a:spcBef>
                        <a:spcAft>
                          <a:spcPts val="0"/>
                        </a:spcAft>
                        <a:buNone/>
                      </a:pPr>
                      <a:r>
                        <a:rPr b="0" i="1" lang="en-US" sz="800" u="none" cap="none" strike="noStrike">
                          <a:solidFill>
                            <a:schemeClr val="dk1"/>
                          </a:solidFill>
                          <a:latin typeface="Arial"/>
                          <a:ea typeface="Arial"/>
                          <a:cs typeface="Arial"/>
                          <a:sym typeface="Arial"/>
                        </a:rPr>
                        <a:t>% margin</a:t>
                      </a:r>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80.2%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 77.7%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81.2%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80.5%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c>
                  <a:txBody>
                    <a:bodyPr/>
                    <a:lstStyle/>
                    <a:p>
                      <a:pPr indent="0" lvl="0" marL="0" marR="0" rtl="0" algn="r">
                        <a:spcBef>
                          <a:spcPts val="0"/>
                        </a:spcBef>
                        <a:spcAft>
                          <a:spcPts val="0"/>
                        </a:spcAft>
                        <a:buNone/>
                      </a:pPr>
                      <a:r>
                        <a:rPr b="0" i="1" lang="en-US" sz="800" u="none" cap="none" strike="noStrike">
                          <a:solidFill>
                            <a:schemeClr val="dk1"/>
                          </a:solidFill>
                          <a:latin typeface="Arial"/>
                          <a:ea typeface="Arial"/>
                          <a:cs typeface="Arial"/>
                          <a:sym typeface="Arial"/>
                        </a:rPr>
                        <a:t>79.6%</a:t>
                      </a:r>
                      <a:r>
                        <a:rPr b="0" i="1" lang="en-US" sz="800" u="none" cap="none" strike="noStrike">
                          <a:solidFill>
                            <a:schemeClr val="dk1"/>
                          </a:solidFill>
                          <a:highlight>
                            <a:srgbClr val="FFFF00"/>
                          </a:highlight>
                          <a:latin typeface="Arial"/>
                          <a:ea typeface="Arial"/>
                          <a:cs typeface="Arial"/>
                          <a:sym typeface="Arial"/>
                        </a:rPr>
                        <a:t> </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9EFF0"/>
                    </a:solidFill>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Distribution to AAIF IV</a:t>
                      </a:r>
                      <a:r>
                        <a:rPr b="1" baseline="30000" i="0" lang="en-US" sz="800" u="none" cap="none" strike="noStrike">
                          <a:solidFill>
                            <a:schemeClr val="dk1"/>
                          </a:solidFill>
                          <a:latin typeface="Arial"/>
                          <a:ea typeface="Arial"/>
                          <a:cs typeface="Arial"/>
                          <a:sym typeface="Arial"/>
                        </a:rPr>
                        <a:t>(2)</a:t>
                      </a:r>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2</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Net financial debt</a:t>
                      </a:r>
                      <a:endParaRPr b="1" baseline="30000" i="0" sz="800" u="none" cap="none" strike="noStrike">
                        <a:solidFill>
                          <a:schemeClr val="dk1"/>
                        </a:solidFill>
                        <a:latin typeface="Arial"/>
                        <a:ea typeface="Arial"/>
                        <a:cs typeface="Arial"/>
                        <a:sym typeface="Arial"/>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1,006</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 1,041</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1,065</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1,115</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1,134</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r>
              <a:tr h="124850">
                <a:tc>
                  <a:txBody>
                    <a:bodyPr/>
                    <a:lstStyle/>
                    <a:p>
                      <a:pPr indent="0" lvl="0" marL="0" marR="0" rtl="0" algn="l">
                        <a:spcBef>
                          <a:spcPts val="0"/>
                        </a:spcBef>
                        <a:spcAft>
                          <a:spcPts val="0"/>
                        </a:spcAft>
                        <a:buNone/>
                      </a:pPr>
                      <a:r>
                        <a:rPr b="1" i="0" lang="en-US" sz="800" u="none" cap="none" strike="noStrike">
                          <a:solidFill>
                            <a:schemeClr val="dk1"/>
                          </a:solidFill>
                          <a:latin typeface="Arial"/>
                          <a:ea typeface="Arial"/>
                          <a:cs typeface="Arial"/>
                          <a:sym typeface="Arial"/>
                        </a:rPr>
                        <a:t>Net financial debt / EBITDA</a:t>
                      </a:r>
                      <a:endParaRPr b="1" baseline="30000" i="0" sz="800" u="none" cap="none" strike="noStrike">
                        <a:solidFill>
                          <a:schemeClr val="dk1"/>
                        </a:solidFill>
                        <a:latin typeface="Arial"/>
                        <a:ea typeface="Arial"/>
                        <a:cs typeface="Arial"/>
                        <a:sym typeface="Arial"/>
                      </a:endParaRPr>
                    </a:p>
                  </a:txBody>
                  <a:tcPr marT="7500" marB="0" marR="7500" marL="84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9.2x</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12.3x</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spcBef>
                          <a:spcPts val="0"/>
                        </a:spcBef>
                        <a:spcAft>
                          <a:spcPts val="0"/>
                        </a:spcAft>
                        <a:buNone/>
                      </a:pPr>
                      <a:r>
                        <a:rPr b="1" i="0" lang="en-US" sz="800" u="none" cap="none" strike="noStrike">
                          <a:solidFill>
                            <a:schemeClr val="dk1"/>
                          </a:solidFill>
                          <a:latin typeface="Arial"/>
                          <a:ea typeface="Arial"/>
                          <a:cs typeface="Arial"/>
                          <a:sym typeface="Arial"/>
                        </a:rPr>
                        <a:t>9.5x</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8.8x</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c>
                  <a:txBody>
                    <a:bodyPr/>
                    <a:lstStyle/>
                    <a:p>
                      <a:pPr indent="0" lvl="0" marL="0" marR="0" rtl="0" algn="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8.7x</a:t>
                      </a:r>
                      <a:endParaRPr/>
                    </a:p>
                  </a:txBody>
                  <a:tcPr marT="0" marB="0" marR="9145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4B7BB"/>
                    </a:solidFill>
                  </a:tcPr>
                </a:tc>
              </a:tr>
            </a:tbl>
          </a:graphicData>
        </a:graphic>
      </p:graphicFrame>
      <p:sp>
        <p:nvSpPr>
          <p:cNvPr id="741" name="Google Shape;741;p9"/>
          <p:cNvSpPr/>
          <p:nvPr/>
        </p:nvSpPr>
        <p:spPr>
          <a:xfrm>
            <a:off x="6121021" y="3446060"/>
            <a:ext cx="2403059" cy="1054064"/>
          </a:xfrm>
          <a:prstGeom prst="rect">
            <a:avLst/>
          </a:prstGeom>
          <a:solidFill>
            <a:srgbClr val="E9F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25" u="none" cap="none" strike="noStrike">
              <a:solidFill>
                <a:schemeClr val="lt1"/>
              </a:solidFill>
              <a:latin typeface="Arial"/>
              <a:ea typeface="Arial"/>
              <a:cs typeface="Arial"/>
              <a:sym typeface="Arial"/>
            </a:endParaRPr>
          </a:p>
        </p:txBody>
      </p:sp>
      <p:grpSp>
        <p:nvGrpSpPr>
          <p:cNvPr id="742" name="Google Shape;742;p9"/>
          <p:cNvGrpSpPr/>
          <p:nvPr/>
        </p:nvGrpSpPr>
        <p:grpSpPr>
          <a:xfrm>
            <a:off x="1127522" y="1"/>
            <a:ext cx="1144634" cy="135319"/>
            <a:chOff x="0" y="1"/>
            <a:chExt cx="1526178" cy="180425"/>
          </a:xfrm>
        </p:grpSpPr>
        <p:sp>
          <p:nvSpPr>
            <p:cNvPr id="743" name="Google Shape;743;p9"/>
            <p:cNvSpPr/>
            <p:nvPr/>
          </p:nvSpPr>
          <p:spPr>
            <a:xfrm>
              <a:off x="0" y="1"/>
              <a:ext cx="1526178" cy="180425"/>
            </a:xfrm>
            <a:prstGeom prst="rect">
              <a:avLst/>
            </a:prstGeom>
            <a:solidFill>
              <a:srgbClr val="CBD0D7"/>
            </a:solidFill>
            <a:ln>
              <a:noFill/>
            </a:ln>
          </p:spPr>
          <p:txBody>
            <a:bodyPr anchorCtr="0" anchor="ctr" bIns="27000" lIns="27000" spcFirstLastPara="1" rIns="27000" wrap="square" tIns="27000">
              <a:spAutoFit/>
            </a:bodyPr>
            <a:lstStyle/>
            <a:p>
              <a:pPr indent="0" lvl="0" marL="0" marR="0" rtl="0" algn="l">
                <a:spcBef>
                  <a:spcPts val="0"/>
                </a:spcBef>
                <a:spcAft>
                  <a:spcPts val="0"/>
                </a:spcAft>
                <a:buNone/>
              </a:pPr>
              <a:r>
                <a:rPr b="0" i="1" lang="en-US" sz="525" u="none" cap="none" strike="noStrike">
                  <a:solidFill>
                    <a:srgbClr val="324146"/>
                  </a:solidFill>
                  <a:latin typeface="Poppins"/>
                  <a:ea typeface="Poppins"/>
                  <a:cs typeface="Poppins"/>
                  <a:sym typeface="Poppins"/>
                </a:rPr>
                <a:t>PART 2 – </a:t>
              </a:r>
              <a:r>
                <a:rPr b="1" i="0" lang="en-US" sz="525" u="none" cap="none" strike="noStrike">
                  <a:solidFill>
                    <a:srgbClr val="324146"/>
                  </a:solidFill>
                  <a:latin typeface="Poppins"/>
                  <a:ea typeface="Poppins"/>
                  <a:cs typeface="Poppins"/>
                  <a:sym typeface="Poppins"/>
                </a:rPr>
                <a:t>GENERAL OVERVIEW</a:t>
              </a:r>
              <a:endParaRPr/>
            </a:p>
          </p:txBody>
        </p:sp>
        <p:sp>
          <p:nvSpPr>
            <p:cNvPr id="744" name="Google Shape;744;p9"/>
            <p:cNvSpPr/>
            <p:nvPr/>
          </p:nvSpPr>
          <p:spPr>
            <a:xfrm>
              <a:off x="436105" y="134707"/>
              <a:ext cx="45719" cy="45719"/>
            </a:xfrm>
            <a:prstGeom prst="rect">
              <a:avLst/>
            </a:prstGeom>
            <a:solidFill>
              <a:srgbClr val="CBD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Poppins"/>
                <a:ea typeface="Poppins"/>
                <a:cs typeface="Poppins"/>
                <a:sym typeface="Poppi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RDIAN 2022">
  <a:themeElements>
    <a:clrScheme name="Ardian">
      <a:dk1>
        <a:srgbClr val="323C46"/>
      </a:dk1>
      <a:lt1>
        <a:srgbClr val="E13C32"/>
      </a:lt1>
      <a:dk2>
        <a:srgbClr val="7D8791"/>
      </a:dk2>
      <a:lt2>
        <a:srgbClr val="FFFFFF"/>
      </a:lt2>
      <a:accent1>
        <a:srgbClr val="94B7BB"/>
      </a:accent1>
      <a:accent2>
        <a:srgbClr val="8D89A5"/>
      </a:accent2>
      <a:accent3>
        <a:srgbClr val="7474C1"/>
      </a:accent3>
      <a:accent4>
        <a:srgbClr val="AC6666"/>
      </a:accent4>
      <a:accent5>
        <a:srgbClr val="E13C32"/>
      </a:accent5>
      <a:accent6>
        <a:srgbClr val="323C4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2023-09-12T15:10:13Z</dcterms:created>
  <dc:creator>MALPHETTES Jennyfer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0x010100EB179FC8DDFF42AAB66250BF7EF30A96004A8956E91B44CC42A1842A3163847DE5</vt:lpwstr>
  </property>
  <property fmtid="{D5CDD505-2E9C-101B-9397-08002B2CF9AE}" pid="3" name="MSIP_Label_e6412374-f6f6-4fae-ba25-1b3bc2c01dfe_Enabled">
    <vt:lpwstr>true</vt:lpwstr>
  </property>
  <property fmtid="{D5CDD505-2E9C-101B-9397-08002B2CF9AE}" pid="4" name="MSIP_Label_e6412374-f6f6-4fae-ba25-1b3bc2c01dfe_SetDate">
    <vt:lpwstr>2023-07-27T13:45:54Z</vt:lpwstr>
  </property>
  <property fmtid="{D5CDD505-2E9C-101B-9397-08002B2CF9AE}" pid="5" name="MSIP_Label_e6412374-f6f6-4fae-ba25-1b3bc2c01dfe_Method">
    <vt:lpwstr>Standard</vt:lpwstr>
  </property>
  <property fmtid="{D5CDD505-2E9C-101B-9397-08002B2CF9AE}" pid="6" name="MSIP_Label_e6412374-f6f6-4fae-ba25-1b3bc2c01dfe_Name">
    <vt:lpwstr>CONFIDENTIAL</vt:lpwstr>
  </property>
  <property fmtid="{D5CDD505-2E9C-101B-9397-08002B2CF9AE}" pid="7" name="MSIP_Label_e6412374-f6f6-4fae-ba25-1b3bc2c01dfe_SiteId">
    <vt:lpwstr>19843fff-dfd9-47f6-ac0c-6dafee40bd86</vt:lpwstr>
  </property>
  <property fmtid="{D5CDD505-2E9C-101B-9397-08002B2CF9AE}" pid="8" name="MSIP_Label_e6412374-f6f6-4fae-ba25-1b3bc2c01dfe_ActionId">
    <vt:lpwstr>640b144e-d791-496d-b90e-c2f2f54c21dc</vt:lpwstr>
  </property>
  <property fmtid="{D5CDD505-2E9C-101B-9397-08002B2CF9AE}" pid="9" name="MSIP_Label_e6412374-f6f6-4fae-ba25-1b3bc2c01dfe_ContentBits">
    <vt:lpwstr>2</vt:lpwstr>
  </property>
  <property fmtid="{D5CDD505-2E9C-101B-9397-08002B2CF9AE}" pid="10" name="ClassificationContentMarkingFooterLocations">
    <vt:lpwstr>ARDIAN 2022:9</vt:lpwstr>
  </property>
  <property fmtid="{D5CDD505-2E9C-101B-9397-08002B2CF9AE}" pid="11" name="ClassificationContentMarkingFooterText">
    <vt:lpwstr>CONFIDENTIAL</vt:lpwstr>
  </property>
</Properties>
</file>