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06A0-F4D5-44F5-A461-85C1D9FA0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CD59D8-3AC3-472C-927E-D36D16A5A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D16F1-B34E-4154-A851-B6324B90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DEA60-2CFE-4AF3-96AE-2758E966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EC59D-1F2E-4B5E-B98C-8B7D2AE7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67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AB4F9-9E9F-4DB6-9CA6-AED08959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966AC1-0311-49EF-82E0-FFFCC7CEF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BCFCD-BD4F-436F-9790-96EAA17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F1560-1C89-4FC7-9A02-65F934C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FBF0F1-F995-4E23-88EA-2E84F013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94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DFAC97-F81D-4F5F-B535-DFC7E1B30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6D4552-B59F-40C3-84C9-B7C49EE6E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171A0-760C-4016-9078-479162A4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93943-CE5C-412C-8104-FE97F6A4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8EF74E-71E3-4284-9DA2-15F0CF7D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399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EC1-583C-45DE-B483-E8C8CB69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B7A8E1-B5A5-4311-9CC7-FB222B42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1BD50-7451-4332-AA68-CFAD85C5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C03B5-9F90-45C7-8419-2D2380DF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87B3E-B7B1-4F1A-A7A1-75C9B08C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31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E4B4E-EAEE-499D-8F72-55517C5A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06CC68-7A6B-44B1-B28C-8259F848C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5283B-EC9C-4B52-A1B1-2DBBF751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8A0EA-BEE2-4190-A3B4-F112F6C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0F642-F3A8-4207-B247-419DE214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74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D5C15-F688-44F9-BECB-59618FB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DDDCF-642B-48CA-B966-06B629FDE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AE3E3-EAE4-4171-A307-4E396F385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49528F-16B6-45CF-966F-C40719A0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95954-4280-464B-8247-5CCA1870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4367D3-4426-4C35-9078-6A94F0DD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01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58BAF-084A-4C70-962C-06657418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9069-BA4A-4B89-B304-589CB2B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B5399-F23A-401E-BA2B-27DB0D61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D2F06-0477-467E-9B56-60E377F3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31A61B-33DF-4DB5-B807-2894B3E37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76308A-E780-43E1-A96D-2A0C7CD4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29A08A-026E-4E17-96B6-CBFF83DF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12783B-50D8-4992-875E-A1CC9BDF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9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D373B-17F8-404F-A3DC-69BD2FDD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529C2E-DAEE-4F84-B10B-8F442158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516D3A-E570-4899-9EFA-1767C027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DBFEAE-2A17-4A50-BDB4-379C0446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393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1986AE-27EF-4831-96CA-8585B9CD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8E849A-C84E-4939-A501-D558B0EE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4A976-EA3B-4720-8A37-A14BC395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55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1729F-6215-41B2-8169-4D1A3D30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6CD47-A208-4E50-9BD5-B8DD3EF5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2C1F40-9F51-4690-9936-2BE24D834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87FD66-105A-4C36-90B9-3D938BE1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621B4-893C-47C8-BBDD-DC6A0655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8A5FF-AD49-4498-8E8F-BC138C67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50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001D6-5377-438C-B5FB-41020FD4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78CE20-CC60-4C2C-81E9-4BFB23D19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BFEC70-FE04-4B1C-BB7E-FFEC673B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51191-0359-48F1-A5E3-4089096E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6DAD1-3A14-4028-9008-68C145D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5E90BA-74C0-465C-AA9A-04A01F82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622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F47972-22BF-495D-8DA3-282E42F6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761689-B345-44D8-9C60-587F5689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49616-19FB-4795-B054-A3F614F7F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06F3-9397-4393-8701-430E7E2F2341}" type="datetimeFigureOut">
              <a:rPr lang="de-AT" smtClean="0"/>
              <a:t>07.04.2022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B7AA3-D7DC-4542-B78F-8D37437D8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4B82F-BD26-4DC1-B79E-2FBB56DDF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FB64-0309-4E20-B409-41A60834F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765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JavaScript/Reference/Statements/const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2D236-D0E0-4E9B-BD56-42622C8F6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VAR / LET / CONST &amp; DATATYPES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BAEF53-F8A8-4294-88B2-D26583E40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AT" sz="2800" dirty="0"/>
              <a:t>Anwendungen</a:t>
            </a:r>
          </a:p>
          <a:p>
            <a:pPr lvl="1" algn="l"/>
            <a:endParaRPr lang="de-AT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AT" sz="2800" dirty="0"/>
              <a:t>Vergleichsoperatoren</a:t>
            </a:r>
          </a:p>
        </p:txBody>
      </p:sp>
    </p:spTree>
    <p:extLst>
      <p:ext uri="{BB962C8B-B14F-4D97-AF65-F5344CB8AC3E}">
        <p14:creationId xmlns:p14="http://schemas.microsoft.com/office/powerpoint/2010/main" val="39154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6F4C2-09D8-4480-9F3A-776E3F14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Persönlicher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54954-26D9-4C44-AD01-150CC41F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AT" sz="8000" dirty="0"/>
          </a:p>
          <a:p>
            <a:pPr marL="0" indent="0" algn="ctr">
              <a:buNone/>
            </a:pPr>
            <a:r>
              <a:rPr lang="de-AT" sz="8000" dirty="0"/>
              <a:t>Google</a:t>
            </a:r>
          </a:p>
          <a:p>
            <a:pPr marL="0" indent="0" algn="ctr">
              <a:buNone/>
            </a:pPr>
            <a:endParaRPr lang="de-AT" sz="8000" dirty="0"/>
          </a:p>
        </p:txBody>
      </p:sp>
    </p:spTree>
    <p:extLst>
      <p:ext uri="{BB962C8B-B14F-4D97-AF65-F5344CB8AC3E}">
        <p14:creationId xmlns:p14="http://schemas.microsoft.com/office/powerpoint/2010/main" val="153436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47CF4-D655-4E75-948F-D3B5A805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var</a:t>
            </a:r>
            <a:r>
              <a:rPr lang="de-AT" dirty="0"/>
              <a:t> / </a:t>
            </a:r>
            <a:r>
              <a:rPr lang="de-AT" dirty="0" err="1"/>
              <a:t>let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373667-A8B1-4997-8A39-509F6CF0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de-DE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let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ermöglicht es Variablen zu deklarieren, deren Gültigkeitsbereich auf den Block, den Befehl oder den Ausdruck beschränkt ist, in dem sie deklariert sind.</a:t>
            </a:r>
            <a:b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de-DE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Der </a:t>
            </a:r>
            <a:r>
              <a:rPr lang="de-D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Unterschied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zum </a:t>
            </a:r>
            <a:r>
              <a:rPr lang="de-DE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</a:t>
            </a:r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(en-US) Schlüsselwort ist, dass der Gültigkeitsbereich auf Blöcke und nicht auf Funktionen bzw. Global beschränkt ist.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96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03B62-4B5B-4931-8488-9DB85201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Beispiel </a:t>
            </a:r>
            <a:r>
              <a:rPr lang="de-AT" dirty="0" err="1"/>
              <a:t>let</a:t>
            </a:r>
            <a:r>
              <a:rPr lang="de-AT" dirty="0"/>
              <a:t> / </a:t>
            </a:r>
            <a:r>
              <a:rPr lang="de-AT" dirty="0" err="1"/>
              <a:t>var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39347-B957-47C1-AFD6-72CF06E0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var</a:t>
            </a:r>
            <a:r>
              <a:rPr lang="de-AT" dirty="0"/>
              <a:t> x = 'global';</a:t>
            </a:r>
          </a:p>
          <a:p>
            <a:pPr marL="0" indent="0">
              <a:buNone/>
            </a:pPr>
            <a:r>
              <a:rPr lang="de-AT" dirty="0" err="1"/>
              <a:t>let</a:t>
            </a:r>
            <a:r>
              <a:rPr lang="de-AT" dirty="0"/>
              <a:t> y = 'global';</a:t>
            </a:r>
          </a:p>
          <a:p>
            <a:pPr marL="0" indent="0">
              <a:buNone/>
            </a:pPr>
            <a:r>
              <a:rPr lang="de-AT" dirty="0"/>
              <a:t>console.log(</a:t>
            </a:r>
            <a:r>
              <a:rPr lang="de-AT" dirty="0" err="1"/>
              <a:t>this.x</a:t>
            </a:r>
            <a:r>
              <a:rPr lang="de-AT" dirty="0"/>
              <a:t>); // "global"</a:t>
            </a:r>
          </a:p>
          <a:p>
            <a:pPr marL="0" indent="0">
              <a:buNone/>
            </a:pPr>
            <a:r>
              <a:rPr lang="de-AT" dirty="0"/>
              <a:t>console.log(</a:t>
            </a:r>
            <a:r>
              <a:rPr lang="de-AT" dirty="0" err="1"/>
              <a:t>this.y</a:t>
            </a:r>
            <a:r>
              <a:rPr lang="de-AT" dirty="0"/>
              <a:t>); // </a:t>
            </a:r>
            <a:r>
              <a:rPr lang="de-AT" dirty="0" err="1"/>
              <a:t>undefined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90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38AA1-7174-4B8D-A4DC-CBC67230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const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99B7679-78B8-4375-9465-9E43ED95E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73" y="1406069"/>
            <a:ext cx="7339108" cy="5252270"/>
          </a:xfrm>
        </p:spPr>
      </p:pic>
    </p:spTree>
    <p:extLst>
      <p:ext uri="{BB962C8B-B14F-4D97-AF65-F5344CB8AC3E}">
        <p14:creationId xmlns:p14="http://schemas.microsoft.com/office/powerpoint/2010/main" val="36011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D40DB-BB11-42E0-815F-AECE3E8D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Vergleichsoperatoren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32A342-2780-4D89-B14B-10D4008E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753265"/>
            <a:ext cx="7440063" cy="378195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C274F18-D62E-4E79-93B0-75F4D5145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5597795"/>
            <a:ext cx="612543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CB0F7-211C-4986-8411-5746DCE3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Datatypes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9F448-4862-4109-8506-5C018408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String (</a:t>
            </a:r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firstName</a:t>
            </a:r>
            <a:r>
              <a:rPr lang="de-AT" dirty="0"/>
              <a:t> = ‚</a:t>
            </a:r>
            <a:r>
              <a:rPr lang="de-AT" dirty="0" err="1"/>
              <a:t>max‘</a:t>
            </a:r>
            <a:r>
              <a:rPr lang="de-AT" dirty="0"/>
              <a:t> oder „</a:t>
            </a:r>
            <a:r>
              <a:rPr lang="de-AT" dirty="0" err="1"/>
              <a:t>max</a:t>
            </a:r>
            <a:r>
              <a:rPr lang="de-AT" dirty="0"/>
              <a:t>“)</a:t>
            </a:r>
          </a:p>
          <a:p>
            <a:r>
              <a:rPr lang="de-AT" dirty="0"/>
              <a:t>Numbers (integer u. </a:t>
            </a:r>
            <a:r>
              <a:rPr lang="de-AT" dirty="0" err="1"/>
              <a:t>decimal</a:t>
            </a:r>
            <a:r>
              <a:rPr lang="de-AT" dirty="0"/>
              <a:t>) -&gt; (500, 3.14)</a:t>
            </a:r>
          </a:p>
          <a:p>
            <a:r>
              <a:rPr lang="de-AT" dirty="0"/>
              <a:t>Boolean (</a:t>
            </a:r>
            <a:r>
              <a:rPr lang="de-AT" dirty="0" err="1"/>
              <a:t>true</a:t>
            </a:r>
            <a:r>
              <a:rPr lang="de-AT" dirty="0"/>
              <a:t>, </a:t>
            </a:r>
            <a:r>
              <a:rPr lang="de-AT" dirty="0" err="1"/>
              <a:t>false</a:t>
            </a:r>
            <a:r>
              <a:rPr lang="de-AT" dirty="0"/>
              <a:t>)</a:t>
            </a:r>
          </a:p>
          <a:p>
            <a:r>
              <a:rPr lang="de-AT" dirty="0"/>
              <a:t>null</a:t>
            </a:r>
          </a:p>
          <a:p>
            <a:r>
              <a:rPr lang="de-AT" dirty="0" err="1"/>
              <a:t>Undefined</a:t>
            </a:r>
            <a:endParaRPr lang="de-AT" dirty="0"/>
          </a:p>
          <a:p>
            <a:r>
              <a:rPr lang="de-AT" dirty="0"/>
              <a:t>Objects (Array u. </a:t>
            </a:r>
            <a:r>
              <a:rPr lang="de-AT" dirty="0" err="1"/>
              <a:t>Object</a:t>
            </a:r>
            <a:r>
              <a:rPr lang="de-AT" dirty="0"/>
              <a:t>) –&gt; ( [] = Array u. {} </a:t>
            </a:r>
            <a:r>
              <a:rPr lang="de-AT" dirty="0" err="1"/>
              <a:t>Object</a:t>
            </a:r>
            <a:r>
              <a:rPr lang="de-AT" dirty="0"/>
              <a:t>)</a:t>
            </a:r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31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084BF-02DA-453E-B43C-73D414A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20C8DB0-7917-4293-AE21-FB511C2B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8110"/>
            <a:ext cx="6832338" cy="121671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A20DF62-5283-4E08-A85A-C738C2E7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3301"/>
            <a:ext cx="10505872" cy="22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2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8EA59-A735-4B05-904D-D3E34067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AB431F-6D2C-4327-A878-2C1C48F89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7" y="2050473"/>
            <a:ext cx="10798293" cy="3041585"/>
          </a:xfrm>
        </p:spPr>
      </p:pic>
    </p:spTree>
    <p:extLst>
      <p:ext uri="{BB962C8B-B14F-4D97-AF65-F5344CB8AC3E}">
        <p14:creationId xmlns:p14="http://schemas.microsoft.com/office/powerpoint/2010/main" val="20665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D1F95-CE5E-4880-A056-84354B12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C15BC-A2CE-40C8-9552-F54F3860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https://www.w3schools.com/</a:t>
            </a:r>
            <a:endParaRPr lang="de-AT" dirty="0"/>
          </a:p>
          <a:p>
            <a:r>
              <a:rPr lang="de-AT" dirty="0">
                <a:hlinkClick r:id="rId3"/>
              </a:rPr>
              <a:t>https://developer.mozilla.org/de/docs/Web/JavaScript/Reference/Statements/const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002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</vt:lpstr>
      <vt:lpstr>VAR / LET / CONST &amp; DATATYPES</vt:lpstr>
      <vt:lpstr>var / let</vt:lpstr>
      <vt:lpstr>Beispiel let / var</vt:lpstr>
      <vt:lpstr>const</vt:lpstr>
      <vt:lpstr>Vergleichsoperatoren</vt:lpstr>
      <vt:lpstr>Datatypes</vt:lpstr>
      <vt:lpstr>Array</vt:lpstr>
      <vt:lpstr>Object</vt:lpstr>
      <vt:lpstr>Quellen</vt:lpstr>
      <vt:lpstr>Persönlicher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 / LET / CONST &amp; DATATYPES</dc:title>
  <dc:creator>Sonja Fercher(3BHLT)</dc:creator>
  <cp:lastModifiedBy>Sonja Fercher(3BHLT)</cp:lastModifiedBy>
  <cp:revision>5</cp:revision>
  <dcterms:created xsi:type="dcterms:W3CDTF">2022-04-07T15:21:47Z</dcterms:created>
  <dcterms:modified xsi:type="dcterms:W3CDTF">2022-04-07T17:03:10Z</dcterms:modified>
</cp:coreProperties>
</file>