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826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MpJy+XdCMaigm9Wsr+zLYRv11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60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Freitas" userId="a487a61babc2bbfd" providerId="LiveId" clId="{263F4A4B-146E-4196-A281-44E755A73573}"/>
    <pc:docChg chg="undo custSel modSld">
      <pc:chgData name="Raphael Freitas" userId="a487a61babc2bbfd" providerId="LiveId" clId="{263F4A4B-146E-4196-A281-44E755A73573}" dt="2022-11-23T22:38:44.999" v="31" actId="20577"/>
      <pc:docMkLst>
        <pc:docMk/>
      </pc:docMkLst>
      <pc:sldChg chg="addSp modSp mod">
        <pc:chgData name="Raphael Freitas" userId="a487a61babc2bbfd" providerId="LiveId" clId="{263F4A4B-146E-4196-A281-44E755A73573}" dt="2022-11-23T22:38:44.999" v="31" actId="20577"/>
        <pc:sldMkLst>
          <pc:docMk/>
          <pc:sldMk cId="0" sldId="260"/>
        </pc:sldMkLst>
        <pc:spChg chg="add mod">
          <ac:chgData name="Raphael Freitas" userId="a487a61babc2bbfd" providerId="LiveId" clId="{263F4A4B-146E-4196-A281-44E755A73573}" dt="2022-11-11T20:15:52.958" v="20" actId="14100"/>
          <ac:spMkLst>
            <pc:docMk/>
            <pc:sldMk cId="0" sldId="260"/>
            <ac:spMk id="3" creationId="{EC616988-A95F-58CB-BAFD-66EC9781F468}"/>
          </ac:spMkLst>
        </pc:spChg>
        <pc:spChg chg="mod">
          <ac:chgData name="Raphael Freitas" userId="a487a61babc2bbfd" providerId="LiveId" clId="{263F4A4B-146E-4196-A281-44E755A73573}" dt="2022-11-23T22:38:44.999" v="31" actId="20577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Raphael Freitas" userId="a487a61babc2bbfd" providerId="LiveId" clId="{263F4A4B-146E-4196-A281-44E755A73573}" dt="2022-11-11T20:14:09.798" v="18" actId="14100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Raphael Freitas" userId="a487a61babc2bbfd" providerId="LiveId" clId="{263F4A4B-146E-4196-A281-44E755A73573}" dt="2022-11-11T20:13:35.218" v="6" actId="1076"/>
          <ac:spMkLst>
            <pc:docMk/>
            <pc:sldMk cId="0" sldId="260"/>
            <ac:spMk id="1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cli-configure-quickstart.html#cli-configure-quickstart-reg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aws.amazon.com/cli/latest/reference/sts/assume-role.html#outpu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cli-configure-quickstart.html#cli-configure-quickstart-reg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aws.amazon.com/cli/latest/reference/sts/assume-role.html#outpu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cli-configure-quickstart.html#cli-configure-quickstart-reg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aws.amazon.com/cli/latest/reference/sts/assume-role.html#outpu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132ceff7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4132ceff7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AWS_DEFAULT_REGION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a região da AWS para a qual enviar a solicitação.Se definida, essa variável de ambiente substitui o valor da configuração de perfil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region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 . Você pode substituir essa variável de ambiente usando o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--region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parâmetro de linha de comando e a variável de ambiente compatível com o AWS SDK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AWS_REGION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AWS_ACCESS_KEY_ID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uma chave de acesso da AWS associada a um usuário ou função do IAM.Se definida, essa variável de ambiente substitui o valor da configuração do perfil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aws_access_key_id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Você não pode especificar o ID da chave de acesso usando uma opção de linha de comando.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AWS_SECRET_ACCESS_KEY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a chave secreta associada à chave de acesso. Esta é essencialmente a "senha" para a chave de acesso.Se definida, essa variável de ambiente substitui o valor da configuração do perfil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aws_secret_access_key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Você não pode especificar o ID da chave de acesso secreta como uma opção de linha de comando.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AWS_SESSION_TOKEN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o valor do token de sessão necessário se você estiver usando credenciais de segurança temporárias recuperadas diretamente das operações do AWS STS. Para obter mais informações, consulte a </a:t>
            </a:r>
            <a:r>
              <a:rPr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seção Saída do comando assume-role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pt-BR" i="1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AWS CLI Command Reference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definida, essa variável de ambiente substitui o valor da configuração do perfil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4132ceff74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132ceff7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132ceff7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AWS_DEFAULT_REGION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a região da AWS para a qual enviar a solicitação.Se definida, essa variável de ambiente substitui o valor da configuração de perfil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region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 . Você pode substituir essa variável de ambiente usando o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--region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parâmetro de linha de comando e a variável de ambiente compatível com o AWS SDK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AWS_REGION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AWS_ACCESS_KEY_ID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uma chave de acesso da AWS associada a um usuário ou função do IAM.Se definida, essa variável de ambiente substitui o valor da configuração do perfil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aws_access_key_id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Você não pode especificar o ID da chave de acesso usando uma opção de linha de comando.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AWS_SECRET_ACCESS_KEY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a chave secreta associada à chave de acesso. Esta é essencialmente a "senha" para a chave de acesso.Se definida, essa variável de ambiente substitui o valor da configuração do perfil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aws_secret_access_key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Você não pode especificar o ID da chave de acesso secreta como uma opção de linha de comando.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AWS_SESSION_TOKEN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o valor do token de sessão necessário se você estiver usando credenciais de segurança temporárias recuperadas diretamente das operações do AWS STS. Para obter mais informações, consulte a </a:t>
            </a:r>
            <a:r>
              <a:rPr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seção Saída do comando assume-role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pt-BR" i="1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AWS CLI Command Reference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definida, essa variável de ambiente substitui o valor da configuração do perfil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4132ceff7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132ceff7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132ceff7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AWS_DEFAULT_REGION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a região da AWS para a qual enviar a solicitação.Se definida, essa variável de ambiente substitui o valor da configuração de perfil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region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 . Você pode substituir essa variável de ambiente usando o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--region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parâmetro de linha de comando e a variável de ambiente compatível com o AWS SDK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AWS_REGION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AWS_ACCESS_KEY_ID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uma chave de acesso da AWS associada a um usuário ou função do IAM.Se definida, essa variável de ambiente substitui o valor da configuração do perfil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aws_access_key_id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Você não pode especificar o ID da chave de acesso usando uma opção de linha de comando.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AWS_SECRET_ACCESS_KEY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a chave secreta associada à chave de acesso. Esta é essencialmente a "senha" para a chave de acesso.Se definida, essa variável de ambiente substitui o valor da configuração do perfil 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aws_secret_access_key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Você não pode especificar o ID da chave de acesso secreta como uma opção de linha de comando.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AWS_SESSION_TOKEN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Especifica o valor do token de sessão necessário se você estiver usando credenciais de segurança temporárias recuperadas diretamente das operações do AWS STS. Para obter mais informações, consulte a </a:t>
            </a:r>
            <a:r>
              <a:rPr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seção Saída do comando assume-role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pt-BR" i="1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AWS CLI Command Reference</a:t>
            </a: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definida, essa variável de ambiente substitui o valor da configuração do perfil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4132ceff74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>
            <a:spLocks noGrp="1"/>
          </p:cNvSpPr>
          <p:nvPr>
            <p:ph type="pic" idx="2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1792288" y="4029235"/>
            <a:ext cx="5486400" cy="60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 rot="5400000">
            <a:off x="2873192" y="-1214730"/>
            <a:ext cx="339761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 rot="5400000">
            <a:off x="5461746" y="1373823"/>
            <a:ext cx="439270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body" idx="1"/>
          </p:nvPr>
        </p:nvSpPr>
        <p:spPr>
          <a:xfrm rot="5400000">
            <a:off x="1270746" y="-607377"/>
            <a:ext cx="439270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457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4648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4645033" y="1152401"/>
            <a:ext cx="4041775" cy="48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4"/>
          </p:nvPr>
        </p:nvSpPr>
        <p:spPr>
          <a:xfrm>
            <a:off x="4645033" y="1632667"/>
            <a:ext cx="4041775" cy="2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457209" y="204981"/>
            <a:ext cx="3008313" cy="87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457209" y="1077326"/>
            <a:ext cx="3008313" cy="35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 descr="fiap_elemento1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5400" y="10248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ftr" idx="11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1"/>
          <p:cNvPicPr preferRelativeResize="0"/>
          <p:nvPr/>
        </p:nvPicPr>
        <p:blipFill rotWithShape="1">
          <a:blip r:embed="rId16">
            <a:alphaModFix/>
          </a:blip>
          <a:srcRect l="25818" t="-13865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3"/>
          <p:cNvCxnSpPr/>
          <p:nvPr/>
        </p:nvCxnSpPr>
        <p:spPr>
          <a:xfrm>
            <a:off x="1755957" y="2810296"/>
            <a:ext cx="444501" cy="0"/>
          </a:xfrm>
          <a:prstGeom prst="straightConnector1">
            <a:avLst/>
          </a:prstGeom>
          <a:noFill/>
          <a:ln w="50800" cap="flat" cmpd="sng">
            <a:solidFill>
              <a:srgbClr val="ED14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3"/>
          <p:cNvSpPr txBox="1"/>
          <p:nvPr/>
        </p:nvSpPr>
        <p:spPr>
          <a:xfrm>
            <a:off x="4780149" y="2649123"/>
            <a:ext cx="299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626E73"/>
                </a:solidFill>
              </a:rPr>
              <a:t>Configurando AWS CLI</a:t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7380" y="4390224"/>
            <a:ext cx="129265" cy="4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1603776" y="1354550"/>
            <a:ext cx="31764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626E73"/>
                </a:solidFill>
              </a:rPr>
              <a:t>AWS Command Line Interface</a:t>
            </a:r>
            <a:endParaRPr sz="35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3187313" y="1537827"/>
            <a:ext cx="483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626E73"/>
                </a:solidFill>
              </a:rPr>
              <a:t>O que é a interface de linha de comando da AWS?</a:t>
            </a:r>
            <a:endParaRPr b="1"/>
          </a:p>
        </p:txBody>
      </p:sp>
      <p:sp>
        <p:nvSpPr>
          <p:cNvPr id="103" name="Google Shape;103;p6"/>
          <p:cNvSpPr txBox="1"/>
          <p:nvPr/>
        </p:nvSpPr>
        <p:spPr>
          <a:xfrm>
            <a:off x="3187301" y="2328210"/>
            <a:ext cx="45993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A AWS Command Line Interface (AWS CLI) é uma </a:t>
            </a:r>
            <a:r>
              <a:rPr lang="pt-BR" sz="1100" b="1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ferramenta </a:t>
            </a:r>
            <a:r>
              <a:rPr lang="pt-BR" sz="110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de código aberto </a:t>
            </a:r>
            <a:r>
              <a:rPr lang="pt-BR" sz="1100" b="1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que permite interagir com serviços da AWS</a:t>
            </a:r>
            <a:r>
              <a:rPr lang="pt-BR" sz="110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 usando comandos em seu shell de linha de comando.</a:t>
            </a:r>
            <a:endParaRPr sz="1100">
              <a:solidFill>
                <a:srgbClr val="626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Disponível para sistemas Linux, MAC e Windows</a:t>
            </a:r>
            <a:endParaRPr sz="1100">
              <a:solidFill>
                <a:srgbClr val="626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0438"/>
            <a:ext cx="3142014" cy="176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132ceff74_0_30"/>
          <p:cNvSpPr/>
          <p:nvPr/>
        </p:nvSpPr>
        <p:spPr>
          <a:xfrm>
            <a:off x="1128075" y="2308725"/>
            <a:ext cx="6278400" cy="850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4132ceff74_0_30"/>
          <p:cNvSpPr/>
          <p:nvPr/>
        </p:nvSpPr>
        <p:spPr>
          <a:xfrm>
            <a:off x="1128075" y="3283125"/>
            <a:ext cx="6278400" cy="850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4132ceff74_0_30"/>
          <p:cNvSpPr/>
          <p:nvPr/>
        </p:nvSpPr>
        <p:spPr>
          <a:xfrm>
            <a:off x="1128075" y="1334325"/>
            <a:ext cx="6278400" cy="850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4132ceff74_0_30"/>
          <p:cNvSpPr txBox="1"/>
          <p:nvPr/>
        </p:nvSpPr>
        <p:spPr>
          <a:xfrm>
            <a:off x="1008356" y="975125"/>
            <a:ext cx="726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626E73"/>
                </a:solidFill>
              </a:rPr>
              <a:t>Instalando AWS CLI</a:t>
            </a:r>
            <a:endParaRPr b="1"/>
          </a:p>
        </p:txBody>
      </p:sp>
      <p:sp>
        <p:nvSpPr>
          <p:cNvPr id="114" name="Google Shape;114;g14132ceff74_0_30"/>
          <p:cNvSpPr txBox="1"/>
          <p:nvPr/>
        </p:nvSpPr>
        <p:spPr>
          <a:xfrm>
            <a:off x="1008350" y="1408125"/>
            <a:ext cx="76563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$ wget https://awscli.amazonaws.com/awscli-exe-linux-x86_64.zip -O awscliv2.zip</a:t>
            </a:r>
            <a:endParaRPr sz="1100" b="1">
              <a:solidFill>
                <a:srgbClr val="626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$ unzip awscliv2.zip</a:t>
            </a:r>
            <a:endParaRPr sz="1100" b="1">
              <a:solidFill>
                <a:srgbClr val="626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$ sudo ./aws/install</a:t>
            </a:r>
            <a:endParaRPr sz="1100" b="1">
              <a:solidFill>
                <a:srgbClr val="626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14132ceff74_0_30"/>
          <p:cNvSpPr txBox="1"/>
          <p:nvPr/>
        </p:nvSpPr>
        <p:spPr>
          <a:xfrm>
            <a:off x="1008350" y="2492475"/>
            <a:ext cx="76563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$ wget https://awscli.amazonaws.com/AWSCLIV2.pkg -O awscliv2.zip</a:t>
            </a:r>
            <a:endParaRPr sz="1100" b="1">
              <a:solidFill>
                <a:srgbClr val="626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$ sudo installer -pkg ./AWSCLIV2.pkg -target /</a:t>
            </a:r>
            <a:endParaRPr sz="1100" b="1">
              <a:solidFill>
                <a:srgbClr val="626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14132ceff74_0_30"/>
          <p:cNvSpPr txBox="1"/>
          <p:nvPr/>
        </p:nvSpPr>
        <p:spPr>
          <a:xfrm>
            <a:off x="1008350" y="3576975"/>
            <a:ext cx="76563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 dirty="0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Download do arquivo https://awscli.amazonaws.com/AWSCLIV2.msi</a:t>
            </a:r>
            <a:endParaRPr sz="1100" b="1" dirty="0">
              <a:solidFill>
                <a:srgbClr val="626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g14132ceff7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399" y="1295574"/>
            <a:ext cx="889250" cy="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4132ceff74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5813" y="2289348"/>
            <a:ext cx="734434" cy="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4132ceff74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5825" y="3240399"/>
            <a:ext cx="889250" cy="89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132ceff74_0_3"/>
          <p:cNvSpPr txBox="1"/>
          <p:nvPr/>
        </p:nvSpPr>
        <p:spPr>
          <a:xfrm>
            <a:off x="949756" y="1619700"/>
            <a:ext cx="726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626E73"/>
                </a:solidFill>
              </a:rPr>
              <a:t>Conceitos Variáveis</a:t>
            </a:r>
            <a:endParaRPr b="1" dirty="0"/>
          </a:p>
        </p:txBody>
      </p:sp>
      <p:sp>
        <p:nvSpPr>
          <p:cNvPr id="126" name="Google Shape;126;g14132ceff74_0_3"/>
          <p:cNvSpPr txBox="1"/>
          <p:nvPr/>
        </p:nvSpPr>
        <p:spPr>
          <a:xfrm>
            <a:off x="949750" y="2052700"/>
            <a:ext cx="76563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 dirty="0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AWS_ACCESS_KEY_ID </a:t>
            </a: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→ Especifica uma chave de acesso da AWS associada a um usuário ou função do IAM</a:t>
            </a:r>
            <a:endParaRPr sz="1100" dirty="0">
              <a:solidFill>
                <a:srgbClr val="626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 dirty="0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AWS_SECRET_ACCESS_KEY </a:t>
            </a: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→ Especifica a chave secreta associada à chave de acesso. Esta é essencialmente a "senha" para a chave de acesso.</a:t>
            </a:r>
            <a:endParaRPr sz="1100" dirty="0">
              <a:solidFill>
                <a:srgbClr val="626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 dirty="0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AWS_DEFAULT_REGION </a:t>
            </a: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→ Especifica a região da AWS para a qual enviar a solicitação.</a:t>
            </a:r>
            <a:endParaRPr sz="1100" baseline="30000" dirty="0">
              <a:solidFill>
                <a:srgbClr val="626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Output </a:t>
            </a:r>
            <a:r>
              <a:rPr lang="pt-BR" sz="1100" dirty="0" err="1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format</a:t>
            </a:r>
            <a:endParaRPr sz="1100" dirty="0">
              <a:solidFill>
                <a:srgbClr val="626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 dirty="0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AWS_DEFAULT_OUTPUT </a:t>
            </a: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→ Especifica o formato de saída a ser usado.</a:t>
            </a:r>
            <a:endParaRPr sz="1100" dirty="0">
              <a:solidFill>
                <a:srgbClr val="626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100"/>
              <a:buFont typeface="Roboto Light"/>
              <a:buChar char="●"/>
            </a:pPr>
            <a:r>
              <a:rPr lang="pt-BR" sz="1100" b="1" dirty="0">
                <a:solidFill>
                  <a:srgbClr val="626E73"/>
                </a:solidFill>
                <a:latin typeface="Roboto"/>
                <a:ea typeface="Roboto"/>
                <a:cs typeface="Roboto"/>
                <a:sym typeface="Roboto"/>
              </a:rPr>
              <a:t>AWS_SESSION_TOKEN </a:t>
            </a: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→ Especifica o valor do token de sessão necessário se você estiver usando credenciais de segurança temporárias recuperadas diretamente das operações do AWS STS</a:t>
            </a:r>
            <a:endParaRPr sz="1100" dirty="0">
              <a:solidFill>
                <a:srgbClr val="626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132ceff74_0_51"/>
          <p:cNvSpPr txBox="1"/>
          <p:nvPr/>
        </p:nvSpPr>
        <p:spPr>
          <a:xfrm>
            <a:off x="1008356" y="822725"/>
            <a:ext cx="726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626E73"/>
                </a:solidFill>
              </a:rPr>
              <a:t>Configurando AWS CLI</a:t>
            </a:r>
            <a:endParaRPr b="1"/>
          </a:p>
        </p:txBody>
      </p:sp>
      <p:pic>
        <p:nvPicPr>
          <p:cNvPr id="133" name="Google Shape;133;g14132ceff7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50" y="2770850"/>
            <a:ext cx="4800350" cy="95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4132ceff74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50" y="1294200"/>
            <a:ext cx="4800349" cy="13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4132ceff74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524" y="1486424"/>
            <a:ext cx="4405950" cy="19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4132ceff74_0_51"/>
          <p:cNvSpPr/>
          <p:nvPr/>
        </p:nvSpPr>
        <p:spPr>
          <a:xfrm>
            <a:off x="133950" y="1192025"/>
            <a:ext cx="418500" cy="369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7" name="Google Shape;137;g14132ceff74_0_51"/>
          <p:cNvSpPr/>
          <p:nvPr/>
        </p:nvSpPr>
        <p:spPr>
          <a:xfrm>
            <a:off x="8222200" y="1294200"/>
            <a:ext cx="418500" cy="369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8" name="Google Shape;138;g14132ceff74_0_51"/>
          <p:cNvSpPr/>
          <p:nvPr/>
        </p:nvSpPr>
        <p:spPr>
          <a:xfrm>
            <a:off x="3544450" y="2668675"/>
            <a:ext cx="418500" cy="369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39" name="Google Shape;139;g14132ceff74_0_51"/>
          <p:cNvSpPr txBox="1"/>
          <p:nvPr/>
        </p:nvSpPr>
        <p:spPr>
          <a:xfrm>
            <a:off x="365525" y="4183850"/>
            <a:ext cx="626387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$ </a:t>
            </a:r>
            <a:r>
              <a:rPr lang="pt-BR" dirty="0" err="1">
                <a:solidFill>
                  <a:schemeClr val="dk1"/>
                </a:solidFill>
              </a:rPr>
              <a:t>aws</a:t>
            </a:r>
            <a:r>
              <a:rPr lang="pt-BR" dirty="0">
                <a:solidFill>
                  <a:schemeClr val="dk1"/>
                </a:solidFill>
              </a:rPr>
              <a:t> iam </a:t>
            </a:r>
            <a:r>
              <a:rPr lang="pt-BR" dirty="0" err="1">
                <a:solidFill>
                  <a:schemeClr val="dk1"/>
                </a:solidFill>
              </a:rPr>
              <a:t>list</a:t>
            </a:r>
            <a:r>
              <a:rPr lang="pt-BR" dirty="0">
                <a:solidFill>
                  <a:schemeClr val="dk1"/>
                </a:solidFill>
              </a:rPr>
              <a:t>-</a:t>
            </a:r>
            <a:r>
              <a:rPr lang="pt-BR" dirty="0" err="1">
                <a:solidFill>
                  <a:schemeClr val="dk1"/>
                </a:solidFill>
              </a:rPr>
              <a:t>user</a:t>
            </a:r>
            <a:r>
              <a:rPr lang="pt-BR" dirty="0">
                <a:solidFill>
                  <a:schemeClr val="dk1"/>
                </a:solidFill>
              </a:rPr>
              <a:t>-policies --</a:t>
            </a:r>
            <a:r>
              <a:rPr lang="pt-BR" dirty="0" err="1">
                <a:solidFill>
                  <a:schemeClr val="dk1"/>
                </a:solidFill>
              </a:rPr>
              <a:t>user-name</a:t>
            </a:r>
            <a:endParaRPr dirty="0"/>
          </a:p>
        </p:txBody>
      </p:sp>
      <p:sp>
        <p:nvSpPr>
          <p:cNvPr id="140" name="Google Shape;140;g14132ceff74_0_51"/>
          <p:cNvSpPr txBox="1"/>
          <p:nvPr/>
        </p:nvSpPr>
        <p:spPr>
          <a:xfrm>
            <a:off x="365531" y="3871550"/>
            <a:ext cx="21040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626E73"/>
                </a:solidFill>
              </a:rPr>
              <a:t>Testado Acessos</a:t>
            </a:r>
            <a:endParaRPr b="1"/>
          </a:p>
        </p:txBody>
      </p:sp>
      <p:sp>
        <p:nvSpPr>
          <p:cNvPr id="141" name="Google Shape;141;g14132ceff74_0_51"/>
          <p:cNvSpPr txBox="1"/>
          <p:nvPr/>
        </p:nvSpPr>
        <p:spPr>
          <a:xfrm>
            <a:off x="1609950" y="4696512"/>
            <a:ext cx="698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</a:rPr>
              <a:t>Guia de Comandos:</a:t>
            </a:r>
            <a:r>
              <a:rPr lang="pt-BR" sz="1200" dirty="0">
                <a:solidFill>
                  <a:schemeClr val="dk1"/>
                </a:solidFill>
              </a:rPr>
              <a:t> https://awscli.amazonaws.com/v2/documentation/api/latest/index.html</a:t>
            </a:r>
            <a:endParaRPr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616988-A95F-58CB-BAFD-66EC9781F468}"/>
              </a:ext>
            </a:extLst>
          </p:cNvPr>
          <p:cNvSpPr txBox="1"/>
          <p:nvPr/>
        </p:nvSpPr>
        <p:spPr>
          <a:xfrm>
            <a:off x="365526" y="4486393"/>
            <a:ext cx="1743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dk1"/>
                </a:solidFill>
              </a:rPr>
              <a:t>$ </a:t>
            </a:r>
            <a:r>
              <a:rPr lang="en-US" dirty="0" err="1">
                <a:solidFill>
                  <a:schemeClr val="dk1"/>
                </a:solidFill>
              </a:rPr>
              <a:t>aws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iam</a:t>
            </a:r>
            <a:r>
              <a:rPr lang="en-US" dirty="0">
                <a:solidFill>
                  <a:schemeClr val="dk1"/>
                </a:solidFill>
              </a:rPr>
              <a:t> list-users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9"/>
          <p:cNvGrpSpPr/>
          <p:nvPr/>
        </p:nvGrpSpPr>
        <p:grpSpPr>
          <a:xfrm>
            <a:off x="3850026" y="3292629"/>
            <a:ext cx="1567248" cy="246215"/>
            <a:chOff x="7919542" y="328894"/>
            <a:chExt cx="957000" cy="150345"/>
          </a:xfrm>
        </p:grpSpPr>
        <p:pic>
          <p:nvPicPr>
            <p:cNvPr id="148" name="Google Shape;14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19542" y="345210"/>
              <a:ext cx="498247" cy="134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9" descr="mba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18622" y="328894"/>
              <a:ext cx="357920" cy="1453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9"/>
          <p:cNvSpPr txBox="1"/>
          <p:nvPr/>
        </p:nvSpPr>
        <p:spPr>
          <a:xfrm>
            <a:off x="2228646" y="3996024"/>
            <a:ext cx="4686710" cy="44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Copyright © 2019 | Professor (a) Nome do Professor</a:t>
            </a:r>
            <a:endParaRPr/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Todos os direitos reservados. Reprodução ou divulgação total ou parcial deste documento, é expressamente proibido sem consentimento formal, por escrito, do professor/autor.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4114812" y="2178037"/>
            <a:ext cx="15305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/nomedapagina</a:t>
            </a:r>
            <a:endParaRPr sz="1100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935583" y="2162162"/>
            <a:ext cx="150320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/nomedapagina</a:t>
            </a:r>
            <a:endParaRPr sz="1100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46500" y="2117712"/>
            <a:ext cx="336550" cy="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10146" y="2117713"/>
            <a:ext cx="331788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8067" y="2149462"/>
            <a:ext cx="319088" cy="319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6213192" y="2178037"/>
            <a:ext cx="132238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/nomedapagina</a:t>
            </a:r>
            <a:endParaRPr sz="1100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" y="760789"/>
            <a:ext cx="9144000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252" y="209197"/>
            <a:ext cx="8699498" cy="470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9542" y="2140690"/>
            <a:ext cx="3204916" cy="86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1118</Words>
  <Application>Microsoft Office PowerPoint</Application>
  <PresentationFormat>Personalizar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Roboto Light</vt:lpstr>
      <vt:lpstr>Arial</vt:lpstr>
      <vt:lpstr>Roboto</vt:lpstr>
      <vt:lpstr>Courier New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</dc:creator>
  <cp:lastModifiedBy>Raphael Freitas</cp:lastModifiedBy>
  <cp:revision>1</cp:revision>
  <dcterms:created xsi:type="dcterms:W3CDTF">2019-02-15T12:16:11Z</dcterms:created>
  <dcterms:modified xsi:type="dcterms:W3CDTF">2022-11-23T22:46:17Z</dcterms:modified>
</cp:coreProperties>
</file>