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0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1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5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2" Type="http://schemas.openxmlformats.org/officeDocument/2006/relationships/image" Target="../media/image87.wmf"/><Relationship Id="rId1" Type="http://schemas.openxmlformats.org/officeDocument/2006/relationships/image" Target="../media/image94.wmf"/><Relationship Id="rId6" Type="http://schemas.openxmlformats.org/officeDocument/2006/relationships/image" Target="../media/image98.e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62.wmf"/><Relationship Id="rId7" Type="http://schemas.openxmlformats.org/officeDocument/2006/relationships/image" Target="../media/image109.wmf"/><Relationship Id="rId2" Type="http://schemas.openxmlformats.org/officeDocument/2006/relationships/image" Target="../media/image87.wmf"/><Relationship Id="rId1" Type="http://schemas.openxmlformats.org/officeDocument/2006/relationships/image" Target="../media/image107.wmf"/><Relationship Id="rId6" Type="http://schemas.openxmlformats.org/officeDocument/2006/relationships/image" Target="../media/image108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115.wmf"/><Relationship Id="rId7" Type="http://schemas.openxmlformats.org/officeDocument/2006/relationships/image" Target="../media/image63.wmf"/><Relationship Id="rId12" Type="http://schemas.openxmlformats.org/officeDocument/2006/relationships/image" Target="../media/image121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62.wmf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wmf"/><Relationship Id="rId3" Type="http://schemas.openxmlformats.org/officeDocument/2006/relationships/image" Target="../media/image62.wmf"/><Relationship Id="rId7" Type="http://schemas.openxmlformats.org/officeDocument/2006/relationships/image" Target="../media/image126.wmf"/><Relationship Id="rId12" Type="http://schemas.openxmlformats.org/officeDocument/2006/relationships/image" Target="../media/image131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64.wmf"/><Relationship Id="rId10" Type="http://schemas.openxmlformats.org/officeDocument/2006/relationships/image" Target="../media/image129.wmf"/><Relationship Id="rId4" Type="http://schemas.openxmlformats.org/officeDocument/2006/relationships/image" Target="../media/image63.wmf"/><Relationship Id="rId9" Type="http://schemas.openxmlformats.org/officeDocument/2006/relationships/image" Target="../media/image128.wmf"/><Relationship Id="rId14" Type="http://schemas.openxmlformats.org/officeDocument/2006/relationships/image" Target="../media/image1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DC47-CC42-490A-99B2-2193BA3DB77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109DF-F594-4930-BC4C-28854A5F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1BF0-7EFD-4FCB-94CE-5A96AB6EACF3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585-A961-4DD1-B310-E8226FB28554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AE29-0342-42F6-8CBD-C6AF68BBCE38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5B9B-2B23-4ADB-B240-7EB1E384F8D4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F983-7A2F-4B9A-9C34-C5B045DC2541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06-5973-42DA-A421-FE8E2D1452CF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B3C9-97BE-4416-96E0-699A5FD55683}" type="datetime1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29D1-98B7-4CE3-BCAF-25CCAB8AF6F7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DB-C8A8-4437-B630-D089CBB08852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A471-2CA8-4CDB-9D28-708B8E8C8733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A4BF-B44F-4B21-8957-9D99B7B1E471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AEB-DD30-45AA-92BB-16FBF8803E98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34.e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46.emf"/><Relationship Id="rId21" Type="http://schemas.openxmlformats.org/officeDocument/2006/relationships/image" Target="../media/image43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1.wmf"/><Relationship Id="rId25" Type="http://schemas.openxmlformats.org/officeDocument/2006/relationships/image" Target="../media/image4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23" Type="http://schemas.openxmlformats.org/officeDocument/2006/relationships/image" Target="../media/image44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" Type="http://schemas.openxmlformats.org/officeDocument/2006/relationships/image" Target="../media/image59.emf"/><Relationship Id="rId21" Type="http://schemas.openxmlformats.org/officeDocument/2006/relationships/image" Target="../media/image53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29" Type="http://schemas.openxmlformats.org/officeDocument/2006/relationships/image" Target="../media/image57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28" Type="http://schemas.openxmlformats.org/officeDocument/2006/relationships/oleObject" Target="../embeddings/oleObject47.bin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52.wmf"/><Relationship Id="rId31" Type="http://schemas.openxmlformats.org/officeDocument/2006/relationships/image" Target="../media/image58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56.wmf"/><Relationship Id="rId30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image" Target="../media/image74.emf"/><Relationship Id="rId21" Type="http://schemas.openxmlformats.org/officeDocument/2006/relationships/image" Target="../media/image6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66.wmf"/><Relationship Id="rId25" Type="http://schemas.openxmlformats.org/officeDocument/2006/relationships/image" Target="../media/image7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72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59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61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67.wmf"/><Relationship Id="rId31" Type="http://schemas.openxmlformats.org/officeDocument/2006/relationships/image" Target="../media/image73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71.wmf"/><Relationship Id="rId30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85.emf"/><Relationship Id="rId21" Type="http://schemas.openxmlformats.org/officeDocument/2006/relationships/image" Target="../media/image83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23" Type="http://schemas.openxmlformats.org/officeDocument/2006/relationships/image" Target="../media/image84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90.wmf"/><Relationship Id="rId3" Type="http://schemas.openxmlformats.org/officeDocument/2006/relationships/image" Target="../media/image93.e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7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87.bin"/><Relationship Id="rId26" Type="http://schemas.openxmlformats.org/officeDocument/2006/relationships/oleObject" Target="../embeddings/oleObject91.bin"/><Relationship Id="rId3" Type="http://schemas.openxmlformats.org/officeDocument/2006/relationships/image" Target="../media/image106.png"/><Relationship Id="rId21" Type="http://schemas.openxmlformats.org/officeDocument/2006/relationships/image" Target="../media/image101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99.wmf"/><Relationship Id="rId25" Type="http://schemas.openxmlformats.org/officeDocument/2006/relationships/image" Target="../media/image10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29" Type="http://schemas.openxmlformats.org/officeDocument/2006/relationships/image" Target="../media/image105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96.wmf"/><Relationship Id="rId24" Type="http://schemas.openxmlformats.org/officeDocument/2006/relationships/oleObject" Target="../embeddings/oleObject90.bin"/><Relationship Id="rId5" Type="http://schemas.openxmlformats.org/officeDocument/2006/relationships/image" Target="../media/image94.wmf"/><Relationship Id="rId15" Type="http://schemas.openxmlformats.org/officeDocument/2006/relationships/image" Target="../media/image98.emf"/><Relationship Id="rId23" Type="http://schemas.openxmlformats.org/officeDocument/2006/relationships/image" Target="../media/image102.wmf"/><Relationship Id="rId28" Type="http://schemas.openxmlformats.org/officeDocument/2006/relationships/oleObject" Target="../embeddings/oleObject92.bin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100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Relationship Id="rId27" Type="http://schemas.openxmlformats.org/officeDocument/2006/relationships/image" Target="../media/image10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96.bin"/><Relationship Id="rId3" Type="http://schemas.openxmlformats.org/officeDocument/2006/relationships/image" Target="../media/image112.emf"/><Relationship Id="rId21" Type="http://schemas.openxmlformats.org/officeDocument/2006/relationships/image" Target="../media/image111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63.wmf"/><Relationship Id="rId5" Type="http://schemas.openxmlformats.org/officeDocument/2006/relationships/image" Target="../media/image107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9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106.bin"/><Relationship Id="rId3" Type="http://schemas.openxmlformats.org/officeDocument/2006/relationships/image" Target="../media/image122.png"/><Relationship Id="rId21" Type="http://schemas.openxmlformats.org/officeDocument/2006/relationships/image" Target="../media/image118.wmf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63.wmf"/><Relationship Id="rId25" Type="http://schemas.openxmlformats.org/officeDocument/2006/relationships/image" Target="../media/image12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16.wmf"/><Relationship Id="rId24" Type="http://schemas.openxmlformats.org/officeDocument/2006/relationships/oleObject" Target="../embeddings/oleObject105.bin"/><Relationship Id="rId5" Type="http://schemas.openxmlformats.org/officeDocument/2006/relationships/image" Target="../media/image113.wmf"/><Relationship Id="rId15" Type="http://schemas.openxmlformats.org/officeDocument/2006/relationships/image" Target="../media/image62.wmf"/><Relationship Id="rId23" Type="http://schemas.openxmlformats.org/officeDocument/2006/relationships/image" Target="../media/image119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1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5.bin"/><Relationship Id="rId3" Type="http://schemas.openxmlformats.org/officeDocument/2006/relationships/image" Target="../media/image134.emf"/><Relationship Id="rId21" Type="http://schemas.openxmlformats.org/officeDocument/2006/relationships/image" Target="../media/image128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126.wmf"/><Relationship Id="rId25" Type="http://schemas.openxmlformats.org/officeDocument/2006/relationships/image" Target="../media/image13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image" Target="../media/image132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114.bin"/><Relationship Id="rId5" Type="http://schemas.openxmlformats.org/officeDocument/2006/relationships/image" Target="../media/image123.wmf"/><Relationship Id="rId15" Type="http://schemas.openxmlformats.org/officeDocument/2006/relationships/image" Target="../media/image125.wmf"/><Relationship Id="rId23" Type="http://schemas.openxmlformats.org/officeDocument/2006/relationships/image" Target="../media/image129.wmf"/><Relationship Id="rId28" Type="http://schemas.openxmlformats.org/officeDocument/2006/relationships/oleObject" Target="../embeddings/oleObject116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127.wmf"/><Relationship Id="rId31" Type="http://schemas.openxmlformats.org/officeDocument/2006/relationships/image" Target="../media/image133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131.wmf"/><Relationship Id="rId30" Type="http://schemas.openxmlformats.org/officeDocument/2006/relationships/oleObject" Target="../embeddings/oleObject1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22.bin"/><Relationship Id="rId3" Type="http://schemas.openxmlformats.org/officeDocument/2006/relationships/image" Target="../media/image141.emf"/><Relationship Id="rId7" Type="http://schemas.openxmlformats.org/officeDocument/2006/relationships/image" Target="../media/image136.wmf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9.bin"/><Relationship Id="rId11" Type="http://schemas.openxmlformats.org/officeDocument/2006/relationships/oleObject" Target="../embeddings/oleObject121.bin"/><Relationship Id="rId5" Type="http://schemas.openxmlformats.org/officeDocument/2006/relationships/image" Target="../media/image135.wmf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37.wmf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3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131.bin"/><Relationship Id="rId3" Type="http://schemas.openxmlformats.org/officeDocument/2006/relationships/image" Target="../media/image152.emf"/><Relationship Id="rId21" Type="http://schemas.openxmlformats.org/officeDocument/2006/relationships/image" Target="../media/image151.wmf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4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46.wmf"/><Relationship Id="rId5" Type="http://schemas.openxmlformats.org/officeDocument/2006/relationships/image" Target="../media/image143.wmf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50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2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3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emf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63123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Электрический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ток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упорядоченное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(направленное) движение частиц – носителей электрических зарядов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56635"/>
            <a:ext cx="63123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Условились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принимать за направление электрического тока направление движения положительных электрических зарядов в проводнике.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70" y="635311"/>
            <a:ext cx="2680969" cy="22730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99507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ток в проводнике проявляется в переносе зарядов через его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поперечное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сечение. Чтобы можно было сравнить или охарактеризовать токи,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введена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скалярная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величина –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сила электрического тока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1695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Сила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тока в проводнике равна отношению электрического заряда, прошедшего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поперечное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сечение проводника, к интервалу времени его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прохождения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08924"/>
              </p:ext>
            </p:extLst>
          </p:nvPr>
        </p:nvGraphicFramePr>
        <p:xfrm>
          <a:off x="3945394" y="5445259"/>
          <a:ext cx="1253212" cy="97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507960" imgH="393480" progId="Equation.DSMT4">
                  <p:embed/>
                </p:oleObj>
              </mc:Choice>
              <mc:Fallback>
                <p:oleObj name="Equation" r:id="rId4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5394" y="5445259"/>
                        <a:ext cx="1253212" cy="971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5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74255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32735" y="2639961"/>
            <a:ext cx="2020530" cy="1848108"/>
            <a:chOff x="132735" y="2639961"/>
            <a:chExt cx="2020530" cy="1848108"/>
          </a:xfrm>
        </p:grpSpPr>
        <p:sp>
          <p:nvSpPr>
            <p:cNvPr id="7" name="TextBox 6"/>
            <p:cNvSpPr txBox="1"/>
            <p:nvPr/>
          </p:nvSpPr>
          <p:spPr>
            <a:xfrm>
              <a:off x="132735" y="2639961"/>
              <a:ext cx="20205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2407480"/>
                </p:ext>
              </p:extLst>
            </p:nvPr>
          </p:nvGraphicFramePr>
          <p:xfrm>
            <a:off x="341799" y="3071069"/>
            <a:ext cx="1602402" cy="939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8" name="Equation" r:id="rId4" imgW="736560" imgH="431640" progId="Equation.DSMT4">
                    <p:embed/>
                  </p:oleObj>
                </mc:Choice>
                <mc:Fallback>
                  <p:oleObj name="Equation" r:id="rId4" imgW="7365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1799" y="3071069"/>
                          <a:ext cx="1602402" cy="9393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808214"/>
                </p:ext>
              </p:extLst>
            </p:nvPr>
          </p:nvGraphicFramePr>
          <p:xfrm>
            <a:off x="585810" y="4010408"/>
            <a:ext cx="921205" cy="477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9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85810" y="4010408"/>
                          <a:ext cx="921205" cy="477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2019235" y="2654920"/>
              <a:ext cx="29497" cy="15043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898058" y="2200204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48624"/>
              </p:ext>
            </p:extLst>
          </p:nvPr>
        </p:nvGraphicFramePr>
        <p:xfrm>
          <a:off x="3297784" y="3916159"/>
          <a:ext cx="13430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8" imgW="596880" imgH="393480" progId="Equation.DSMT4">
                  <p:embed/>
                </p:oleObj>
              </mc:Choice>
              <mc:Fallback>
                <p:oleObj name="Equation" r:id="rId8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97784" y="3916159"/>
                        <a:ext cx="1343025" cy="88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262039" y="2633710"/>
            <a:ext cx="3193418" cy="717636"/>
            <a:chOff x="2261333" y="2633218"/>
            <a:chExt cx="3193418" cy="717636"/>
          </a:xfrm>
        </p:grpSpPr>
        <p:sp>
          <p:nvSpPr>
            <p:cNvPr id="18" name="Flowchart: Connector 17"/>
            <p:cNvSpPr/>
            <p:nvPr/>
          </p:nvSpPr>
          <p:spPr>
            <a:xfrm>
              <a:off x="4224509" y="2797790"/>
              <a:ext cx="553064" cy="553064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261333" y="2633218"/>
              <a:ext cx="3193418" cy="623747"/>
              <a:chOff x="2228299" y="2635536"/>
              <a:chExt cx="3193418" cy="62374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72443" y="2954604"/>
                <a:ext cx="707922" cy="2505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6" idx="3"/>
                <a:endCxn id="18" idx="2"/>
              </p:cNvCxnSpPr>
              <p:nvPr/>
            </p:nvCxnSpPr>
            <p:spPr>
              <a:xfrm flipV="1">
                <a:off x="3580365" y="3074322"/>
                <a:ext cx="644144" cy="553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4777573" y="3068783"/>
                <a:ext cx="644144" cy="553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228299" y="3061042"/>
                <a:ext cx="644144" cy="553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5482018"/>
                  </p:ext>
                </p:extLst>
              </p:nvPr>
            </p:nvGraphicFramePr>
            <p:xfrm>
              <a:off x="3091928" y="2635536"/>
              <a:ext cx="268951" cy="291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1" name="Equation" r:id="rId10" imgW="152280" imgH="164880" progId="Equation.DSMT4">
                      <p:embed/>
                    </p:oleObj>
                  </mc:Choice>
                  <mc:Fallback>
                    <p:oleObj name="Equation" r:id="rId10" imgW="1522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091928" y="2635536"/>
                            <a:ext cx="268951" cy="291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9493683"/>
                  </p:ext>
                </p:extLst>
              </p:nvPr>
            </p:nvGraphicFramePr>
            <p:xfrm>
              <a:off x="4298381" y="2878283"/>
              <a:ext cx="3810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2" name="Equation" r:id="rId12" imgW="164880" imgH="164880" progId="Equation.DSMT4">
                      <p:embed/>
                    </p:oleObj>
                  </mc:Choice>
                  <mc:Fallback>
                    <p:oleObj name="Equation" r:id="rId12" imgW="164880" imgH="164880" progId="Equation.DSMT4">
                      <p:embed/>
                      <p:pic>
                        <p:nvPicPr>
                          <p:cNvPr id="25" name="Object 24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298381" y="2878283"/>
                            <a:ext cx="3810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" name="Group 1"/>
          <p:cNvGrpSpPr/>
          <p:nvPr/>
        </p:nvGrpSpPr>
        <p:grpSpPr>
          <a:xfrm>
            <a:off x="6063361" y="2521369"/>
            <a:ext cx="1996210" cy="1409650"/>
            <a:chOff x="5955759" y="2638701"/>
            <a:chExt cx="1996210" cy="1409650"/>
          </a:xfrm>
        </p:grpSpPr>
        <p:sp>
          <p:nvSpPr>
            <p:cNvPr id="30" name="Flowchart: Connector 29"/>
            <p:cNvSpPr/>
            <p:nvPr/>
          </p:nvSpPr>
          <p:spPr>
            <a:xfrm>
              <a:off x="6677331" y="3495287"/>
              <a:ext cx="553064" cy="553064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1074657"/>
                </p:ext>
              </p:extLst>
            </p:nvPr>
          </p:nvGraphicFramePr>
          <p:xfrm>
            <a:off x="6785967" y="3587767"/>
            <a:ext cx="3810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3" name="Equation" r:id="rId14" imgW="164880" imgH="177480" progId="Equation.DSMT4">
                    <p:embed/>
                  </p:oleObj>
                </mc:Choice>
                <mc:Fallback>
                  <p:oleObj name="Equation" r:id="rId14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785967" y="3587767"/>
                          <a:ext cx="381000" cy="409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6599903" y="2957769"/>
              <a:ext cx="707922" cy="2505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307825" y="3064207"/>
              <a:ext cx="644144" cy="5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955759" y="3064207"/>
              <a:ext cx="644144" cy="5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056474"/>
                </p:ext>
              </p:extLst>
            </p:nvPr>
          </p:nvGraphicFramePr>
          <p:xfrm>
            <a:off x="6819388" y="2638701"/>
            <a:ext cx="268951" cy="291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"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819388" y="2638701"/>
                          <a:ext cx="268951" cy="291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Straight Connector 36"/>
            <p:cNvCxnSpPr/>
            <p:nvPr/>
          </p:nvCxnSpPr>
          <p:spPr>
            <a:xfrm flipV="1">
              <a:off x="7230395" y="3769049"/>
              <a:ext cx="309150" cy="55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368181" y="3763508"/>
              <a:ext cx="309150" cy="55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532869" y="3064207"/>
              <a:ext cx="6676" cy="7069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371519" y="3064207"/>
              <a:ext cx="6676" cy="7069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36330"/>
              </p:ext>
            </p:extLst>
          </p:nvPr>
        </p:nvGraphicFramePr>
        <p:xfrm>
          <a:off x="4881090" y="3945714"/>
          <a:ext cx="1182271" cy="939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Equation" r:id="rId18" imgW="495000" imgH="393480" progId="Equation.DSMT4">
                  <p:embed/>
                </p:oleObj>
              </mc:Choice>
              <mc:Fallback>
                <p:oleObj name="Equation" r:id="rId18" imgW="495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81090" y="3945714"/>
                        <a:ext cx="1182271" cy="939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054768"/>
              </p:ext>
            </p:extLst>
          </p:nvPr>
        </p:nvGraphicFramePr>
        <p:xfrm>
          <a:off x="3153804" y="5072328"/>
          <a:ext cx="3529379" cy="90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Equation" r:id="rId20" imgW="1625400" imgH="419040" progId="Equation.DSMT4">
                  <p:embed/>
                </p:oleObj>
              </mc:Choice>
              <mc:Fallback>
                <p:oleObj name="Equation" r:id="rId20" imgW="1625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53804" y="5072328"/>
                        <a:ext cx="3529379" cy="909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4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73928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639961"/>
            <a:ext cx="2898057" cy="2143177"/>
            <a:chOff x="0" y="2639961"/>
            <a:chExt cx="2898057" cy="2143177"/>
          </a:xfrm>
        </p:grpSpPr>
        <p:sp>
          <p:nvSpPr>
            <p:cNvPr id="9" name="TextBox 8"/>
            <p:cNvSpPr txBox="1"/>
            <p:nvPr/>
          </p:nvSpPr>
          <p:spPr>
            <a:xfrm>
              <a:off x="132734" y="2639961"/>
              <a:ext cx="276532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r>
                <a:rPr lang="ro-RO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470860"/>
                </p:ext>
              </p:extLst>
            </p:nvPr>
          </p:nvGraphicFramePr>
          <p:xfrm>
            <a:off x="0" y="3257597"/>
            <a:ext cx="2598738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2" name="Equation" r:id="rId4" imgW="1193760" imgH="228600" progId="Equation.DSMT4">
                    <p:embed/>
                  </p:oleObj>
                </mc:Choice>
                <mc:Fallback>
                  <p:oleObj name="Equation" r:id="rId4" imgW="1193760" imgH="2286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3257597"/>
                          <a:ext cx="2598738" cy="496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483553"/>
                </p:ext>
              </p:extLst>
            </p:nvPr>
          </p:nvGraphicFramePr>
          <p:xfrm>
            <a:off x="26988" y="4033838"/>
            <a:ext cx="269716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3" name="Equation" r:id="rId6" imgW="1002960" imgH="279360" progId="Equation.DSMT4">
                    <p:embed/>
                  </p:oleObj>
                </mc:Choice>
                <mc:Fallback>
                  <p:oleObj name="Equation" r:id="rId6" imgW="1002960" imgH="27936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6988" y="4033838"/>
                          <a:ext cx="269716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2619794" y="2672623"/>
              <a:ext cx="29497" cy="15043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898058" y="2200204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24150" y="2596496"/>
            <a:ext cx="3348276" cy="650047"/>
            <a:chOff x="3539642" y="2639961"/>
            <a:chExt cx="3348276" cy="650047"/>
          </a:xfrm>
        </p:grpSpPr>
        <p:sp>
          <p:nvSpPr>
            <p:cNvPr id="15" name="Rectangle 14"/>
            <p:cNvSpPr/>
            <p:nvPr/>
          </p:nvSpPr>
          <p:spPr>
            <a:xfrm>
              <a:off x="4183786" y="3039495"/>
              <a:ext cx="707922" cy="2505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3"/>
            </p:cNvCxnSpPr>
            <p:nvPr/>
          </p:nvCxnSpPr>
          <p:spPr>
            <a:xfrm flipV="1">
              <a:off x="4891708" y="3159213"/>
              <a:ext cx="644144" cy="5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243774" y="3148147"/>
              <a:ext cx="644144" cy="5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539642" y="3145933"/>
              <a:ext cx="644144" cy="5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5108798"/>
                </p:ext>
              </p:extLst>
            </p:nvPr>
          </p:nvGraphicFramePr>
          <p:xfrm>
            <a:off x="4426744" y="2682673"/>
            <a:ext cx="290512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" name="Equation" r:id="rId8" imgW="164880" imgH="228600" progId="Equation.DSMT4">
                    <p:embed/>
                  </p:oleObj>
                </mc:Choice>
                <mc:Fallback>
                  <p:oleObj name="Equation" r:id="rId8" imgW="164880" imgH="228600" progId="Equation.DSMT4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426744" y="2682673"/>
                          <a:ext cx="290512" cy="401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/>
            <p:cNvSpPr/>
            <p:nvPr/>
          </p:nvSpPr>
          <p:spPr>
            <a:xfrm>
              <a:off x="5535852" y="3033956"/>
              <a:ext cx="707922" cy="2505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3343946"/>
                </p:ext>
              </p:extLst>
            </p:nvPr>
          </p:nvGraphicFramePr>
          <p:xfrm>
            <a:off x="5687176" y="2639961"/>
            <a:ext cx="355851" cy="427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5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7176" y="2639961"/>
                          <a:ext cx="355851" cy="4270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40640"/>
              </p:ext>
            </p:extLst>
          </p:nvPr>
        </p:nvGraphicFramePr>
        <p:xfrm>
          <a:off x="2792613" y="3416562"/>
          <a:ext cx="2834888" cy="515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6" name="Equation" r:id="rId12" imgW="1257120" imgH="228600" progId="Equation.DSMT4">
                  <p:embed/>
                </p:oleObj>
              </mc:Choice>
              <mc:Fallback>
                <p:oleObj name="Equation" r:id="rId12" imgW="1257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92613" y="3416562"/>
                        <a:ext cx="2834888" cy="515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6335423" y="2398870"/>
            <a:ext cx="2643473" cy="1580550"/>
            <a:chOff x="3144199" y="4057139"/>
            <a:chExt cx="2643473" cy="1580550"/>
          </a:xfrm>
        </p:grpSpPr>
        <p:sp>
          <p:nvSpPr>
            <p:cNvPr id="26" name="Rectangle 25"/>
            <p:cNvSpPr/>
            <p:nvPr/>
          </p:nvSpPr>
          <p:spPr>
            <a:xfrm>
              <a:off x="4106357" y="4433372"/>
              <a:ext cx="707922" cy="2505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3"/>
            </p:cNvCxnSpPr>
            <p:nvPr/>
          </p:nvCxnSpPr>
          <p:spPr>
            <a:xfrm flipV="1">
              <a:off x="4814279" y="4553090"/>
              <a:ext cx="644144" cy="5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814279" y="5091431"/>
              <a:ext cx="644144" cy="5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462213" y="4539810"/>
              <a:ext cx="644144" cy="5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8260815"/>
                </p:ext>
              </p:extLst>
            </p:nvPr>
          </p:nvGraphicFramePr>
          <p:xfrm>
            <a:off x="4316904" y="4057139"/>
            <a:ext cx="290512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7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316904" y="4057139"/>
                          <a:ext cx="290512" cy="401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30"/>
            <p:cNvSpPr/>
            <p:nvPr/>
          </p:nvSpPr>
          <p:spPr>
            <a:xfrm>
              <a:off x="4106357" y="4987279"/>
              <a:ext cx="707922" cy="2505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5499988"/>
                </p:ext>
              </p:extLst>
            </p:nvPr>
          </p:nvGraphicFramePr>
          <p:xfrm>
            <a:off x="4316904" y="5210668"/>
            <a:ext cx="355851" cy="427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8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3" name="Object 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316904" y="5210668"/>
                          <a:ext cx="355851" cy="4270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Straight Connector 32"/>
            <p:cNvCxnSpPr/>
            <p:nvPr/>
          </p:nvCxnSpPr>
          <p:spPr>
            <a:xfrm flipV="1">
              <a:off x="3459559" y="5111989"/>
              <a:ext cx="644144" cy="5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62213" y="4539810"/>
              <a:ext cx="0" cy="5835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58423" y="4525076"/>
              <a:ext cx="0" cy="5835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458423" y="4785372"/>
              <a:ext cx="329249" cy="2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144199" y="4780796"/>
              <a:ext cx="329249" cy="2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487902"/>
              </p:ext>
            </p:extLst>
          </p:nvPr>
        </p:nvGraphicFramePr>
        <p:xfrm>
          <a:off x="6035038" y="3850519"/>
          <a:ext cx="3106859" cy="988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" name="Equation" r:id="rId18" imgW="1396800" imgH="444240" progId="Equation.DSMT4">
                  <p:embed/>
                </p:oleObj>
              </mc:Choice>
              <mc:Fallback>
                <p:oleObj name="Equation" r:id="rId18" imgW="1396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35038" y="3850519"/>
                        <a:ext cx="3106859" cy="988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593759"/>
              </p:ext>
            </p:extLst>
          </p:nvPr>
        </p:nvGraphicFramePr>
        <p:xfrm>
          <a:off x="6939484" y="4763880"/>
          <a:ext cx="1388091" cy="896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0" name="Equation" r:id="rId20" imgW="609480" imgH="393480" progId="Equation.DSMT4">
                  <p:embed/>
                </p:oleObj>
              </mc:Choice>
              <mc:Fallback>
                <p:oleObj name="Equation" r:id="rId20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939484" y="4763880"/>
                        <a:ext cx="1388091" cy="896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95272"/>
              </p:ext>
            </p:extLst>
          </p:nvPr>
        </p:nvGraphicFramePr>
        <p:xfrm>
          <a:off x="890351" y="5554103"/>
          <a:ext cx="4015412" cy="935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" name="Equation" r:id="rId22" imgW="1688760" imgH="393480" progId="Equation.DSMT4">
                  <p:embed/>
                </p:oleObj>
              </mc:Choice>
              <mc:Fallback>
                <p:oleObj name="Equation" r:id="rId22" imgW="1688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90351" y="5554103"/>
                        <a:ext cx="4015412" cy="935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854900"/>
              </p:ext>
            </p:extLst>
          </p:nvPr>
        </p:nvGraphicFramePr>
        <p:xfrm>
          <a:off x="5120429" y="5646093"/>
          <a:ext cx="3811302" cy="84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" name="Equation" r:id="rId24" imgW="1777680" imgH="393480" progId="Equation.DSMT4">
                  <p:embed/>
                </p:oleObj>
              </mc:Choice>
              <mc:Fallback>
                <p:oleObj name="Equation" r:id="rId24" imgW="1777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20429" y="5646093"/>
                        <a:ext cx="3811302" cy="843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85589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749" y="2294044"/>
            <a:ext cx="2765323" cy="2747250"/>
            <a:chOff x="132734" y="2612257"/>
            <a:chExt cx="2765323" cy="2747250"/>
          </a:xfrm>
        </p:grpSpPr>
        <p:sp>
          <p:nvSpPr>
            <p:cNvPr id="9" name="TextBox 8"/>
            <p:cNvSpPr txBox="1"/>
            <p:nvPr/>
          </p:nvSpPr>
          <p:spPr>
            <a:xfrm>
              <a:off x="132734" y="2639961"/>
              <a:ext cx="27653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r>
                <a:rPr lang="ro-RO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314520"/>
                </p:ext>
              </p:extLst>
            </p:nvPr>
          </p:nvGraphicFramePr>
          <p:xfrm>
            <a:off x="508567" y="3086393"/>
            <a:ext cx="1630362" cy="1490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6" name="Equation" r:id="rId4" imgW="749160" imgH="685800" progId="Equation.DSMT4">
                    <p:embed/>
                  </p:oleObj>
                </mc:Choice>
                <mc:Fallback>
                  <p:oleObj name="Equation" r:id="rId4" imgW="749160" imgH="6858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8567" y="3086393"/>
                          <a:ext cx="1630362" cy="1490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8823454"/>
                </p:ext>
              </p:extLst>
            </p:nvPr>
          </p:nvGraphicFramePr>
          <p:xfrm>
            <a:off x="794316" y="4746732"/>
            <a:ext cx="1058863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7" name="Equation" r:id="rId6" imgW="393480" imgH="228600" progId="Equation.DSMT4">
                    <p:embed/>
                  </p:oleObj>
                </mc:Choice>
                <mc:Fallback>
                  <p:oleObj name="Equation" r:id="rId6" imgW="393480" imgH="228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94316" y="4746732"/>
                          <a:ext cx="1058863" cy="612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2514762" y="2612257"/>
              <a:ext cx="0" cy="19963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898058" y="2294044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245942" y="2321748"/>
            <a:ext cx="2643473" cy="1580550"/>
            <a:chOff x="6245942" y="2321748"/>
            <a:chExt cx="2643473" cy="1580550"/>
          </a:xfrm>
        </p:grpSpPr>
        <p:grpSp>
          <p:nvGrpSpPr>
            <p:cNvPr id="16" name="Group 15"/>
            <p:cNvGrpSpPr/>
            <p:nvPr/>
          </p:nvGrpSpPr>
          <p:grpSpPr>
            <a:xfrm>
              <a:off x="6245942" y="2321748"/>
              <a:ext cx="2643473" cy="1580550"/>
              <a:chOff x="3144199" y="4057139"/>
              <a:chExt cx="2643473" cy="158055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106357" y="4433372"/>
                <a:ext cx="707922" cy="2505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3"/>
              </p:cNvCxnSpPr>
              <p:nvPr/>
            </p:nvCxnSpPr>
            <p:spPr>
              <a:xfrm flipV="1">
                <a:off x="4814279" y="4553090"/>
                <a:ext cx="644144" cy="553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4814279" y="5091431"/>
                <a:ext cx="644144" cy="553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462213" y="4539810"/>
                <a:ext cx="644144" cy="553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1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8975290"/>
                  </p:ext>
                </p:extLst>
              </p:nvPr>
            </p:nvGraphicFramePr>
            <p:xfrm>
              <a:off x="4316904" y="4057139"/>
              <a:ext cx="290512" cy="401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48" name="Equation" r:id="rId8" imgW="164880" imgH="228600" progId="Equation.DSMT4">
                      <p:embed/>
                    </p:oleObj>
                  </mc:Choice>
                  <mc:Fallback>
                    <p:oleObj name="Equation" r:id="rId8" imgW="164880" imgH="228600" progId="Equation.DSMT4">
                      <p:embed/>
                      <p:pic>
                        <p:nvPicPr>
                          <p:cNvPr id="30" name="Object 2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316904" y="4057139"/>
                            <a:ext cx="290512" cy="401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Rectangle 21"/>
              <p:cNvSpPr/>
              <p:nvPr/>
            </p:nvSpPr>
            <p:spPr>
              <a:xfrm>
                <a:off x="4106357" y="4987279"/>
                <a:ext cx="707922" cy="2505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2137405"/>
                  </p:ext>
                </p:extLst>
              </p:nvPr>
            </p:nvGraphicFramePr>
            <p:xfrm>
              <a:off x="4316904" y="5210668"/>
              <a:ext cx="355851" cy="4270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49" name="Equation" r:id="rId10" imgW="190440" imgH="228600" progId="Equation.DSMT4">
                      <p:embed/>
                    </p:oleObj>
                  </mc:Choice>
                  <mc:Fallback>
                    <p:oleObj name="Equation" r:id="rId10" imgW="190440" imgH="228600" progId="Equation.DSMT4">
                      <p:embed/>
                      <p:pic>
                        <p:nvPicPr>
                          <p:cNvPr id="32" name="Object 31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316904" y="5210668"/>
                            <a:ext cx="355851" cy="42702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4" name="Straight Connector 23"/>
              <p:cNvCxnSpPr/>
              <p:nvPr/>
            </p:nvCxnSpPr>
            <p:spPr>
              <a:xfrm flipV="1">
                <a:off x="3459559" y="5111989"/>
                <a:ext cx="644144" cy="553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462213" y="4539810"/>
                <a:ext cx="0" cy="5835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458423" y="4525076"/>
                <a:ext cx="0" cy="5835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5458423" y="4785372"/>
                <a:ext cx="329249" cy="23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144199" y="4780796"/>
                <a:ext cx="329249" cy="23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6609054" y="2808527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629196" y="3385046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8133414"/>
                </p:ext>
              </p:extLst>
            </p:nvPr>
          </p:nvGraphicFramePr>
          <p:xfrm>
            <a:off x="6633820" y="2363391"/>
            <a:ext cx="287244" cy="470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0" name="Equation" r:id="rId12" imgW="139680" imgH="228600" progId="Equation.DSMT4">
                    <p:embed/>
                  </p:oleObj>
                </mc:Choice>
                <mc:Fallback>
                  <p:oleObj name="Equation" r:id="rId12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633820" y="2363391"/>
                          <a:ext cx="287244" cy="4700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6873792"/>
                </p:ext>
              </p:extLst>
            </p:nvPr>
          </p:nvGraphicFramePr>
          <p:xfrm>
            <a:off x="6659709" y="3350237"/>
            <a:ext cx="269985" cy="404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1" name="Equation" r:id="rId14" imgW="152280" imgH="228600" progId="Equation.DSMT4">
                    <p:embed/>
                  </p:oleObj>
                </mc:Choice>
                <mc:Fallback>
                  <p:oleObj name="Equation" r:id="rId14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659709" y="3350237"/>
                          <a:ext cx="269985" cy="4049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019825"/>
              </p:ext>
            </p:extLst>
          </p:nvPr>
        </p:nvGraphicFramePr>
        <p:xfrm>
          <a:off x="2647038" y="2737007"/>
          <a:ext cx="1681911" cy="461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" name="Equation" r:id="rId16" imgW="647640" imgH="177480" progId="Equation.DSMT4">
                  <p:embed/>
                </p:oleObj>
              </mc:Choice>
              <mc:Fallback>
                <p:oleObj name="Equation" r:id="rId16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47038" y="2737007"/>
                        <a:ext cx="1681911" cy="461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82729"/>
              </p:ext>
            </p:extLst>
          </p:nvPr>
        </p:nvGraphicFramePr>
        <p:xfrm>
          <a:off x="2504943" y="3140945"/>
          <a:ext cx="1301924" cy="107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3" name="Equation" r:id="rId18" imgW="520560" imgH="431640" progId="Equation.DSMT4">
                  <p:embed/>
                </p:oleObj>
              </mc:Choice>
              <mc:Fallback>
                <p:oleObj name="Equation" r:id="rId18" imgW="520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04943" y="3140945"/>
                        <a:ext cx="1301924" cy="107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806552"/>
              </p:ext>
            </p:extLst>
          </p:nvPr>
        </p:nvGraphicFramePr>
        <p:xfrm>
          <a:off x="4392987" y="3119310"/>
          <a:ext cx="1449383" cy="111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Equation" r:id="rId20" imgW="558720" imgH="431640" progId="Equation.DSMT4">
                  <p:embed/>
                </p:oleObj>
              </mc:Choice>
              <mc:Fallback>
                <p:oleObj name="Equation" r:id="rId20" imgW="558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92987" y="3119310"/>
                        <a:ext cx="1449383" cy="1119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40729"/>
              </p:ext>
            </p:extLst>
          </p:nvPr>
        </p:nvGraphicFramePr>
        <p:xfrm>
          <a:off x="2704718" y="4284543"/>
          <a:ext cx="1416861" cy="554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Equation" r:id="rId22" imgW="583920" imgH="228600" progId="Equation.DSMT4">
                  <p:embed/>
                </p:oleObj>
              </mc:Choice>
              <mc:Fallback>
                <p:oleObj name="Equation" r:id="rId22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04718" y="4284543"/>
                        <a:ext cx="1416861" cy="554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21815"/>
              </p:ext>
            </p:extLst>
          </p:nvPr>
        </p:nvGraphicFramePr>
        <p:xfrm>
          <a:off x="2608640" y="4842319"/>
          <a:ext cx="1467351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" name="Equation" r:id="rId24" imgW="622080" imgH="228600" progId="Equation.DSMT4">
                  <p:embed/>
                </p:oleObj>
              </mc:Choice>
              <mc:Fallback>
                <p:oleObj name="Equation" r:id="rId24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08640" y="4842319"/>
                        <a:ext cx="1467351" cy="539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ight Brace 42"/>
          <p:cNvSpPr/>
          <p:nvPr/>
        </p:nvSpPr>
        <p:spPr>
          <a:xfrm>
            <a:off x="4121579" y="4284543"/>
            <a:ext cx="514923" cy="10968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11445"/>
              </p:ext>
            </p:extLst>
          </p:nvPr>
        </p:nvGraphicFramePr>
        <p:xfrm>
          <a:off x="4778806" y="4589687"/>
          <a:ext cx="2030568" cy="522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Equation" r:id="rId26" imgW="888840" imgH="228600" progId="Equation.DSMT4">
                  <p:embed/>
                </p:oleObj>
              </mc:Choice>
              <mc:Fallback>
                <p:oleObj name="Equation" r:id="rId26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78806" y="4589687"/>
                        <a:ext cx="2030568" cy="522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22492"/>
              </p:ext>
            </p:extLst>
          </p:nvPr>
        </p:nvGraphicFramePr>
        <p:xfrm>
          <a:off x="6877027" y="4372525"/>
          <a:ext cx="1484616" cy="95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Equation" r:id="rId28" imgW="672840" imgH="431640" progId="Equation.DSMT4">
                  <p:embed/>
                </p:oleObj>
              </mc:Choice>
              <mc:Fallback>
                <p:oleObj name="Equation" r:id="rId28" imgW="672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877027" y="4372525"/>
                        <a:ext cx="1484616" cy="952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296801"/>
              </p:ext>
            </p:extLst>
          </p:nvPr>
        </p:nvGraphicFramePr>
        <p:xfrm>
          <a:off x="5951653" y="5662076"/>
          <a:ext cx="2900727" cy="91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9" name="Equation" r:id="rId30" imgW="1333440" imgH="419040" progId="Equation.DSMT4">
                  <p:embed/>
                </p:oleObj>
              </mc:Choice>
              <mc:Fallback>
                <p:oleObj name="Equation" r:id="rId30" imgW="1333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951653" y="5662076"/>
                        <a:ext cx="2900727" cy="911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8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73928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134615"/>
            <a:ext cx="2765323" cy="3139969"/>
            <a:chOff x="132734" y="2612257"/>
            <a:chExt cx="2765323" cy="3139969"/>
          </a:xfrm>
        </p:grpSpPr>
        <p:sp>
          <p:nvSpPr>
            <p:cNvPr id="9" name="TextBox 8"/>
            <p:cNvSpPr txBox="1"/>
            <p:nvPr/>
          </p:nvSpPr>
          <p:spPr>
            <a:xfrm>
              <a:off x="132734" y="2639961"/>
              <a:ext cx="27653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r>
                <a:rPr lang="ro-RO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7087401"/>
                </p:ext>
              </p:extLst>
            </p:nvPr>
          </p:nvGraphicFramePr>
          <p:xfrm>
            <a:off x="632392" y="3073922"/>
            <a:ext cx="1382713" cy="1931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4" name="Equation" r:id="rId4" imgW="634680" imgH="888840" progId="Equation.DSMT4">
                    <p:embed/>
                  </p:oleObj>
                </mc:Choice>
                <mc:Fallback>
                  <p:oleObj name="Equation" r:id="rId4" imgW="634680" imgH="88884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2392" y="3073922"/>
                          <a:ext cx="1382713" cy="1931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9067076"/>
                </p:ext>
              </p:extLst>
            </p:nvPr>
          </p:nvGraphicFramePr>
          <p:xfrm>
            <a:off x="845060" y="5139451"/>
            <a:ext cx="955675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5" name="Equation" r:id="rId6" imgW="355320" imgH="228600" progId="Equation.DSMT4">
                    <p:embed/>
                  </p:oleObj>
                </mc:Choice>
                <mc:Fallback>
                  <p:oleObj name="Equation" r:id="rId6" imgW="355320" imgH="228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45060" y="5139451"/>
                          <a:ext cx="955675" cy="612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2514762" y="2612257"/>
              <a:ext cx="0" cy="19963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898058" y="2294044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099004" y="2688456"/>
            <a:ext cx="2142895" cy="1472743"/>
            <a:chOff x="3179198" y="2694840"/>
            <a:chExt cx="2142895" cy="1472743"/>
          </a:xfrm>
        </p:grpSpPr>
        <p:sp>
          <p:nvSpPr>
            <p:cNvPr id="3" name="Rectangle 2"/>
            <p:cNvSpPr/>
            <p:nvPr/>
          </p:nvSpPr>
          <p:spPr>
            <a:xfrm>
              <a:off x="3784159" y="3893263"/>
              <a:ext cx="640080" cy="274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983603" y="2972195"/>
              <a:ext cx="0" cy="274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04199" y="2835035"/>
              <a:ext cx="0" cy="548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14800" y="3109355"/>
              <a:ext cx="914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79198" y="3109355"/>
              <a:ext cx="8044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24239" y="4023755"/>
              <a:ext cx="6049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29200" y="3109355"/>
              <a:ext cx="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79198" y="4030423"/>
              <a:ext cx="6049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84499" y="3116023"/>
              <a:ext cx="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9192"/>
                </p:ext>
              </p:extLst>
            </p:nvPr>
          </p:nvGraphicFramePr>
          <p:xfrm>
            <a:off x="4223415" y="3535473"/>
            <a:ext cx="348585" cy="377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6"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23415" y="3535473"/>
                          <a:ext cx="348585" cy="3776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8060947"/>
                </p:ext>
              </p:extLst>
            </p:nvPr>
          </p:nvGraphicFramePr>
          <p:xfrm>
            <a:off x="4114800" y="2694840"/>
            <a:ext cx="494974" cy="292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7" name="Equation" r:id="rId10" imgW="279360" imgH="164880" progId="Equation.DSMT4">
                    <p:embed/>
                  </p:oleObj>
                </mc:Choice>
                <mc:Fallback>
                  <p:oleObj name="Equation" r:id="rId10" imgW="2793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14800" y="2694840"/>
                          <a:ext cx="494974" cy="2924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Straight Arrow Connector 28"/>
            <p:cNvCxnSpPr/>
            <p:nvPr/>
          </p:nvCxnSpPr>
          <p:spPr>
            <a:xfrm>
              <a:off x="5029200" y="3427802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5525435"/>
                </p:ext>
              </p:extLst>
            </p:nvPr>
          </p:nvGraphicFramePr>
          <p:xfrm>
            <a:off x="5031605" y="3333350"/>
            <a:ext cx="290488" cy="377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8" name="Equation" r:id="rId12" imgW="126720" imgH="164880" progId="Equation.DSMT4">
                    <p:embed/>
                  </p:oleObj>
                </mc:Choice>
                <mc:Fallback>
                  <p:oleObj name="Equation" r:id="rId12" imgW="1267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031605" y="3333350"/>
                          <a:ext cx="290488" cy="3776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1"/>
          <p:cNvGrpSpPr/>
          <p:nvPr/>
        </p:nvGrpSpPr>
        <p:grpSpPr>
          <a:xfrm>
            <a:off x="5615182" y="2683447"/>
            <a:ext cx="2158806" cy="1472743"/>
            <a:chOff x="3179198" y="2694840"/>
            <a:chExt cx="2158806" cy="1472743"/>
          </a:xfrm>
        </p:grpSpPr>
        <p:sp>
          <p:nvSpPr>
            <p:cNvPr id="33" name="Rectangle 32"/>
            <p:cNvSpPr/>
            <p:nvPr/>
          </p:nvSpPr>
          <p:spPr>
            <a:xfrm>
              <a:off x="3784159" y="3893263"/>
              <a:ext cx="640080" cy="274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983603" y="2972195"/>
              <a:ext cx="0" cy="274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104199" y="2835035"/>
              <a:ext cx="0" cy="548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14800" y="3109355"/>
              <a:ext cx="914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179198" y="3109355"/>
              <a:ext cx="8044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24239" y="4023755"/>
              <a:ext cx="6049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29200" y="3109355"/>
              <a:ext cx="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179198" y="4030423"/>
              <a:ext cx="6049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84499" y="3116023"/>
              <a:ext cx="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185867"/>
                </p:ext>
              </p:extLst>
            </p:nvPr>
          </p:nvGraphicFramePr>
          <p:xfrm>
            <a:off x="4274379" y="3436221"/>
            <a:ext cx="376237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9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26" name="Object 2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74379" y="3436221"/>
                          <a:ext cx="376237" cy="522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227276"/>
                </p:ext>
              </p:extLst>
            </p:nvPr>
          </p:nvGraphicFramePr>
          <p:xfrm>
            <a:off x="4114800" y="2694840"/>
            <a:ext cx="494974" cy="292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0" name="Equation" r:id="rId16" imgW="279360" imgH="164880" progId="Equation.DSMT4">
                    <p:embed/>
                  </p:oleObj>
                </mc:Choice>
                <mc:Fallback>
                  <p:oleObj name="Equation" r:id="rId16" imgW="279360" imgH="16488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14800" y="2694840"/>
                          <a:ext cx="494974" cy="2924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Straight Arrow Connector 43"/>
            <p:cNvCxnSpPr/>
            <p:nvPr/>
          </p:nvCxnSpPr>
          <p:spPr>
            <a:xfrm>
              <a:off x="5029200" y="3427802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2937724"/>
                </p:ext>
              </p:extLst>
            </p:nvPr>
          </p:nvGraphicFramePr>
          <p:xfrm>
            <a:off x="5017329" y="3262593"/>
            <a:ext cx="32067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1" name="Equation" r:id="rId18" imgW="139680" imgH="228600" progId="Equation.DSMT4">
                    <p:embed/>
                  </p:oleObj>
                </mc:Choice>
                <mc:Fallback>
                  <p:oleObj name="Equation" r:id="rId18" imgW="139680" imgH="228600" progId="Equation.DSMT4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17329" y="3262593"/>
                          <a:ext cx="320675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3667"/>
              </p:ext>
            </p:extLst>
          </p:nvPr>
        </p:nvGraphicFramePr>
        <p:xfrm>
          <a:off x="3094975" y="4056311"/>
          <a:ext cx="1690332" cy="100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2" name="Equation" r:id="rId20" imgW="660240" imgH="393480" progId="Equation.DSMT4">
                  <p:embed/>
                </p:oleObj>
              </mc:Choice>
              <mc:Fallback>
                <p:oleObj name="Equation" r:id="rId20" imgW="66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94975" y="4056311"/>
                        <a:ext cx="1690332" cy="1007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29881"/>
              </p:ext>
            </p:extLst>
          </p:nvPr>
        </p:nvGraphicFramePr>
        <p:xfrm>
          <a:off x="5686724" y="4027299"/>
          <a:ext cx="1706918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" name="Equation" r:id="rId22" imgW="723600" imgH="431640" progId="Equation.DSMT4">
                  <p:embed/>
                </p:oleObj>
              </mc:Choice>
              <mc:Fallback>
                <p:oleObj name="Equation" r:id="rId22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686724" y="4027299"/>
                        <a:ext cx="1706918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503491"/>
              </p:ext>
            </p:extLst>
          </p:nvPr>
        </p:nvGraphicFramePr>
        <p:xfrm>
          <a:off x="100134" y="5148330"/>
          <a:ext cx="2665189" cy="125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Equation" r:id="rId24" imgW="1130040" imgH="533160" progId="Equation.DSMT4">
                  <p:embed/>
                </p:oleObj>
              </mc:Choice>
              <mc:Fallback>
                <p:oleObj name="Equation" r:id="rId24" imgW="11300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0134" y="5148330"/>
                        <a:ext cx="2665189" cy="125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050951"/>
              </p:ext>
            </p:extLst>
          </p:nvPr>
        </p:nvGraphicFramePr>
        <p:xfrm>
          <a:off x="2743149" y="5241210"/>
          <a:ext cx="3148727" cy="538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" name="Equation" r:id="rId26" imgW="1485720" imgH="253800" progId="Equation.DSMT4">
                  <p:embed/>
                </p:oleObj>
              </mc:Choice>
              <mc:Fallback>
                <p:oleObj name="Equation" r:id="rId26" imgW="1485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743149" y="5241210"/>
                        <a:ext cx="3148727" cy="538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65622"/>
              </p:ext>
            </p:extLst>
          </p:nvPr>
        </p:nvGraphicFramePr>
        <p:xfrm>
          <a:off x="5917662" y="5003629"/>
          <a:ext cx="2058957" cy="1043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6" name="Equation" r:id="rId28" imgW="901440" imgH="457200" progId="Equation.DSMT4">
                  <p:embed/>
                </p:oleObj>
              </mc:Choice>
              <mc:Fallback>
                <p:oleObj name="Equation" r:id="rId28" imgW="901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17662" y="5003629"/>
                        <a:ext cx="2058957" cy="1043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10035"/>
              </p:ext>
            </p:extLst>
          </p:nvPr>
        </p:nvGraphicFramePr>
        <p:xfrm>
          <a:off x="4572000" y="5793752"/>
          <a:ext cx="3787563" cy="89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7" name="Equation" r:id="rId30" imgW="1765080" imgH="419040" progId="Equation.DSMT4">
                  <p:embed/>
                </p:oleObj>
              </mc:Choice>
              <mc:Fallback>
                <p:oleObj name="Equation" r:id="rId30" imgW="1765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572000" y="5793752"/>
                        <a:ext cx="3787563" cy="89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3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1" cy="222556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671268"/>
            <a:ext cx="2765323" cy="3140570"/>
            <a:chOff x="132734" y="2612257"/>
            <a:chExt cx="2765323" cy="3140570"/>
          </a:xfrm>
        </p:grpSpPr>
        <p:sp>
          <p:nvSpPr>
            <p:cNvPr id="9" name="TextBox 8"/>
            <p:cNvSpPr txBox="1"/>
            <p:nvPr/>
          </p:nvSpPr>
          <p:spPr>
            <a:xfrm>
              <a:off x="132734" y="2639961"/>
              <a:ext cx="27653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r>
                <a:rPr lang="ro-RO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2955390"/>
                </p:ext>
              </p:extLst>
            </p:nvPr>
          </p:nvGraphicFramePr>
          <p:xfrm>
            <a:off x="356572" y="3020739"/>
            <a:ext cx="1935162" cy="204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4" name="Equation" r:id="rId4" imgW="888840" imgH="939600" progId="Equation.DSMT4">
                    <p:embed/>
                  </p:oleObj>
                </mc:Choice>
                <mc:Fallback>
                  <p:oleObj name="Equation" r:id="rId4" imgW="888840" imgH="9396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6572" y="3020739"/>
                          <a:ext cx="1935162" cy="2041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994040"/>
                </p:ext>
              </p:extLst>
            </p:nvPr>
          </p:nvGraphicFramePr>
          <p:xfrm>
            <a:off x="862984" y="5140052"/>
            <a:ext cx="920750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5" name="Equation" r:id="rId6" imgW="342720" imgH="228600" progId="Equation.DSMT4">
                    <p:embed/>
                  </p:oleObj>
                </mc:Choice>
                <mc:Fallback>
                  <p:oleObj name="Equation" r:id="rId6" imgW="342720" imgH="228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62984" y="5140052"/>
                          <a:ext cx="920750" cy="612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2477728" y="2612257"/>
              <a:ext cx="0" cy="2527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898058" y="2671268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18167"/>
              </p:ext>
            </p:extLst>
          </p:nvPr>
        </p:nvGraphicFramePr>
        <p:xfrm>
          <a:off x="2852994" y="3079750"/>
          <a:ext cx="2209558" cy="559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Equation" r:id="rId8" imgW="1002960" imgH="253800" progId="Equation.DSMT4">
                  <p:embed/>
                </p:oleObj>
              </mc:Choice>
              <mc:Fallback>
                <p:oleObj name="Equation" r:id="rId8" imgW="1002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52994" y="3079750"/>
                        <a:ext cx="2209558" cy="559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03565"/>
              </p:ext>
            </p:extLst>
          </p:nvPr>
        </p:nvGraphicFramePr>
        <p:xfrm>
          <a:off x="2489396" y="3554405"/>
          <a:ext cx="2936754" cy="559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10" imgW="1333440" imgH="253800" progId="Equation.DSMT4">
                  <p:embed/>
                </p:oleObj>
              </mc:Choice>
              <mc:Fallback>
                <p:oleObj name="Equation" r:id="rId10" imgW="1333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9396" y="3554405"/>
                        <a:ext cx="2936754" cy="559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788645"/>
              </p:ext>
            </p:extLst>
          </p:nvPr>
        </p:nvGraphicFramePr>
        <p:xfrm>
          <a:off x="2431556" y="4059157"/>
          <a:ext cx="2994594" cy="544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Equation" r:id="rId12" imgW="1396800" imgH="253800" progId="Equation.DSMT4">
                  <p:embed/>
                </p:oleObj>
              </mc:Choice>
              <mc:Fallback>
                <p:oleObj name="Equation" r:id="rId12" imgW="1396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31556" y="4059157"/>
                        <a:ext cx="2994594" cy="544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5426150" y="3554405"/>
            <a:ext cx="310973" cy="1049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347958"/>
              </p:ext>
            </p:extLst>
          </p:nvPr>
        </p:nvGraphicFramePr>
        <p:xfrm>
          <a:off x="6100721" y="3554405"/>
          <a:ext cx="2927256" cy="103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" name="Equation" r:id="rId14" imgW="1333440" imgH="469800" progId="Equation.DSMT4">
                  <p:embed/>
                </p:oleObj>
              </mc:Choice>
              <mc:Fallback>
                <p:oleObj name="Equation" r:id="rId14" imgW="1333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00721" y="3554405"/>
                        <a:ext cx="2927256" cy="103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19669"/>
              </p:ext>
            </p:extLst>
          </p:nvPr>
        </p:nvGraphicFramePr>
        <p:xfrm>
          <a:off x="2489396" y="4781079"/>
          <a:ext cx="3366525" cy="48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Equation" r:id="rId16" imgW="1600200" imgH="228600" progId="Equation.DSMT4">
                  <p:embed/>
                </p:oleObj>
              </mc:Choice>
              <mc:Fallback>
                <p:oleObj name="Equation" r:id="rId16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89396" y="4781079"/>
                        <a:ext cx="3366525" cy="480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241150"/>
              </p:ext>
            </p:extLst>
          </p:nvPr>
        </p:nvGraphicFramePr>
        <p:xfrm>
          <a:off x="5776895" y="4809335"/>
          <a:ext cx="3367105" cy="48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Equation" r:id="rId18" imgW="1600200" imgH="228600" progId="Equation.DSMT4">
                  <p:embed/>
                </p:oleObj>
              </mc:Choice>
              <mc:Fallback>
                <p:oleObj name="Equation" r:id="rId18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76895" y="4809335"/>
                        <a:ext cx="3367105" cy="48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42193"/>
              </p:ext>
            </p:extLst>
          </p:nvPr>
        </p:nvGraphicFramePr>
        <p:xfrm>
          <a:off x="1651000" y="5511081"/>
          <a:ext cx="2787997" cy="94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Equation" r:id="rId20" imgW="1269720" imgH="431640" progId="Equation.DSMT4">
                  <p:embed/>
                </p:oleObj>
              </mc:Choice>
              <mc:Fallback>
                <p:oleObj name="Equation" r:id="rId20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51000" y="5511081"/>
                        <a:ext cx="2787997" cy="947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802821"/>
              </p:ext>
            </p:extLst>
          </p:nvPr>
        </p:nvGraphicFramePr>
        <p:xfrm>
          <a:off x="4418445" y="5520049"/>
          <a:ext cx="4725555" cy="90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Equation" r:id="rId22" imgW="2197080" imgH="419040" progId="Equation.DSMT4">
                  <p:embed/>
                </p:oleObj>
              </mc:Choice>
              <mc:Fallback>
                <p:oleObj name="Equation" r:id="rId22" imgW="2197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18445" y="5520049"/>
                        <a:ext cx="4725555" cy="901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93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34363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892275"/>
            <a:ext cx="2765323" cy="3071838"/>
            <a:chOff x="132734" y="2612257"/>
            <a:chExt cx="2765323" cy="3071838"/>
          </a:xfrm>
        </p:grpSpPr>
        <p:sp>
          <p:nvSpPr>
            <p:cNvPr id="9" name="TextBox 8"/>
            <p:cNvSpPr txBox="1"/>
            <p:nvPr/>
          </p:nvSpPr>
          <p:spPr>
            <a:xfrm>
              <a:off x="132734" y="2639961"/>
              <a:ext cx="27653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r>
                <a:rPr lang="ro-RO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207764"/>
                </p:ext>
              </p:extLst>
            </p:nvPr>
          </p:nvGraphicFramePr>
          <p:xfrm>
            <a:off x="721031" y="3180390"/>
            <a:ext cx="14097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9" name="Equation" r:id="rId4" imgW="647640" imgH="660240" progId="Equation.DSMT4">
                    <p:embed/>
                  </p:oleObj>
                </mc:Choice>
                <mc:Fallback>
                  <p:oleObj name="Equation" r:id="rId4" imgW="647640" imgH="66024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1031" y="3180390"/>
                          <a:ext cx="1409700" cy="143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3876558"/>
                </p:ext>
              </p:extLst>
            </p:nvPr>
          </p:nvGraphicFramePr>
          <p:xfrm>
            <a:off x="862984" y="5206257"/>
            <a:ext cx="920750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0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62984" y="5206257"/>
                          <a:ext cx="920750" cy="477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2477728" y="2612257"/>
              <a:ext cx="0" cy="2527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898058" y="1704509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662805"/>
              </p:ext>
            </p:extLst>
          </p:nvPr>
        </p:nvGraphicFramePr>
        <p:xfrm>
          <a:off x="2517353" y="2056795"/>
          <a:ext cx="1602065" cy="1056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8" imgW="596880" imgH="393480" progId="Equation.DSMT4">
                  <p:embed/>
                </p:oleObj>
              </mc:Choice>
              <mc:Fallback>
                <p:oleObj name="Equation" r:id="rId8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7353" y="2056795"/>
                        <a:ext cx="1602065" cy="1056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246596"/>
              </p:ext>
            </p:extLst>
          </p:nvPr>
        </p:nvGraphicFramePr>
        <p:xfrm>
          <a:off x="4517993" y="2040437"/>
          <a:ext cx="1329373" cy="1056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10" imgW="495000" imgH="393480" progId="Equation.DSMT4">
                  <p:embed/>
                </p:oleObj>
              </mc:Choice>
              <mc:Fallback>
                <p:oleObj name="Equation" r:id="rId10" imgW="495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7993" y="2040437"/>
                        <a:ext cx="1329373" cy="1056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96284"/>
              </p:ext>
            </p:extLst>
          </p:nvPr>
        </p:nvGraphicFramePr>
        <p:xfrm>
          <a:off x="6406288" y="2051347"/>
          <a:ext cx="12223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12" imgW="431640" imgH="393480" progId="Equation.DSMT4">
                  <p:embed/>
                </p:oleObj>
              </mc:Choice>
              <mc:Fallback>
                <p:oleObj name="Equation" r:id="rId12" imgW="431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06288" y="2051347"/>
                        <a:ext cx="1222375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329337"/>
              </p:ext>
            </p:extLst>
          </p:nvPr>
        </p:nvGraphicFramePr>
        <p:xfrm>
          <a:off x="3640871" y="3205367"/>
          <a:ext cx="2098235" cy="134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14" imgW="914400" imgH="583920" progId="Equation.DSMT4">
                  <p:embed/>
                </p:oleObj>
              </mc:Choice>
              <mc:Fallback>
                <p:oleObj name="Equation" r:id="rId14" imgW="9144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40871" y="3205367"/>
                        <a:ext cx="2098235" cy="134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555951"/>
              </p:ext>
            </p:extLst>
          </p:nvPr>
        </p:nvGraphicFramePr>
        <p:xfrm>
          <a:off x="3248434" y="4540497"/>
          <a:ext cx="3295239" cy="99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16" imgW="1307880" imgH="393480" progId="Equation.DSMT4">
                  <p:embed/>
                </p:oleObj>
              </mc:Choice>
              <mc:Fallback>
                <p:oleObj name="Equation" r:id="rId16" imgW="1307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48434" y="4540497"/>
                        <a:ext cx="3295239" cy="991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63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1" cy="166664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2240699"/>
            <a:ext cx="2765323" cy="3071838"/>
            <a:chOff x="132734" y="2612257"/>
            <a:chExt cx="2765323" cy="3071838"/>
          </a:xfrm>
        </p:grpSpPr>
        <p:sp>
          <p:nvSpPr>
            <p:cNvPr id="10" name="TextBox 9"/>
            <p:cNvSpPr txBox="1"/>
            <p:nvPr/>
          </p:nvSpPr>
          <p:spPr>
            <a:xfrm>
              <a:off x="132734" y="2639961"/>
              <a:ext cx="27653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r>
                <a:rPr lang="ro-RO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4796464"/>
                </p:ext>
              </p:extLst>
            </p:nvPr>
          </p:nvGraphicFramePr>
          <p:xfrm>
            <a:off x="653434" y="3167146"/>
            <a:ext cx="1547813" cy="1462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8" name="Equation" r:id="rId4" imgW="711000" imgH="672840" progId="Equation.DSMT4">
                    <p:embed/>
                  </p:oleObj>
                </mc:Choice>
                <mc:Fallback>
                  <p:oleObj name="Equation" r:id="rId4" imgW="711000" imgH="67284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53434" y="3167146"/>
                          <a:ext cx="1547813" cy="1462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0442362"/>
                </p:ext>
              </p:extLst>
            </p:nvPr>
          </p:nvGraphicFramePr>
          <p:xfrm>
            <a:off x="862984" y="5206257"/>
            <a:ext cx="920750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9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62984" y="5206257"/>
                          <a:ext cx="920750" cy="477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 flipH="1">
              <a:off x="2477728" y="2612257"/>
              <a:ext cx="0" cy="2527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898058" y="2052933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757649" y="2283765"/>
            <a:ext cx="3200400" cy="2451131"/>
            <a:chOff x="2442949" y="2431352"/>
            <a:chExt cx="3200400" cy="245113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442949" y="3569110"/>
              <a:ext cx="69845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141406" y="3386230"/>
              <a:ext cx="822960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964366" y="3531547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lowchart: Summing Junction 16"/>
            <p:cNvSpPr/>
            <p:nvPr/>
          </p:nvSpPr>
          <p:spPr>
            <a:xfrm>
              <a:off x="4421566" y="3226113"/>
              <a:ext cx="548640" cy="548640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970206" y="3523481"/>
              <a:ext cx="6731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owchart: Connector 18"/>
            <p:cNvSpPr/>
            <p:nvPr/>
          </p:nvSpPr>
          <p:spPr>
            <a:xfrm>
              <a:off x="4427465" y="4126250"/>
              <a:ext cx="548640" cy="54864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192966" y="3523481"/>
              <a:ext cx="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192966" y="4418851"/>
              <a:ext cx="228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970206" y="4392997"/>
              <a:ext cx="228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198806" y="3523481"/>
              <a:ext cx="0" cy="8770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3864867" y="2431352"/>
              <a:ext cx="548640" cy="54864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765323" y="2698099"/>
              <a:ext cx="10936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7608" y="2698099"/>
              <a:ext cx="79119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98806" y="2692021"/>
              <a:ext cx="0" cy="8770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73430" y="2692021"/>
              <a:ext cx="0" cy="8770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Flowchart: Connector 36"/>
            <p:cNvSpPr/>
            <p:nvPr/>
          </p:nvSpPr>
          <p:spPr>
            <a:xfrm>
              <a:off x="5153086" y="346871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4135747" y="3492973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719603" y="3530793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601493" y="356911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576377"/>
                </p:ext>
              </p:extLst>
            </p:nvPr>
          </p:nvGraphicFramePr>
          <p:xfrm>
            <a:off x="2692959" y="3576513"/>
            <a:ext cx="322417" cy="419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0" name="Equation" r:id="rId8" imgW="126720" imgH="164880" progId="Equation.DSMT4">
                    <p:embed/>
                  </p:oleObj>
                </mc:Choice>
                <mc:Fallback>
                  <p:oleObj name="Equation" r:id="rId8" imgW="1267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692959" y="3576513"/>
                          <a:ext cx="322417" cy="4191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1068911"/>
                </p:ext>
              </p:extLst>
            </p:nvPr>
          </p:nvGraphicFramePr>
          <p:xfrm>
            <a:off x="3370947" y="3031464"/>
            <a:ext cx="359350" cy="389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1"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70947" y="3031464"/>
                          <a:ext cx="359350" cy="3892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177263"/>
                </p:ext>
              </p:extLst>
            </p:nvPr>
          </p:nvGraphicFramePr>
          <p:xfrm>
            <a:off x="3927635" y="2517602"/>
            <a:ext cx="389298" cy="419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2" name="Equation" r:id="rId12" imgW="164880" imgH="177480" progId="Equation.DSMT4">
                    <p:embed/>
                  </p:oleObj>
                </mc:Choice>
                <mc:Fallback>
                  <p:oleObj name="Equation" r:id="rId12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27635" y="2517602"/>
                          <a:ext cx="389298" cy="419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325974"/>
                </p:ext>
              </p:extLst>
            </p:nvPr>
          </p:nvGraphicFramePr>
          <p:xfrm>
            <a:off x="4513006" y="4233093"/>
            <a:ext cx="3810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3" name="Equation" r:id="rId14" imgW="380879" imgH="409727" progId="Equation.DSMT4">
                    <p:embed/>
                  </p:oleObj>
                </mc:Choice>
                <mc:Fallback>
                  <p:oleObj name="Equation" r:id="rId14" imgW="380879" imgH="40972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13006" y="4233093"/>
                          <a:ext cx="381000" cy="409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599994"/>
                </p:ext>
              </p:extLst>
            </p:nvPr>
          </p:nvGraphicFramePr>
          <p:xfrm>
            <a:off x="4394886" y="2695102"/>
            <a:ext cx="333382" cy="359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4" name="Equation" r:id="rId16" imgW="164880" imgH="177480" progId="Equation.DSMT4">
                    <p:embed/>
                  </p:oleObj>
                </mc:Choice>
                <mc:Fallback>
                  <p:oleObj name="Equation" r:id="rId16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394886" y="2695102"/>
                          <a:ext cx="333382" cy="3590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6779721"/>
                </p:ext>
              </p:extLst>
            </p:nvPr>
          </p:nvGraphicFramePr>
          <p:xfrm>
            <a:off x="4953332" y="4437006"/>
            <a:ext cx="371231" cy="445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5" name="Equation" r:id="rId18" imgW="190440" imgH="228600" progId="Equation.DSMT4">
                    <p:embed/>
                  </p:oleObj>
                </mc:Choice>
                <mc:Fallback>
                  <p:oleObj name="Equation" r:id="rId18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953332" y="4437006"/>
                          <a:ext cx="371231" cy="4454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369063"/>
              </p:ext>
            </p:extLst>
          </p:nvPr>
        </p:nvGraphicFramePr>
        <p:xfrm>
          <a:off x="2765323" y="2614567"/>
          <a:ext cx="1401718" cy="41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Equation" r:id="rId20" imgW="596880" imgH="177480" progId="Equation.DSMT4">
                  <p:embed/>
                </p:oleObj>
              </mc:Choice>
              <mc:Fallback>
                <p:oleObj name="Equation" r:id="rId20" imgW="596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65323" y="2614567"/>
                        <a:ext cx="1401718" cy="417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873784"/>
              </p:ext>
            </p:extLst>
          </p:nvPr>
        </p:nvGraphicFramePr>
        <p:xfrm>
          <a:off x="2689556" y="3117698"/>
          <a:ext cx="1916226" cy="56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22" imgW="774360" imgH="228600" progId="Equation.DSMT4">
                  <p:embed/>
                </p:oleObj>
              </mc:Choice>
              <mc:Fallback>
                <p:oleObj name="Equation" r:id="rId22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89556" y="3117698"/>
                        <a:ext cx="1916226" cy="565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72569"/>
              </p:ext>
            </p:extLst>
          </p:nvPr>
        </p:nvGraphicFramePr>
        <p:xfrm>
          <a:off x="2558295" y="3664984"/>
          <a:ext cx="1513081" cy="90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24" imgW="660240" imgH="393480" progId="Equation.DSMT4">
                  <p:embed/>
                </p:oleObj>
              </mc:Choice>
              <mc:Fallback>
                <p:oleObj name="Equation" r:id="rId24" imgW="66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58295" y="3664984"/>
                        <a:ext cx="1513081" cy="902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00935"/>
              </p:ext>
            </p:extLst>
          </p:nvPr>
        </p:nvGraphicFramePr>
        <p:xfrm>
          <a:off x="2558295" y="4580864"/>
          <a:ext cx="2617506" cy="90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26" imgW="1143000" imgH="393480" progId="Equation.DSMT4">
                  <p:embed/>
                </p:oleObj>
              </mc:Choice>
              <mc:Fallback>
                <p:oleObj name="Equation" r:id="rId26" imgW="114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58295" y="4580864"/>
                        <a:ext cx="2617506" cy="90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571314"/>
              </p:ext>
            </p:extLst>
          </p:nvPr>
        </p:nvGraphicFramePr>
        <p:xfrm>
          <a:off x="2308669" y="5686616"/>
          <a:ext cx="3483725" cy="90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28" imgW="1511280" imgH="393480" progId="Equation.DSMT4">
                  <p:embed/>
                </p:oleObj>
              </mc:Choice>
              <mc:Fallback>
                <p:oleObj name="Equation" r:id="rId28" imgW="1511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308669" y="5686616"/>
                        <a:ext cx="3483725" cy="90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64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66305" cy="185006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373288"/>
            <a:ext cx="2765323" cy="3071838"/>
            <a:chOff x="132734" y="2612257"/>
            <a:chExt cx="2765323" cy="3071838"/>
          </a:xfrm>
        </p:grpSpPr>
        <p:sp>
          <p:nvSpPr>
            <p:cNvPr id="9" name="TextBox 8"/>
            <p:cNvSpPr txBox="1"/>
            <p:nvPr/>
          </p:nvSpPr>
          <p:spPr>
            <a:xfrm>
              <a:off x="132734" y="2639961"/>
              <a:ext cx="27653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r>
                <a:rPr lang="ro-RO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447721"/>
                </p:ext>
              </p:extLst>
            </p:nvPr>
          </p:nvGraphicFramePr>
          <p:xfrm>
            <a:off x="762972" y="3180607"/>
            <a:ext cx="132715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7" name="Equation" r:id="rId4" imgW="609480" imgH="660240" progId="Equation.DSMT4">
                    <p:embed/>
                  </p:oleObj>
                </mc:Choice>
                <mc:Fallback>
                  <p:oleObj name="Equation" r:id="rId4" imgW="609480" imgH="6602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62972" y="3180607"/>
                          <a:ext cx="1327150" cy="143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6846199"/>
                </p:ext>
              </p:extLst>
            </p:nvPr>
          </p:nvGraphicFramePr>
          <p:xfrm>
            <a:off x="862984" y="5206257"/>
            <a:ext cx="920750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8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62984" y="5206257"/>
                          <a:ext cx="920750" cy="477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2477728" y="2612257"/>
              <a:ext cx="0" cy="2527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909210" y="1890198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74591" y="1931281"/>
            <a:ext cx="2142895" cy="1472743"/>
            <a:chOff x="3179198" y="2694840"/>
            <a:chExt cx="2142895" cy="1472743"/>
          </a:xfrm>
        </p:grpSpPr>
        <p:sp>
          <p:nvSpPr>
            <p:cNvPr id="15" name="Rectangle 14"/>
            <p:cNvSpPr/>
            <p:nvPr/>
          </p:nvSpPr>
          <p:spPr>
            <a:xfrm>
              <a:off x="3784159" y="3893263"/>
              <a:ext cx="640080" cy="274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983603" y="2972195"/>
              <a:ext cx="0" cy="274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04199" y="2835035"/>
              <a:ext cx="0" cy="548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14800" y="3109355"/>
              <a:ext cx="914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79198" y="3109355"/>
              <a:ext cx="8044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24239" y="4023755"/>
              <a:ext cx="6049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029200" y="3109355"/>
              <a:ext cx="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179198" y="4030423"/>
              <a:ext cx="6049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84499" y="3116023"/>
              <a:ext cx="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600176"/>
                </p:ext>
              </p:extLst>
            </p:nvPr>
          </p:nvGraphicFramePr>
          <p:xfrm>
            <a:off x="4223415" y="3535473"/>
            <a:ext cx="348585" cy="377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9"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26" name="Object 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23415" y="3535473"/>
                          <a:ext cx="348585" cy="3776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8573965"/>
                </p:ext>
              </p:extLst>
            </p:nvPr>
          </p:nvGraphicFramePr>
          <p:xfrm>
            <a:off x="4114800" y="2694840"/>
            <a:ext cx="494974" cy="292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0" name="Equation" r:id="rId10" imgW="279360" imgH="164880" progId="Equation.DSMT4">
                    <p:embed/>
                  </p:oleObj>
                </mc:Choice>
                <mc:Fallback>
                  <p:oleObj name="Equation" r:id="rId10" imgW="279360" imgH="16488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14800" y="2694840"/>
                          <a:ext cx="494974" cy="2924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Straight Arrow Connector 25"/>
            <p:cNvCxnSpPr/>
            <p:nvPr/>
          </p:nvCxnSpPr>
          <p:spPr>
            <a:xfrm>
              <a:off x="5029200" y="3427802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7250528"/>
                </p:ext>
              </p:extLst>
            </p:nvPr>
          </p:nvGraphicFramePr>
          <p:xfrm>
            <a:off x="5031605" y="3333350"/>
            <a:ext cx="290488" cy="377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1" name="Equation" r:id="rId12" imgW="126720" imgH="164880" progId="Equation.DSMT4">
                    <p:embed/>
                  </p:oleObj>
                </mc:Choice>
                <mc:Fallback>
                  <p:oleObj name="Equation" r:id="rId12" imgW="126720" imgH="164880" progId="Equation.DSMT4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031605" y="3333350"/>
                          <a:ext cx="290488" cy="3776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597500"/>
              </p:ext>
            </p:extLst>
          </p:nvPr>
        </p:nvGraphicFramePr>
        <p:xfrm>
          <a:off x="3369060" y="2323090"/>
          <a:ext cx="1974610" cy="98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14" imgW="787320" imgH="393480" progId="Equation.DSMT4">
                  <p:embed/>
                </p:oleObj>
              </mc:Choice>
              <mc:Fallback>
                <p:oleObj name="Equation" r:id="rId14" imgW="78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69060" y="2323090"/>
                        <a:ext cx="1974610" cy="98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254516"/>
              </p:ext>
            </p:extLst>
          </p:nvPr>
        </p:nvGraphicFramePr>
        <p:xfrm>
          <a:off x="3373051" y="3233316"/>
          <a:ext cx="2061116" cy="103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16" imgW="787320" imgH="393480" progId="Equation.DSMT4">
                  <p:embed/>
                </p:oleObj>
              </mc:Choice>
              <mc:Fallback>
                <p:oleObj name="Equation" r:id="rId16" imgW="78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73051" y="3233316"/>
                        <a:ext cx="2061116" cy="1030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805782"/>
              </p:ext>
            </p:extLst>
          </p:nvPr>
        </p:nvGraphicFramePr>
        <p:xfrm>
          <a:off x="3427338" y="4223236"/>
          <a:ext cx="1647631" cy="100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18" imgW="647640" imgH="393480" progId="Equation.DSMT4">
                  <p:embed/>
                </p:oleObj>
              </mc:Choice>
              <mc:Fallback>
                <p:oleObj name="Equation" r:id="rId18" imgW="647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27338" y="4223236"/>
                        <a:ext cx="1647631" cy="100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747719"/>
              </p:ext>
            </p:extLst>
          </p:nvPr>
        </p:nvGraphicFramePr>
        <p:xfrm>
          <a:off x="3143979" y="5409436"/>
          <a:ext cx="3730612" cy="98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20" imgW="1498320" imgH="393480" progId="Equation.DSMT4">
                  <p:embed/>
                </p:oleObj>
              </mc:Choice>
              <mc:Fallback>
                <p:oleObj name="Equation" r:id="rId20" imgW="1498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43979" y="5409436"/>
                        <a:ext cx="3730612" cy="980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9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25967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994" y="1827849"/>
            <a:ext cx="2765323" cy="3139439"/>
            <a:chOff x="132734" y="2612257"/>
            <a:chExt cx="2765323" cy="3139439"/>
          </a:xfrm>
        </p:grpSpPr>
        <p:sp>
          <p:nvSpPr>
            <p:cNvPr id="9" name="TextBox 8"/>
            <p:cNvSpPr txBox="1"/>
            <p:nvPr/>
          </p:nvSpPr>
          <p:spPr>
            <a:xfrm>
              <a:off x="132734" y="2639961"/>
              <a:ext cx="27653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r>
                <a:rPr lang="ro-RO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915108"/>
                </p:ext>
              </p:extLst>
            </p:nvPr>
          </p:nvGraphicFramePr>
          <p:xfrm>
            <a:off x="735728" y="3179946"/>
            <a:ext cx="1382712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6" name="Equation" r:id="rId4" imgW="634680" imgH="660240" progId="Equation.DSMT4">
                    <p:embed/>
                  </p:oleObj>
                </mc:Choice>
                <mc:Fallback>
                  <p:oleObj name="Equation" r:id="rId4" imgW="634680" imgH="66024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5728" y="3179946"/>
                          <a:ext cx="1382712" cy="143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0665877"/>
                </p:ext>
              </p:extLst>
            </p:nvPr>
          </p:nvGraphicFramePr>
          <p:xfrm>
            <a:off x="710328" y="5137333"/>
            <a:ext cx="1227137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7" name="Equation" r:id="rId6" imgW="457200" imgH="228600" progId="Equation.DSMT4">
                    <p:embed/>
                  </p:oleObj>
                </mc:Choice>
                <mc:Fallback>
                  <p:oleObj name="Equation" r:id="rId6" imgW="457200" imgH="228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0328" y="5137333"/>
                          <a:ext cx="1227137" cy="614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2477728" y="2612257"/>
              <a:ext cx="0" cy="2527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898058" y="1679527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548367"/>
              </p:ext>
            </p:extLst>
          </p:nvPr>
        </p:nvGraphicFramePr>
        <p:xfrm>
          <a:off x="3543155" y="2095388"/>
          <a:ext cx="2057690" cy="52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8" imgW="901440" imgH="228600" progId="Equation.DSMT4">
                  <p:embed/>
                </p:oleObj>
              </mc:Choice>
              <mc:Fallback>
                <p:oleObj name="Equation" r:id="rId8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43155" y="2095388"/>
                        <a:ext cx="2057690" cy="521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60470"/>
              </p:ext>
            </p:extLst>
          </p:nvPr>
        </p:nvGraphicFramePr>
        <p:xfrm>
          <a:off x="5818879" y="1828293"/>
          <a:ext cx="1440225" cy="99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10" imgW="571320" imgH="393480" progId="Equation.DSMT4">
                  <p:embed/>
                </p:oleObj>
              </mc:Choice>
              <mc:Fallback>
                <p:oleObj name="Equation" r:id="rId10" imgW="571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18879" y="1828293"/>
                        <a:ext cx="1440225" cy="99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272334"/>
              </p:ext>
            </p:extLst>
          </p:nvPr>
        </p:nvGraphicFramePr>
        <p:xfrm>
          <a:off x="2584963" y="2973886"/>
          <a:ext cx="1735148" cy="86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12" imgW="787320" imgH="393480" progId="Equation.DSMT4">
                  <p:embed/>
                </p:oleObj>
              </mc:Choice>
              <mc:Fallback>
                <p:oleObj name="Equation" r:id="rId12" imgW="78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84963" y="2973886"/>
                        <a:ext cx="1735148" cy="86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889340" y="2674711"/>
            <a:ext cx="2142895" cy="1472743"/>
            <a:chOff x="3179198" y="2694840"/>
            <a:chExt cx="2142895" cy="1472743"/>
          </a:xfrm>
        </p:grpSpPr>
        <p:sp>
          <p:nvSpPr>
            <p:cNvPr id="17" name="Rectangle 16"/>
            <p:cNvSpPr/>
            <p:nvPr/>
          </p:nvSpPr>
          <p:spPr>
            <a:xfrm>
              <a:off x="3784159" y="3893263"/>
              <a:ext cx="640080" cy="274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983603" y="2972195"/>
              <a:ext cx="0" cy="274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104199" y="2835035"/>
              <a:ext cx="0" cy="548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14800" y="3109355"/>
              <a:ext cx="914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179198" y="3109355"/>
              <a:ext cx="8044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24239" y="4023755"/>
              <a:ext cx="6049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029200" y="3109355"/>
              <a:ext cx="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79198" y="4030423"/>
              <a:ext cx="6049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84499" y="3116023"/>
              <a:ext cx="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7874760"/>
                </p:ext>
              </p:extLst>
            </p:nvPr>
          </p:nvGraphicFramePr>
          <p:xfrm>
            <a:off x="4223415" y="3535473"/>
            <a:ext cx="348585" cy="377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1"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23415" y="3535473"/>
                          <a:ext cx="348585" cy="3776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7960488"/>
                </p:ext>
              </p:extLst>
            </p:nvPr>
          </p:nvGraphicFramePr>
          <p:xfrm>
            <a:off x="4114800" y="2694840"/>
            <a:ext cx="494974" cy="292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2" name="Equation" r:id="rId16" imgW="279360" imgH="164880" progId="Equation.DSMT4">
                    <p:embed/>
                  </p:oleObj>
                </mc:Choice>
                <mc:Fallback>
                  <p:oleObj name="Equation" r:id="rId16" imgW="279360" imgH="164880" progId="Equation.DSMT4">
                    <p:embed/>
                    <p:pic>
                      <p:nvPicPr>
                        <p:cNvPr id="25" name="Object 2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14800" y="2694840"/>
                          <a:ext cx="494974" cy="2924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Straight Arrow Connector 27"/>
            <p:cNvCxnSpPr/>
            <p:nvPr/>
          </p:nvCxnSpPr>
          <p:spPr>
            <a:xfrm>
              <a:off x="5029200" y="3427802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0694929"/>
                </p:ext>
              </p:extLst>
            </p:nvPr>
          </p:nvGraphicFramePr>
          <p:xfrm>
            <a:off x="5031605" y="3333350"/>
            <a:ext cx="290488" cy="377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3" name="Equation" r:id="rId18" imgW="126720" imgH="164880" progId="Equation.DSMT4">
                    <p:embed/>
                  </p:oleObj>
                </mc:Choice>
                <mc:Fallback>
                  <p:oleObj name="Equation" r:id="rId18" imgW="126720" imgH="16488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31605" y="3333350"/>
                          <a:ext cx="290488" cy="3776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08997"/>
              </p:ext>
            </p:extLst>
          </p:nvPr>
        </p:nvGraphicFramePr>
        <p:xfrm>
          <a:off x="4320111" y="2976026"/>
          <a:ext cx="1812499" cy="90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20" imgW="787320" imgH="393480" progId="Equation.DSMT4">
                  <p:embed/>
                </p:oleObj>
              </mc:Choice>
              <mc:Fallback>
                <p:oleObj name="Equation" r:id="rId20" imgW="78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20111" y="2976026"/>
                        <a:ext cx="1812499" cy="906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41859"/>
              </p:ext>
            </p:extLst>
          </p:nvPr>
        </p:nvGraphicFramePr>
        <p:xfrm>
          <a:off x="2652138" y="3852453"/>
          <a:ext cx="1778127" cy="108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22" imgW="647640" imgH="393480" progId="Equation.DSMT4">
                  <p:embed/>
                </p:oleObj>
              </mc:Choice>
              <mc:Fallback>
                <p:oleObj name="Equation" r:id="rId22" imgW="647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52138" y="3852453"/>
                        <a:ext cx="1778127" cy="1080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99009"/>
              </p:ext>
            </p:extLst>
          </p:nvPr>
        </p:nvGraphicFramePr>
        <p:xfrm>
          <a:off x="2004482" y="4967288"/>
          <a:ext cx="3272971" cy="1297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24" imgW="1473120" imgH="583920" progId="Equation.DSMT4">
                  <p:embed/>
                </p:oleObj>
              </mc:Choice>
              <mc:Fallback>
                <p:oleObj name="Equation" r:id="rId24" imgW="14731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04482" y="4967288"/>
                        <a:ext cx="3272971" cy="1297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522707"/>
              </p:ext>
            </p:extLst>
          </p:nvPr>
        </p:nvGraphicFramePr>
        <p:xfrm>
          <a:off x="5385773" y="5053216"/>
          <a:ext cx="3746662" cy="973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26" imgW="1612800" imgH="419040" progId="Equation.DSMT4">
                  <p:embed/>
                </p:oleObj>
              </mc:Choice>
              <mc:Fallback>
                <p:oleObj name="Equation" r:id="rId26" imgW="1612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85773" y="5053216"/>
                        <a:ext cx="3746662" cy="973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4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25444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994" y="1827849"/>
            <a:ext cx="2765323" cy="3071176"/>
            <a:chOff x="132734" y="2612257"/>
            <a:chExt cx="2765323" cy="3071176"/>
          </a:xfrm>
        </p:grpSpPr>
        <p:sp>
          <p:nvSpPr>
            <p:cNvPr id="9" name="TextBox 8"/>
            <p:cNvSpPr txBox="1"/>
            <p:nvPr/>
          </p:nvSpPr>
          <p:spPr>
            <a:xfrm>
              <a:off x="132734" y="2639961"/>
              <a:ext cx="27653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r>
                <a:rPr lang="ro-RO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7185610"/>
                </p:ext>
              </p:extLst>
            </p:nvPr>
          </p:nvGraphicFramePr>
          <p:xfrm>
            <a:off x="777003" y="3179946"/>
            <a:ext cx="1300162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2" name="Equation" r:id="rId4" imgW="596880" imgH="660240" progId="Equation.DSMT4">
                    <p:embed/>
                  </p:oleObj>
                </mc:Choice>
                <mc:Fallback>
                  <p:oleObj name="Equation" r:id="rId4" imgW="596880" imgH="66024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77003" y="3179946"/>
                          <a:ext cx="1300162" cy="143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0283112"/>
                </p:ext>
              </p:extLst>
            </p:nvPr>
          </p:nvGraphicFramePr>
          <p:xfrm>
            <a:off x="897653" y="5205596"/>
            <a:ext cx="852487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3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97653" y="5205596"/>
                          <a:ext cx="852487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2477728" y="2612257"/>
              <a:ext cx="0" cy="2527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898058" y="1679527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947534" y="1855553"/>
            <a:ext cx="2142895" cy="2321720"/>
            <a:chOff x="6756605" y="1825943"/>
            <a:chExt cx="2142895" cy="2321720"/>
          </a:xfrm>
        </p:grpSpPr>
        <p:grpSp>
          <p:nvGrpSpPr>
            <p:cNvPr id="14" name="Group 13"/>
            <p:cNvGrpSpPr/>
            <p:nvPr/>
          </p:nvGrpSpPr>
          <p:grpSpPr>
            <a:xfrm>
              <a:off x="6756605" y="2674920"/>
              <a:ext cx="2142895" cy="1472743"/>
              <a:chOff x="3179198" y="2694840"/>
              <a:chExt cx="2142895" cy="147274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784159" y="3893263"/>
                <a:ext cx="640080" cy="274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983603" y="2972195"/>
                <a:ext cx="0" cy="2743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04199" y="2835035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114800" y="3109355"/>
                <a:ext cx="914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3179198" y="3109355"/>
                <a:ext cx="80440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424239" y="4023755"/>
                <a:ext cx="60496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029200" y="3109355"/>
                <a:ext cx="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179198" y="4030423"/>
                <a:ext cx="60496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184499" y="3116023"/>
                <a:ext cx="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6746558"/>
                  </p:ext>
                </p:extLst>
              </p:nvPr>
            </p:nvGraphicFramePr>
            <p:xfrm>
              <a:off x="4223415" y="3535473"/>
              <a:ext cx="348585" cy="3776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4" name="Equation" r:id="rId8" imgW="152280" imgH="164880" progId="Equation.DSMT4">
                      <p:embed/>
                    </p:oleObj>
                  </mc:Choice>
                  <mc:Fallback>
                    <p:oleObj name="Equation" r:id="rId8" imgW="152280" imgH="164880" progId="Equation.DSMT4">
                      <p:embed/>
                      <p:pic>
                        <p:nvPicPr>
                          <p:cNvPr id="26" name="Object 25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223415" y="3535473"/>
                            <a:ext cx="348585" cy="37763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4145436"/>
                  </p:ext>
                </p:extLst>
              </p:nvPr>
            </p:nvGraphicFramePr>
            <p:xfrm>
              <a:off x="4114800" y="2694840"/>
              <a:ext cx="494974" cy="2924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5" name="Equation" r:id="rId10" imgW="279360" imgH="164880" progId="Equation.DSMT4">
                      <p:embed/>
                    </p:oleObj>
                  </mc:Choice>
                  <mc:Fallback>
                    <p:oleObj name="Equation" r:id="rId10" imgW="279360" imgH="164880" progId="Equation.DSMT4">
                      <p:embed/>
                      <p:pic>
                        <p:nvPicPr>
                          <p:cNvPr id="27" name="Object 26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114800" y="2694840"/>
                            <a:ext cx="494974" cy="2924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6" name="Straight Arrow Connector 25"/>
              <p:cNvCxnSpPr/>
              <p:nvPr/>
            </p:nvCxnSpPr>
            <p:spPr>
              <a:xfrm>
                <a:off x="5029200" y="3427802"/>
                <a:ext cx="0" cy="274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27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0887328"/>
                  </p:ext>
                </p:extLst>
              </p:nvPr>
            </p:nvGraphicFramePr>
            <p:xfrm>
              <a:off x="5031605" y="3333350"/>
              <a:ext cx="290488" cy="3776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6" name="Equation" r:id="rId12" imgW="126720" imgH="164880" progId="Equation.DSMT4">
                      <p:embed/>
                    </p:oleObj>
                  </mc:Choice>
                  <mc:Fallback>
                    <p:oleObj name="Equation" r:id="rId12" imgW="126720" imgH="164880" progId="Equation.DSMT4">
                      <p:embed/>
                      <p:pic>
                        <p:nvPicPr>
                          <p:cNvPr id="29" name="Object 28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031605" y="3333350"/>
                            <a:ext cx="290488" cy="37763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" name="Flowchart: Connector 2"/>
            <p:cNvSpPr/>
            <p:nvPr/>
          </p:nvSpPr>
          <p:spPr>
            <a:xfrm>
              <a:off x="7362028" y="2041717"/>
              <a:ext cx="457200" cy="4572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993266" y="2270317"/>
              <a:ext cx="3683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824630" y="2254634"/>
              <a:ext cx="3683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993266" y="2270317"/>
              <a:ext cx="0" cy="8191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187181" y="2254634"/>
              <a:ext cx="0" cy="8191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6254629"/>
                </p:ext>
              </p:extLst>
            </p:nvPr>
          </p:nvGraphicFramePr>
          <p:xfrm>
            <a:off x="7420044" y="2112974"/>
            <a:ext cx="342900" cy="369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" name="Equation" r:id="rId14" imgW="164880" imgH="177480" progId="Equation.DSMT4">
                    <p:embed/>
                  </p:oleObj>
                </mc:Choice>
                <mc:Fallback>
                  <p:oleObj name="Equation" r:id="rId14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420044" y="2112974"/>
                          <a:ext cx="342900" cy="3692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977912"/>
                </p:ext>
              </p:extLst>
            </p:nvPr>
          </p:nvGraphicFramePr>
          <p:xfrm>
            <a:off x="7808549" y="1825943"/>
            <a:ext cx="400461" cy="43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" name="Equation" r:id="rId16" imgW="164880" imgH="177480" progId="Equation.DSMT4">
                    <p:embed/>
                  </p:oleObj>
                </mc:Choice>
                <mc:Fallback>
                  <p:oleObj name="Equation" r:id="rId16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808549" y="1825943"/>
                          <a:ext cx="400461" cy="4312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578444"/>
              </p:ext>
            </p:extLst>
          </p:nvPr>
        </p:nvGraphicFramePr>
        <p:xfrm>
          <a:off x="2423952" y="2128455"/>
          <a:ext cx="1488359" cy="96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18" imgW="609480" imgH="393480" progId="Equation.DSMT4">
                  <p:embed/>
                </p:oleObj>
              </mc:Choice>
              <mc:Fallback>
                <p:oleObj name="Equation" r:id="rId18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23952" y="2128455"/>
                        <a:ext cx="1488359" cy="961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87246"/>
              </p:ext>
            </p:extLst>
          </p:nvPr>
        </p:nvGraphicFramePr>
        <p:xfrm>
          <a:off x="2426413" y="3117510"/>
          <a:ext cx="1115684" cy="104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20" imgW="419040" imgH="393480" progId="Equation.DSMT4">
                  <p:embed/>
                </p:oleObj>
              </mc:Choice>
              <mc:Fallback>
                <p:oleObj name="Equation" r:id="rId20" imgW="41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26413" y="3117510"/>
                        <a:ext cx="1115684" cy="1048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ight Brace 41"/>
          <p:cNvSpPr/>
          <p:nvPr/>
        </p:nvSpPr>
        <p:spPr>
          <a:xfrm>
            <a:off x="3912311" y="2270016"/>
            <a:ext cx="452469" cy="189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4571257" y="3089134"/>
            <a:ext cx="589936" cy="239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44944"/>
              </p:ext>
            </p:extLst>
          </p:nvPr>
        </p:nvGraphicFramePr>
        <p:xfrm>
          <a:off x="5227263" y="2813988"/>
          <a:ext cx="1640864" cy="75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22" imgW="850680" imgH="393480" progId="Equation.DSMT4">
                  <p:embed/>
                </p:oleObj>
              </mc:Choice>
              <mc:Fallback>
                <p:oleObj name="Equation" r:id="rId22" imgW="850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27263" y="2813988"/>
                        <a:ext cx="1640864" cy="759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446087"/>
              </p:ext>
            </p:extLst>
          </p:nvPr>
        </p:nvGraphicFramePr>
        <p:xfrm>
          <a:off x="2423952" y="4482236"/>
          <a:ext cx="2643555" cy="44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24" imgW="1054080" imgH="177480" progId="Equation.DSMT4">
                  <p:embed/>
                </p:oleObj>
              </mc:Choice>
              <mc:Fallback>
                <p:oleObj name="Equation" r:id="rId24" imgW="1054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23952" y="4482236"/>
                        <a:ext cx="2643555" cy="445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18786"/>
              </p:ext>
            </p:extLst>
          </p:nvPr>
        </p:nvGraphicFramePr>
        <p:xfrm>
          <a:off x="5067507" y="4470903"/>
          <a:ext cx="2754825" cy="46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26" imgW="1054080" imgH="177480" progId="Equation.DSMT4">
                  <p:embed/>
                </p:oleObj>
              </mc:Choice>
              <mc:Fallback>
                <p:oleObj name="Equation" r:id="rId26" imgW="1054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67507" y="4470903"/>
                        <a:ext cx="2754825" cy="464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425665"/>
              </p:ext>
            </p:extLst>
          </p:nvPr>
        </p:nvGraphicFramePr>
        <p:xfrm>
          <a:off x="3157348" y="5306545"/>
          <a:ext cx="1962393" cy="8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28" imgW="914400" imgH="419040" progId="Equation.DSMT4">
                  <p:embed/>
                </p:oleObj>
              </mc:Choice>
              <mc:Fallback>
                <p:oleObj name="Equation" r:id="rId28" imgW="914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157348" y="5306545"/>
                        <a:ext cx="1962393" cy="89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492366"/>
              </p:ext>
            </p:extLst>
          </p:nvPr>
        </p:nvGraphicFramePr>
        <p:xfrm>
          <a:off x="5353209" y="5215236"/>
          <a:ext cx="3466781" cy="1003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Equation" r:id="rId30" imgW="1447560" imgH="419040" progId="Equation.DSMT4">
                  <p:embed/>
                </p:oleObj>
              </mc:Choice>
              <mc:Fallback>
                <p:oleObj name="Equation" r:id="rId30" imgW="1447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353209" y="5215236"/>
                        <a:ext cx="3466781" cy="1003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1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ток, не меняющийся с течением времени по величине и направлению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постоянным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</a:t>
            </a:r>
            <a:r>
              <a:rPr lang="ru-RU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1436314"/>
            <a:ext cx="9144000" cy="1169551"/>
            <a:chOff x="0" y="1436314"/>
            <a:chExt cx="9144000" cy="1169551"/>
          </a:xfrm>
        </p:grpSpPr>
        <p:sp>
          <p:nvSpPr>
            <p:cNvPr id="3" name="Rectangle 2"/>
            <p:cNvSpPr/>
            <p:nvPr/>
          </p:nvSpPr>
          <p:spPr>
            <a:xfrm>
              <a:off x="0" y="1436314"/>
              <a:ext cx="91440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Единица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силы тока называется 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ампер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ru-RU" sz="2600" dirty="0">
                  <a:latin typeface="Arial" panose="020B0604020202020204" pitchFamily="34" charset="0"/>
                  <a:cs typeface="Arial" panose="020B0604020202020204" pitchFamily="34" charset="0"/>
                </a:rPr>
                <a:t>А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) и является одной из основных единиц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СИ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. Силу тока измеряют амперметром, его условное обозначение на схемах: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2148665"/>
              <a:ext cx="1000125" cy="45720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0" y="2605865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цепях постоянного тока сила тока не изменяется со временем, то есть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заряд не может накапливаться на каком-либо участке цепи, что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повлияло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бы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 величину силы тока. Применив закон сохранения электрического заряда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электрическим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цепям, приходим к выводу: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294171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электрической цепи постоянного тока без ответвлений в любом поперечном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сечении проводника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значение силы тока одинаково.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40216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Если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 некоторой точке А цепи подключено три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больше проводников, то такая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точка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узлом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0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230"/>
            <a:ext cx="9163003" cy="206639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628623"/>
            <a:ext cx="2765323" cy="3156227"/>
            <a:chOff x="132734" y="2612257"/>
            <a:chExt cx="2765323" cy="3156227"/>
          </a:xfrm>
        </p:grpSpPr>
        <p:sp>
          <p:nvSpPr>
            <p:cNvPr id="9" name="TextBox 8"/>
            <p:cNvSpPr txBox="1"/>
            <p:nvPr/>
          </p:nvSpPr>
          <p:spPr>
            <a:xfrm>
              <a:off x="132734" y="2639961"/>
              <a:ext cx="27653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r>
                <a:rPr lang="ro-RO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267080"/>
                </p:ext>
              </p:extLst>
            </p:nvPr>
          </p:nvGraphicFramePr>
          <p:xfrm>
            <a:off x="680422" y="3166572"/>
            <a:ext cx="1493837" cy="1462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4" name="Equation" r:id="rId4" imgW="685800" imgH="672840" progId="Equation.DSMT4">
                    <p:embed/>
                  </p:oleObj>
                </mc:Choice>
                <mc:Fallback>
                  <p:oleObj name="Equation" r:id="rId4" imgW="685800" imgH="67284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80422" y="3166572"/>
                          <a:ext cx="1493837" cy="1462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733968"/>
                </p:ext>
              </p:extLst>
            </p:nvPr>
          </p:nvGraphicFramePr>
          <p:xfrm>
            <a:off x="745509" y="5120784"/>
            <a:ext cx="1158875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Equation" r:id="rId6" imgW="431640" imgH="241200" progId="Equation.DSMT4">
                    <p:embed/>
                  </p:oleObj>
                </mc:Choice>
                <mc:Fallback>
                  <p:oleObj name="Equation" r:id="rId6" imgW="431640" imgH="2412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5509" y="5120784"/>
                          <a:ext cx="1158875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2477728" y="2612257"/>
              <a:ext cx="0" cy="2527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839064" y="2480301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2329" y="2536580"/>
            <a:ext cx="3311671" cy="2108445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46830"/>
              </p:ext>
            </p:extLst>
          </p:nvPr>
        </p:nvGraphicFramePr>
        <p:xfrm>
          <a:off x="2765323" y="2999916"/>
          <a:ext cx="2483943" cy="636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9" imgW="990360" imgH="253800" progId="Equation.DSMT4">
                  <p:embed/>
                </p:oleObj>
              </mc:Choice>
              <mc:Fallback>
                <p:oleObj name="Equation" r:id="rId9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65323" y="2999916"/>
                        <a:ext cx="2483943" cy="636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700077"/>
              </p:ext>
            </p:extLst>
          </p:nvPr>
        </p:nvGraphicFramePr>
        <p:xfrm>
          <a:off x="3143353" y="3544923"/>
          <a:ext cx="1302365" cy="100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11" imgW="507960" imgH="393480" progId="Equation.DSMT4">
                  <p:embed/>
                </p:oleObj>
              </mc:Choice>
              <mc:Fallback>
                <p:oleObj name="Equation" r:id="rId11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3353" y="3544923"/>
                        <a:ext cx="1302365" cy="1009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476721"/>
              </p:ext>
            </p:extLst>
          </p:nvPr>
        </p:nvGraphicFramePr>
        <p:xfrm>
          <a:off x="2589213" y="4475838"/>
          <a:ext cx="276934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13" imgW="1117440" imgH="431640" progId="Equation.DSMT4">
                  <p:embed/>
                </p:oleObj>
              </mc:Choice>
              <mc:Fallback>
                <p:oleObj name="Equation" r:id="rId13" imgW="111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89213" y="4475838"/>
                        <a:ext cx="2769347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045155"/>
              </p:ext>
            </p:extLst>
          </p:nvPr>
        </p:nvGraphicFramePr>
        <p:xfrm>
          <a:off x="2540263" y="5524714"/>
          <a:ext cx="4546337" cy="92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5" imgW="2120760" imgH="431640" progId="Equation.DSMT4">
                  <p:embed/>
                </p:oleObj>
              </mc:Choice>
              <mc:Fallback>
                <p:oleObj name="Equation" r:id="rId15" imgW="2120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40263" y="5524714"/>
                        <a:ext cx="4546337" cy="92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41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31583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756541"/>
            <a:ext cx="2765323" cy="2748784"/>
            <a:chOff x="132734" y="2612257"/>
            <a:chExt cx="2765323" cy="2748784"/>
          </a:xfrm>
        </p:grpSpPr>
        <p:sp>
          <p:nvSpPr>
            <p:cNvPr id="9" name="TextBox 8"/>
            <p:cNvSpPr txBox="1"/>
            <p:nvPr/>
          </p:nvSpPr>
          <p:spPr>
            <a:xfrm>
              <a:off x="132734" y="2639961"/>
              <a:ext cx="27653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</a:t>
              </a:r>
              <a:r>
                <a:rPr lang="ro-RO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7599561"/>
                </p:ext>
              </p:extLst>
            </p:nvPr>
          </p:nvGraphicFramePr>
          <p:xfrm>
            <a:off x="721697" y="3181404"/>
            <a:ext cx="1411287" cy="1433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7" name="Equation" r:id="rId4" imgW="647640" imgH="660240" progId="Equation.DSMT4">
                    <p:embed/>
                  </p:oleObj>
                </mc:Choice>
                <mc:Fallback>
                  <p:oleObj name="Equation" r:id="rId4" imgW="647640" imgH="66024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1697" y="3181404"/>
                          <a:ext cx="1411287" cy="1433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0528289"/>
                </p:ext>
              </p:extLst>
            </p:nvPr>
          </p:nvGraphicFramePr>
          <p:xfrm>
            <a:off x="912197" y="4814941"/>
            <a:ext cx="885825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8" name="Equation" r:id="rId6" imgW="330120" imgH="203040" progId="Equation.DSMT4">
                    <p:embed/>
                  </p:oleObj>
                </mc:Choice>
                <mc:Fallback>
                  <p:oleObj name="Equation" r:id="rId6" imgW="330120" imgH="2030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12197" y="4814941"/>
                          <a:ext cx="885825" cy="546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2477728" y="2612257"/>
              <a:ext cx="0" cy="2527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839064" y="1608219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34634"/>
              </p:ext>
            </p:extLst>
          </p:nvPr>
        </p:nvGraphicFramePr>
        <p:xfrm>
          <a:off x="3077504" y="1960463"/>
          <a:ext cx="1571418" cy="107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8" imgW="647640" imgH="444240" progId="Equation.DSMT4">
                  <p:embed/>
                </p:oleObj>
              </mc:Choice>
              <mc:Fallback>
                <p:oleObj name="Equation" r:id="rId8" imgW="647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77504" y="1960463"/>
                        <a:ext cx="1571418" cy="1078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754997"/>
              </p:ext>
            </p:extLst>
          </p:nvPr>
        </p:nvGraphicFramePr>
        <p:xfrm>
          <a:off x="2792413" y="3067050"/>
          <a:ext cx="21399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10" imgW="850680" imgH="228600" progId="Equation.DSMT4">
                  <p:embed/>
                </p:oleObj>
              </mc:Choice>
              <mc:Fallback>
                <p:oleObj name="Equation" r:id="rId10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2413" y="3067050"/>
                        <a:ext cx="2139950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970072"/>
              </p:ext>
            </p:extLst>
          </p:nvPr>
        </p:nvGraphicFramePr>
        <p:xfrm>
          <a:off x="2867025" y="3590925"/>
          <a:ext cx="2171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12" imgW="876240" imgH="241200" progId="Equation.DSMT4">
                  <p:embed/>
                </p:oleObj>
              </mc:Choice>
              <mc:Fallback>
                <p:oleObj name="Equation" r:id="rId12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67025" y="3590925"/>
                        <a:ext cx="21717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4793994" y="2081425"/>
            <a:ext cx="988142" cy="21623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013989"/>
              </p:ext>
            </p:extLst>
          </p:nvPr>
        </p:nvGraphicFramePr>
        <p:xfrm>
          <a:off x="6027750" y="2678660"/>
          <a:ext cx="240506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14" imgW="1041120" imgH="393480" progId="Equation.DSMT4">
                  <p:embed/>
                </p:oleObj>
              </mc:Choice>
              <mc:Fallback>
                <p:oleObj name="Equation" r:id="rId14" imgW="1041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27750" y="2678660"/>
                        <a:ext cx="2405062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446385"/>
              </p:ext>
            </p:extLst>
          </p:nvPr>
        </p:nvGraphicFramePr>
        <p:xfrm>
          <a:off x="6598549" y="3587578"/>
          <a:ext cx="1532501" cy="47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16" imgW="571320" imgH="177480" progId="Equation.DSMT4">
                  <p:embed/>
                </p:oleObj>
              </mc:Choice>
              <mc:Fallback>
                <p:oleObj name="Equation" r:id="rId16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98549" y="3587578"/>
                        <a:ext cx="1532501" cy="47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92984"/>
              </p:ext>
            </p:extLst>
          </p:nvPr>
        </p:nvGraphicFramePr>
        <p:xfrm>
          <a:off x="6212878" y="3963232"/>
          <a:ext cx="2303841" cy="73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18" imgW="799920" imgH="253800" progId="Equation.DSMT4">
                  <p:embed/>
                </p:oleObj>
              </mc:Choice>
              <mc:Fallback>
                <p:oleObj name="Equation" r:id="rId18" imgW="799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12878" y="3963232"/>
                        <a:ext cx="2303841" cy="731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Brace 19"/>
          <p:cNvSpPr/>
          <p:nvPr/>
        </p:nvSpPr>
        <p:spPr>
          <a:xfrm>
            <a:off x="8247683" y="2309822"/>
            <a:ext cx="776976" cy="25117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975493"/>
              </p:ext>
            </p:extLst>
          </p:nvPr>
        </p:nvGraphicFramePr>
        <p:xfrm>
          <a:off x="3330554" y="5161859"/>
          <a:ext cx="3057815" cy="100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20" imgW="1358640" imgH="444240" progId="Equation.DSMT4">
                  <p:embed/>
                </p:oleObj>
              </mc:Choice>
              <mc:Fallback>
                <p:oleObj name="Equation" r:id="rId20" imgW="1358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30554" y="5161859"/>
                        <a:ext cx="3057815" cy="100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09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59840"/>
              </p:ext>
            </p:extLst>
          </p:nvPr>
        </p:nvGraphicFramePr>
        <p:xfrm>
          <a:off x="2670784" y="505078"/>
          <a:ext cx="3802432" cy="95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3" imgW="1562040" imgH="393480" progId="Equation.DSMT4">
                  <p:embed/>
                </p:oleObj>
              </mc:Choice>
              <mc:Fallback>
                <p:oleObj name="Equation" r:id="rId3" imgW="1562040" imgH="39348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0784" y="505078"/>
                        <a:ext cx="3802432" cy="95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68342"/>
              </p:ext>
            </p:extLst>
          </p:nvPr>
        </p:nvGraphicFramePr>
        <p:xfrm>
          <a:off x="3332930" y="1391386"/>
          <a:ext cx="1829449" cy="111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5" imgW="647640" imgH="393480" progId="Equation.DSMT4">
                  <p:embed/>
                </p:oleObj>
              </mc:Choice>
              <mc:Fallback>
                <p:oleObj name="Equation" r:id="rId5" imgW="647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2930" y="1391386"/>
                        <a:ext cx="1829449" cy="1112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377340"/>
              </p:ext>
            </p:extLst>
          </p:nvPr>
        </p:nvGraphicFramePr>
        <p:xfrm>
          <a:off x="2712346" y="2511976"/>
          <a:ext cx="3760870" cy="977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7" imgW="1612800" imgH="419040" progId="Equation.DSMT4">
                  <p:embed/>
                </p:oleObj>
              </mc:Choice>
              <mc:Fallback>
                <p:oleObj name="Equation" r:id="rId7" imgW="1612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2346" y="2511976"/>
                        <a:ext cx="3760870" cy="977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821461"/>
              </p:ext>
            </p:extLst>
          </p:nvPr>
        </p:nvGraphicFramePr>
        <p:xfrm>
          <a:off x="1422810" y="3696422"/>
          <a:ext cx="1800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9" imgW="799920" imgH="393480" progId="Equation.DSMT4">
                  <p:embed/>
                </p:oleObj>
              </mc:Choice>
              <mc:Fallback>
                <p:oleObj name="Equation" r:id="rId9" imgW="799920" imgH="39348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2810" y="3696422"/>
                        <a:ext cx="1800225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914970"/>
              </p:ext>
            </p:extLst>
          </p:nvPr>
        </p:nvGraphicFramePr>
        <p:xfrm>
          <a:off x="3407877" y="3627553"/>
          <a:ext cx="3124451" cy="95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11" imgW="1371600" imgH="419040" progId="Equation.DSMT4">
                  <p:embed/>
                </p:oleObj>
              </mc:Choice>
              <mc:Fallback>
                <p:oleObj name="Equation" r:id="rId11" imgW="1371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07877" y="3627553"/>
                        <a:ext cx="3124451" cy="954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2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87" y="576978"/>
            <a:ext cx="2946413" cy="14384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23220"/>
            <a:ext cx="61975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Применяя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закон сохранения электрического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заряда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 узлу на рисунке,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получим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сумма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токов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входящих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 узел в цепи постоянного тока, равна сумме токов, выходящих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из этого узла: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758480"/>
              </p:ext>
            </p:extLst>
          </p:nvPr>
        </p:nvGraphicFramePr>
        <p:xfrm>
          <a:off x="3635923" y="2229780"/>
          <a:ext cx="1872155" cy="60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711000" imgH="228600" progId="Equation.DSMT4">
                  <p:embed/>
                </p:oleObj>
              </mc:Choice>
              <mc:Fallback>
                <p:oleObj name="Equation" r:id="rId4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923" y="2229780"/>
                        <a:ext cx="1872155" cy="601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273828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Известно что, электрический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ток возникает и существует в проводнике, если только между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его концами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имеется разность потенциалов (электрическое напряжение).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3769801"/>
            <a:ext cx="9144000" cy="873251"/>
            <a:chOff x="0" y="3769801"/>
            <a:chExt cx="9144000" cy="873251"/>
          </a:xfrm>
        </p:grpSpPr>
        <p:sp>
          <p:nvSpPr>
            <p:cNvPr id="10" name="Rectangle 9"/>
            <p:cNvSpPr/>
            <p:nvPr/>
          </p:nvSpPr>
          <p:spPr>
            <a:xfrm>
              <a:off x="0" y="3769801"/>
              <a:ext cx="91440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Электрическое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напряжение измеряется вольтметром; условное обозначение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 схемах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10993" y="4154521"/>
              <a:ext cx="988182" cy="48853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0" y="4495143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Электрический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ток направлен от области с высоким потенциалом в область с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низким потенциалом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291911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Силы действующие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 заряды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называют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сторонними силами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71769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Элемент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электрической цепи, в котором действуют сторонние силы,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называют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источником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тока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3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551599"/>
            <a:ext cx="9144000" cy="508334"/>
            <a:chOff x="0" y="576978"/>
            <a:chExt cx="9144000" cy="508334"/>
          </a:xfrm>
        </p:grpSpPr>
        <p:sp>
          <p:nvSpPr>
            <p:cNvPr id="2" name="Rectangle 1"/>
            <p:cNvSpPr/>
            <p:nvPr/>
          </p:nvSpPr>
          <p:spPr>
            <a:xfrm>
              <a:off x="0" y="576978"/>
              <a:ext cx="9144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На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схемах его изображают знаком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8773" y="587734"/>
              <a:ext cx="2484053" cy="497578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0" y="1014176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источника тока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положительные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заряды перемещаются в сторону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действия сторонних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 – от отрицательного полюса к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положительному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в направлении, противоположном действию электростатических сил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46072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Величина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характеризующей источник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тока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электродвижущей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силой (ЭДС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13656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электродвижущая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сила источника тока равна отношению работы сторонних сил по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перемещению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электрического заряда по цепи к величине этого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заряда: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80737"/>
              </p:ext>
            </p:extLst>
          </p:nvPr>
        </p:nvGraphicFramePr>
        <p:xfrm>
          <a:off x="3929852" y="4237499"/>
          <a:ext cx="1284294" cy="9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571320" imgH="419040" progId="Equation.DSMT4">
                  <p:embed/>
                </p:oleObj>
              </mc:Choice>
              <mc:Fallback>
                <p:oleObj name="Equation" r:id="rId4" imgW="571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9852" y="4237499"/>
                        <a:ext cx="1284294" cy="9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5126597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1826 году Георг Ом установил опытным путем, что: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55748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сила тока в проводнике прямо пропорциональна приложенному к его концам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напряжению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~ U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4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Этот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результат известен как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закон Ома для однородного участка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цепи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284190"/>
              </p:ext>
            </p:extLst>
          </p:nvPr>
        </p:nvGraphicFramePr>
        <p:xfrm>
          <a:off x="3969986" y="961698"/>
          <a:ext cx="1204027" cy="100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3" imgW="469800" imgH="393480" progId="Equation.DSMT4">
                  <p:embed/>
                </p:oleObj>
              </mc:Choice>
              <mc:Fallback>
                <p:oleObj name="Equation" r:id="rId3" imgW="469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9986" y="961698"/>
                        <a:ext cx="1204027" cy="1008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1731139"/>
            <a:ext cx="9144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где величина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характеристика проводника,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электрическим сопротивлением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2521663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Единица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сопротивления называется Ом и обозначается Ом (или Ω).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3242498"/>
            <a:ext cx="914399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Сравнивая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сопротивления цилиндрических проводников постоянного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поперечного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сечения из одинаковых материалов, Ом установил, что они равны в случае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равенства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отношений длины проводника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к его поперечному сечению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Сопротивление проводников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постоянного поперечного сечения увеличивалось с увеличением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их длины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264128"/>
            <a:ext cx="91439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Ом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пришел к выводу, что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56826"/>
              </p:ext>
            </p:extLst>
          </p:nvPr>
        </p:nvGraphicFramePr>
        <p:xfrm>
          <a:off x="3969986" y="4987921"/>
          <a:ext cx="1413778" cy="93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5" imgW="596880" imgH="393480" progId="Equation.DSMT4">
                  <p:embed/>
                </p:oleObj>
              </mc:Choice>
              <mc:Fallback>
                <p:oleObj name="Equation" r:id="rId5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9986" y="4987921"/>
                        <a:ext cx="1413778" cy="932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5723354"/>
            <a:ext cx="91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де величина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называемая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удельным сопротивлением проводника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–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характеристика вещества.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02475"/>
              </p:ext>
            </p:extLst>
          </p:nvPr>
        </p:nvGraphicFramePr>
        <p:xfrm>
          <a:off x="6143231" y="6127151"/>
          <a:ext cx="1886738" cy="50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7" imgW="952200" imgH="253800" progId="Equation.DSMT4">
                  <p:embed/>
                </p:oleObj>
              </mc:Choice>
              <mc:Fallback>
                <p:oleObj name="Equation" r:id="rId7" imgW="952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3231" y="6127151"/>
                        <a:ext cx="1886738" cy="503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6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523220"/>
            <a:ext cx="9144000" cy="1121848"/>
            <a:chOff x="0" y="523220"/>
            <a:chExt cx="9144000" cy="1121848"/>
          </a:xfrm>
        </p:grpSpPr>
        <p:sp>
          <p:nvSpPr>
            <p:cNvPr id="2" name="Rectangle 1"/>
            <p:cNvSpPr/>
            <p:nvPr/>
          </p:nvSpPr>
          <p:spPr>
            <a:xfrm>
              <a:off x="0" y="523220"/>
              <a:ext cx="9144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Элемент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электрической цепи, имеющий определенное электрическое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сопротивление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называется 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резистором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. На схемах изображается значком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7879" y="1174630"/>
              <a:ext cx="1296422" cy="470438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0" y="1547784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электрических цепях встречаются различные соединения резисторов.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Зачастую необходимо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группу резисторов заменить одним, имеющим такое же сопротивление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Оно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эквивалентным сопротивлением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034506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Последовательное соединение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97" y="2791029"/>
            <a:ext cx="3505768" cy="13501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3575634"/>
            <a:ext cx="55106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Эквивалентное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сопротивление соединенных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резисторов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равно сумме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их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сопротивлений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60671"/>
              </p:ext>
            </p:extLst>
          </p:nvPr>
        </p:nvGraphicFramePr>
        <p:xfrm>
          <a:off x="5828494" y="4309058"/>
          <a:ext cx="2973411" cy="55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5" imgW="1231560" imgH="228600" progId="Equation.DSMT4">
                  <p:embed/>
                </p:oleObj>
              </mc:Choice>
              <mc:Fallback>
                <p:oleObj name="Equation" r:id="rId5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8494" y="4309058"/>
                        <a:ext cx="2973411" cy="551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1" y="5030202"/>
            <a:ext cx="64302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Параллельное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соединение резисторов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1422" y="4886768"/>
            <a:ext cx="3082578" cy="1633811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87277"/>
              </p:ext>
            </p:extLst>
          </p:nvPr>
        </p:nvGraphicFramePr>
        <p:xfrm>
          <a:off x="1959300" y="5456475"/>
          <a:ext cx="2776837" cy="94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8" imgW="1307880" imgH="444240" progId="Equation.DSMT4">
                  <p:embed/>
                </p:oleObj>
              </mc:Choice>
              <mc:Fallback>
                <p:oleObj name="Equation" r:id="rId8" imgW="1307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9300" y="5456475"/>
                        <a:ext cx="2776837" cy="943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Величина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обратная эквивалентному сопротивлению параллельно соединенных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резисторов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равна сумме величин, обратных сопротивлениям каждого из резисторов.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00438"/>
            <a:ext cx="9143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Вызвав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упорядоченное движение свободных электрических зарядов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проводнике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поле совершает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работу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принято называть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работой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электрического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тока: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03168"/>
              </p:ext>
            </p:extLst>
          </p:nvPr>
        </p:nvGraphicFramePr>
        <p:xfrm>
          <a:off x="3979443" y="2683015"/>
          <a:ext cx="1395788" cy="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3" imgW="533160" imgH="177480" progId="Equation.DSMT4">
                  <p:embed/>
                </p:oleObj>
              </mc:Choice>
              <mc:Fallback>
                <p:oleObj name="Equation" r:id="rId3" imgW="533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9443" y="2683015"/>
                        <a:ext cx="1395788" cy="46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1482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Применяя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закон Ома, можно получить и другие формулы для совершенной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током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534521"/>
              </p:ext>
            </p:extLst>
          </p:nvPr>
        </p:nvGraphicFramePr>
        <p:xfrm>
          <a:off x="2547938" y="3849688"/>
          <a:ext cx="15319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7938" y="3849688"/>
                        <a:ext cx="1531937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42986" y="3926676"/>
            <a:ext cx="1068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193517"/>
              </p:ext>
            </p:extLst>
          </p:nvPr>
        </p:nvGraphicFramePr>
        <p:xfrm>
          <a:off x="4854605" y="3574468"/>
          <a:ext cx="1525712" cy="1094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7" imgW="583920" imgH="419040" progId="Equation.DSMT4">
                  <p:embed/>
                </p:oleObj>
              </mc:Choice>
              <mc:Fallback>
                <p:oleObj name="Equation" r:id="rId7" imgW="583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4605" y="3574468"/>
                        <a:ext cx="1525712" cy="1094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1" y="4531674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Развиваемую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электрическим током мощность, численно равную работе,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совершаемой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единицу времени, находят по формулам: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270274"/>
              </p:ext>
            </p:extLst>
          </p:nvPr>
        </p:nvGraphicFramePr>
        <p:xfrm>
          <a:off x="2565400" y="5300663"/>
          <a:ext cx="39719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9" imgW="1536480" imgH="419040" progId="Equation.DSMT4">
                  <p:embed/>
                </p:oleObj>
              </mc:Choice>
              <mc:Fallback>
                <p:oleObj name="Equation" r:id="rId9" imgW="1536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5400" y="5300663"/>
                        <a:ext cx="3971925" cy="108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15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Согласно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закону сохранения и превращения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энергии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выделившейся теплоты равно работе электрического тока: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072313"/>
              </p:ext>
            </p:extLst>
          </p:nvPr>
        </p:nvGraphicFramePr>
        <p:xfrm>
          <a:off x="3241675" y="1185863"/>
          <a:ext cx="26622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863280" imgH="228600" progId="Equation.DSMT4">
                  <p:embed/>
                </p:oleObj>
              </mc:Choice>
              <mc:Fallback>
                <p:oleObj name="Equation" r:id="rId3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1675" y="1185863"/>
                        <a:ext cx="2662238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174158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Выделившееся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 проводнике (резисторе) количество теплоты равно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произведению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квадрата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силы тока, его сопротивления и продолжительности прохождения тока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нему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828836"/>
            <a:ext cx="9143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При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проведении реальных исследований электрических характеристик цепей с постоянным током необходимо учитывать сопротивление самого источника тока.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91608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Таким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образом в физике осуществляется переход от идеального источника тока к реальному источнику тока, у которого есть свое сопротивление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546" y="4851001"/>
            <a:ext cx="4978908" cy="16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ПОСТОЯННЫЙ ЭЛЕКТРИЧЕСКИЙ ТОК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548639"/>
            <a:ext cx="91440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Закон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Ома для полной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цепи гласит: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73065"/>
            <a:ext cx="68136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сила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тока в полной цепи равна отношению электродвижущей силы источника тока к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ее полному сопротивлению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689" y="653175"/>
            <a:ext cx="2212387" cy="1654238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153040"/>
              </p:ext>
            </p:extLst>
          </p:nvPr>
        </p:nvGraphicFramePr>
        <p:xfrm>
          <a:off x="3406844" y="1882213"/>
          <a:ext cx="1392706" cy="84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4" imgW="647640" imgH="393480" progId="Equation.DSMT4">
                  <p:embed/>
                </p:oleObj>
              </mc:Choice>
              <mc:Fallback>
                <p:oleObj name="Equation" r:id="rId4" imgW="647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6844" y="1882213"/>
                        <a:ext cx="1392706" cy="846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8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236</Words>
  <Application>Microsoft Office PowerPoint</Application>
  <PresentationFormat>On-screen Show (4:3)</PresentationFormat>
  <Paragraphs>177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Pirtac Constantin</cp:lastModifiedBy>
  <cp:revision>44</cp:revision>
  <cp:lastPrinted>2020-09-23T10:29:23Z</cp:lastPrinted>
  <dcterms:created xsi:type="dcterms:W3CDTF">2020-08-29T06:20:49Z</dcterms:created>
  <dcterms:modified xsi:type="dcterms:W3CDTF">2020-09-25T08:48:20Z</dcterms:modified>
</cp:coreProperties>
</file>