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85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Relationship Id="rId14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2.wmf"/><Relationship Id="rId1" Type="http://schemas.openxmlformats.org/officeDocument/2006/relationships/image" Target="../media/image74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87.wmf"/><Relationship Id="rId3" Type="http://schemas.openxmlformats.org/officeDocument/2006/relationships/image" Target="../media/image61.wmf"/><Relationship Id="rId7" Type="http://schemas.openxmlformats.org/officeDocument/2006/relationships/image" Target="../media/image83.wmf"/><Relationship Id="rId12" Type="http://schemas.openxmlformats.org/officeDocument/2006/relationships/image" Target="../media/image86.wmf"/><Relationship Id="rId2" Type="http://schemas.openxmlformats.org/officeDocument/2006/relationships/image" Target="../media/image60.wmf"/><Relationship Id="rId1" Type="http://schemas.openxmlformats.org/officeDocument/2006/relationships/image" Target="../media/image82.wmf"/><Relationship Id="rId6" Type="http://schemas.openxmlformats.org/officeDocument/2006/relationships/image" Target="../media/image64.wmf"/><Relationship Id="rId11" Type="http://schemas.openxmlformats.org/officeDocument/2006/relationships/image" Target="../media/image85.wmf"/><Relationship Id="rId5" Type="http://schemas.openxmlformats.org/officeDocument/2006/relationships/image" Target="../media/image63.wmf"/><Relationship Id="rId10" Type="http://schemas.openxmlformats.org/officeDocument/2006/relationships/image" Target="../media/image84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02.wmf"/><Relationship Id="rId1" Type="http://schemas.openxmlformats.org/officeDocument/2006/relationships/image" Target="../media/image112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7" Type="http://schemas.openxmlformats.org/officeDocument/2006/relationships/image" Target="../media/image138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12" Type="http://schemas.openxmlformats.org/officeDocument/2006/relationships/image" Target="../media/image160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11" Type="http://schemas.openxmlformats.org/officeDocument/2006/relationships/image" Target="../media/image159.wmf"/><Relationship Id="rId5" Type="http://schemas.openxmlformats.org/officeDocument/2006/relationships/image" Target="../media/image153.w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71.wmf"/><Relationship Id="rId7" Type="http://schemas.openxmlformats.org/officeDocument/2006/relationships/image" Target="../media/image154.wmf"/><Relationship Id="rId12" Type="http://schemas.openxmlformats.org/officeDocument/2006/relationships/image" Target="../media/image178.wmf"/><Relationship Id="rId2" Type="http://schemas.openxmlformats.org/officeDocument/2006/relationships/image" Target="../media/image163.wmf"/><Relationship Id="rId1" Type="http://schemas.openxmlformats.org/officeDocument/2006/relationships/image" Target="../media/image170.wmf"/><Relationship Id="rId6" Type="http://schemas.openxmlformats.org/officeDocument/2006/relationships/image" Target="../media/image153.wmf"/><Relationship Id="rId11" Type="http://schemas.openxmlformats.org/officeDocument/2006/relationships/image" Target="../media/image177.wmf"/><Relationship Id="rId5" Type="http://schemas.openxmlformats.org/officeDocument/2006/relationships/image" Target="../media/image173.wmf"/><Relationship Id="rId10" Type="http://schemas.openxmlformats.org/officeDocument/2006/relationships/image" Target="../media/image176.wmf"/><Relationship Id="rId4" Type="http://schemas.openxmlformats.org/officeDocument/2006/relationships/image" Target="../media/image172.wmf"/><Relationship Id="rId9" Type="http://schemas.openxmlformats.org/officeDocument/2006/relationships/image" Target="../media/image17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image" Target="../media/image192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12" Type="http://schemas.openxmlformats.org/officeDocument/2006/relationships/image" Target="../media/image191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11" Type="http://schemas.openxmlformats.org/officeDocument/2006/relationships/image" Target="../media/image190.wmf"/><Relationship Id="rId5" Type="http://schemas.openxmlformats.org/officeDocument/2006/relationships/image" Target="../media/image184.wmf"/><Relationship Id="rId10" Type="http://schemas.openxmlformats.org/officeDocument/2006/relationships/image" Target="../media/image189.wmf"/><Relationship Id="rId4" Type="http://schemas.openxmlformats.org/officeDocument/2006/relationships/image" Target="../media/image183.wmf"/><Relationship Id="rId9" Type="http://schemas.openxmlformats.org/officeDocument/2006/relationships/image" Target="../media/image18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82.wmf"/><Relationship Id="rId7" Type="http://schemas.openxmlformats.org/officeDocument/2006/relationships/image" Target="../media/image197.wmf"/><Relationship Id="rId2" Type="http://schemas.openxmlformats.org/officeDocument/2006/relationships/image" Target="../media/image181.wmf"/><Relationship Id="rId1" Type="http://schemas.openxmlformats.org/officeDocument/2006/relationships/image" Target="../media/image194.wmf"/><Relationship Id="rId6" Type="http://schemas.openxmlformats.org/officeDocument/2006/relationships/image" Target="../media/image196.wmf"/><Relationship Id="rId11" Type="http://schemas.openxmlformats.org/officeDocument/2006/relationships/image" Target="../media/image201.wmf"/><Relationship Id="rId5" Type="http://schemas.openxmlformats.org/officeDocument/2006/relationships/image" Target="../media/image195.wmf"/><Relationship Id="rId10" Type="http://schemas.openxmlformats.org/officeDocument/2006/relationships/image" Target="../media/image200.wmf"/><Relationship Id="rId4" Type="http://schemas.openxmlformats.org/officeDocument/2006/relationships/image" Target="../media/image183.wmf"/><Relationship Id="rId9" Type="http://schemas.openxmlformats.org/officeDocument/2006/relationships/image" Target="../media/image19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image" Target="../media/image212.wmf"/><Relationship Id="rId3" Type="http://schemas.openxmlformats.org/officeDocument/2006/relationships/image" Target="../media/image182.wmf"/><Relationship Id="rId7" Type="http://schemas.openxmlformats.org/officeDocument/2006/relationships/image" Target="../media/image206.wmf"/><Relationship Id="rId12" Type="http://schemas.openxmlformats.org/officeDocument/2006/relationships/image" Target="../media/image211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186.wmf"/><Relationship Id="rId11" Type="http://schemas.openxmlformats.org/officeDocument/2006/relationships/image" Target="../media/image210.emf"/><Relationship Id="rId5" Type="http://schemas.openxmlformats.org/officeDocument/2006/relationships/image" Target="../media/image205.wmf"/><Relationship Id="rId10" Type="http://schemas.openxmlformats.org/officeDocument/2006/relationships/image" Target="../media/image209.wmf"/><Relationship Id="rId4" Type="http://schemas.openxmlformats.org/officeDocument/2006/relationships/image" Target="../media/image183.wmf"/><Relationship Id="rId9" Type="http://schemas.openxmlformats.org/officeDocument/2006/relationships/image" Target="../media/image208.wmf"/><Relationship Id="rId14" Type="http://schemas.openxmlformats.org/officeDocument/2006/relationships/image" Target="../media/image21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image" Target="../media/image232.wmf"/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12" Type="http://schemas.openxmlformats.org/officeDocument/2006/relationships/image" Target="../media/image231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11" Type="http://schemas.openxmlformats.org/officeDocument/2006/relationships/image" Target="../media/image230.wmf"/><Relationship Id="rId5" Type="http://schemas.openxmlformats.org/officeDocument/2006/relationships/image" Target="../media/image224.wmf"/><Relationship Id="rId10" Type="http://schemas.openxmlformats.org/officeDocument/2006/relationships/image" Target="../media/image229.wmf"/><Relationship Id="rId4" Type="http://schemas.openxmlformats.org/officeDocument/2006/relationships/image" Target="../media/image223.wmf"/><Relationship Id="rId9" Type="http://schemas.openxmlformats.org/officeDocument/2006/relationships/image" Target="../media/image22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3" Type="http://schemas.openxmlformats.org/officeDocument/2006/relationships/image" Target="../media/image237.wmf"/><Relationship Id="rId7" Type="http://schemas.openxmlformats.org/officeDocument/2006/relationships/image" Target="../media/image241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6" Type="http://schemas.openxmlformats.org/officeDocument/2006/relationships/image" Target="../media/image240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Relationship Id="rId9" Type="http://schemas.openxmlformats.org/officeDocument/2006/relationships/image" Target="../media/image24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0DC47-CC42-490A-99B2-2193BA3DB77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109DF-F594-4930-BC4C-28854A5F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1BF0-7EFD-4FCB-94CE-5A96AB6EACF3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0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585-A961-4DD1-B310-E8226FB28554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AE29-0342-42F6-8CBD-C6AF68BBCE38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5B9B-2B23-4ADB-B240-7EB1E384F8D4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F983-7A2F-4B9A-9C34-C5B045DC2541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CF06-5973-42DA-A421-FE8E2D1452CF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B3C9-97BE-4416-96E0-699A5FD55683}" type="datetime1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29D1-98B7-4CE3-BCAF-25CCAB8AF6F7}" type="datetime1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4ADB-C8A8-4437-B630-D089CBB08852}" type="datetime1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A471-2CA8-4CDB-9D28-708B8E8C8733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A4BF-B44F-4B21-8957-9D99B7B1E471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A5AEB-DD30-45AA-92BB-16FBF8803E98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2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image" Target="../media/image32.emf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30.wmf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38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" Type="http://schemas.openxmlformats.org/officeDocument/2006/relationships/image" Target="../media/image50.emf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51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56.wmf"/><Relationship Id="rId3" Type="http://schemas.openxmlformats.org/officeDocument/2006/relationships/image" Target="../media/image58.e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73.emf"/><Relationship Id="rId21" Type="http://schemas.openxmlformats.org/officeDocument/2006/relationships/image" Target="../media/image67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65.wmf"/><Relationship Id="rId25" Type="http://schemas.openxmlformats.org/officeDocument/2006/relationships/image" Target="../media/image6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71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62.wmf"/><Relationship Id="rId24" Type="http://schemas.openxmlformats.org/officeDocument/2006/relationships/oleObject" Target="../embeddings/oleObject53.bin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23" Type="http://schemas.openxmlformats.org/officeDocument/2006/relationships/image" Target="../media/image68.wmf"/><Relationship Id="rId28" Type="http://schemas.openxmlformats.org/officeDocument/2006/relationships/oleObject" Target="../embeddings/oleObject55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66.wmf"/><Relationship Id="rId31" Type="http://schemas.openxmlformats.org/officeDocument/2006/relationships/image" Target="../media/image72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70.wmf"/><Relationship Id="rId30" Type="http://schemas.openxmlformats.org/officeDocument/2006/relationships/oleObject" Target="../embeddings/oleObject5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70.bin"/><Relationship Id="rId3" Type="http://schemas.openxmlformats.org/officeDocument/2006/relationships/image" Target="../media/image88.emf"/><Relationship Id="rId21" Type="http://schemas.openxmlformats.org/officeDocument/2006/relationships/image" Target="../media/image67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83.wmf"/><Relationship Id="rId25" Type="http://schemas.openxmlformats.org/officeDocument/2006/relationships/image" Target="../media/image8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87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62.wmf"/><Relationship Id="rId24" Type="http://schemas.openxmlformats.org/officeDocument/2006/relationships/oleObject" Target="../embeddings/oleObject69.bin"/><Relationship Id="rId5" Type="http://schemas.openxmlformats.org/officeDocument/2006/relationships/image" Target="../media/image82.wmf"/><Relationship Id="rId15" Type="http://schemas.openxmlformats.org/officeDocument/2006/relationships/image" Target="../media/image64.wmf"/><Relationship Id="rId23" Type="http://schemas.openxmlformats.org/officeDocument/2006/relationships/image" Target="../media/image84.wmf"/><Relationship Id="rId28" Type="http://schemas.openxmlformats.org/officeDocument/2006/relationships/oleObject" Target="../embeddings/oleObject71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68.bin"/><Relationship Id="rId27" Type="http://schemas.openxmlformats.org/officeDocument/2006/relationships/image" Target="../media/image8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3.emf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91.wmf"/><Relationship Id="rId10" Type="http://schemas.openxmlformats.org/officeDocument/2006/relationships/image" Target="../media/image96.png"/><Relationship Id="rId4" Type="http://schemas.openxmlformats.org/officeDocument/2006/relationships/oleObject" Target="../embeddings/oleObject74.bin"/><Relationship Id="rId9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94.png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9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image" Target="../media/image104.wmf"/><Relationship Id="rId18" Type="http://schemas.openxmlformats.org/officeDocument/2006/relationships/oleObject" Target="../embeddings/oleObject87.bin"/><Relationship Id="rId3" Type="http://schemas.openxmlformats.org/officeDocument/2006/relationships/image" Target="../media/image110.png"/><Relationship Id="rId21" Type="http://schemas.openxmlformats.org/officeDocument/2006/relationships/image" Target="../media/image108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10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1.bin"/><Relationship Id="rId11" Type="http://schemas.openxmlformats.org/officeDocument/2006/relationships/oleObject" Target="../embeddings/oleObject83.bin"/><Relationship Id="rId5" Type="http://schemas.openxmlformats.org/officeDocument/2006/relationships/image" Target="../media/image101.wmf"/><Relationship Id="rId15" Type="http://schemas.openxmlformats.org/officeDocument/2006/relationships/image" Target="../media/image105.wmf"/><Relationship Id="rId23" Type="http://schemas.openxmlformats.org/officeDocument/2006/relationships/image" Target="../media/image109.wmf"/><Relationship Id="rId10" Type="http://schemas.openxmlformats.org/officeDocument/2006/relationships/image" Target="../media/image103.wmf"/><Relationship Id="rId19" Type="http://schemas.openxmlformats.org/officeDocument/2006/relationships/image" Target="../media/image107.wmf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2.bin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8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17.wmf"/><Relationship Id="rId3" Type="http://schemas.openxmlformats.org/officeDocument/2006/relationships/image" Target="../media/image118.png"/><Relationship Id="rId7" Type="http://schemas.openxmlformats.org/officeDocument/2006/relationships/image" Target="../media/image102.wmf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1.bin"/><Relationship Id="rId11" Type="http://schemas.openxmlformats.org/officeDocument/2006/relationships/oleObject" Target="../embeddings/oleObject93.bin"/><Relationship Id="rId5" Type="http://schemas.openxmlformats.org/officeDocument/2006/relationships/image" Target="../media/image112.wmf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113.wmf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1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01.bin"/><Relationship Id="rId3" Type="http://schemas.openxmlformats.org/officeDocument/2006/relationships/image" Target="../media/image126.emf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122.w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2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32.wmf"/><Relationship Id="rId3" Type="http://schemas.openxmlformats.org/officeDocument/2006/relationships/oleObject" Target="../embeddings/oleObject103.bin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0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31.wmf"/><Relationship Id="rId5" Type="http://schemas.openxmlformats.org/officeDocument/2006/relationships/image" Target="../media/image127.emf"/><Relationship Id="rId10" Type="http://schemas.openxmlformats.org/officeDocument/2006/relationships/oleObject" Target="../embeddings/oleObject106.bin"/><Relationship Id="rId4" Type="http://schemas.openxmlformats.org/officeDocument/2006/relationships/image" Target="../media/image128.wmf"/><Relationship Id="rId9" Type="http://schemas.openxmlformats.org/officeDocument/2006/relationships/image" Target="../media/image13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38.wmf"/><Relationship Id="rId3" Type="http://schemas.openxmlformats.org/officeDocument/2006/relationships/oleObject" Target="../embeddings/oleObject108.bin"/><Relationship Id="rId7" Type="http://schemas.openxmlformats.org/officeDocument/2006/relationships/image" Target="../media/image134.wmf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7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9.bin"/><Relationship Id="rId11" Type="http://schemas.openxmlformats.org/officeDocument/2006/relationships/oleObject" Target="../embeddings/oleObject111.bin"/><Relationship Id="rId5" Type="http://schemas.openxmlformats.org/officeDocument/2006/relationships/image" Target="../media/image139.emf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27.emf"/><Relationship Id="rId4" Type="http://schemas.openxmlformats.org/officeDocument/2006/relationships/image" Target="../media/image133.wmf"/><Relationship Id="rId9" Type="http://schemas.openxmlformats.org/officeDocument/2006/relationships/image" Target="../media/image121.wmf"/><Relationship Id="rId14" Type="http://schemas.openxmlformats.org/officeDocument/2006/relationships/image" Target="../media/image13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4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46.wmf"/><Relationship Id="rId3" Type="http://schemas.openxmlformats.org/officeDocument/2006/relationships/image" Target="../media/image148.emf"/><Relationship Id="rId7" Type="http://schemas.openxmlformats.org/officeDocument/2006/relationships/image" Target="../media/image143.wmf"/><Relationship Id="rId12" Type="http://schemas.openxmlformats.org/officeDocument/2006/relationships/oleObject" Target="../embeddings/oleObject1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5" Type="http://schemas.openxmlformats.org/officeDocument/2006/relationships/image" Target="../media/image147.wmf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44.wmf"/><Relationship Id="rId14" Type="http://schemas.openxmlformats.org/officeDocument/2006/relationships/oleObject" Target="../embeddings/oleObject12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53.wmf"/><Relationship Id="rId18" Type="http://schemas.openxmlformats.org/officeDocument/2006/relationships/oleObject" Target="../embeddings/oleObject130.bin"/><Relationship Id="rId26" Type="http://schemas.openxmlformats.org/officeDocument/2006/relationships/oleObject" Target="../embeddings/oleObject134.bin"/><Relationship Id="rId3" Type="http://schemas.openxmlformats.org/officeDocument/2006/relationships/image" Target="../media/image161.emf"/><Relationship Id="rId21" Type="http://schemas.openxmlformats.org/officeDocument/2006/relationships/image" Target="../media/image157.wmf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55.wmf"/><Relationship Id="rId25" Type="http://schemas.openxmlformats.org/officeDocument/2006/relationships/image" Target="../media/image15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52.wmf"/><Relationship Id="rId24" Type="http://schemas.openxmlformats.org/officeDocument/2006/relationships/oleObject" Target="../embeddings/oleObject133.bin"/><Relationship Id="rId5" Type="http://schemas.openxmlformats.org/officeDocument/2006/relationships/image" Target="../media/image149.wmf"/><Relationship Id="rId15" Type="http://schemas.openxmlformats.org/officeDocument/2006/relationships/image" Target="../media/image154.wmf"/><Relationship Id="rId23" Type="http://schemas.openxmlformats.org/officeDocument/2006/relationships/image" Target="../media/image158.w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56.w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Relationship Id="rId27" Type="http://schemas.openxmlformats.org/officeDocument/2006/relationships/image" Target="../media/image16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66.wmf"/><Relationship Id="rId3" Type="http://schemas.openxmlformats.org/officeDocument/2006/relationships/image" Target="../media/image169.emf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16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1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65.wmf"/><Relationship Id="rId5" Type="http://schemas.openxmlformats.org/officeDocument/2006/relationships/image" Target="../media/image162.wmf"/><Relationship Id="rId15" Type="http://schemas.openxmlformats.org/officeDocument/2006/relationships/image" Target="../media/image167.wmf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64.wmf"/><Relationship Id="rId14" Type="http://schemas.openxmlformats.org/officeDocument/2006/relationships/oleObject" Target="../embeddings/oleObject14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73.wmf"/><Relationship Id="rId18" Type="http://schemas.openxmlformats.org/officeDocument/2006/relationships/oleObject" Target="../embeddings/oleObject149.bin"/><Relationship Id="rId26" Type="http://schemas.openxmlformats.org/officeDocument/2006/relationships/oleObject" Target="../embeddings/oleObject153.bin"/><Relationship Id="rId3" Type="http://schemas.openxmlformats.org/officeDocument/2006/relationships/image" Target="../media/image179.png"/><Relationship Id="rId21" Type="http://schemas.openxmlformats.org/officeDocument/2006/relationships/image" Target="../media/image175.wmf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154.wmf"/><Relationship Id="rId25" Type="http://schemas.openxmlformats.org/officeDocument/2006/relationships/image" Target="../media/image17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8.bin"/><Relationship Id="rId20" Type="http://schemas.openxmlformats.org/officeDocument/2006/relationships/oleObject" Target="../embeddings/oleObject150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72.wmf"/><Relationship Id="rId24" Type="http://schemas.openxmlformats.org/officeDocument/2006/relationships/oleObject" Target="../embeddings/oleObject152.bin"/><Relationship Id="rId5" Type="http://schemas.openxmlformats.org/officeDocument/2006/relationships/image" Target="../media/image170.wmf"/><Relationship Id="rId15" Type="http://schemas.openxmlformats.org/officeDocument/2006/relationships/image" Target="../media/image153.wmf"/><Relationship Id="rId23" Type="http://schemas.openxmlformats.org/officeDocument/2006/relationships/image" Target="../media/image176.wmf"/><Relationship Id="rId10" Type="http://schemas.openxmlformats.org/officeDocument/2006/relationships/oleObject" Target="../embeddings/oleObject145.bin"/><Relationship Id="rId19" Type="http://schemas.openxmlformats.org/officeDocument/2006/relationships/image" Target="../media/image174.w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71.wmf"/><Relationship Id="rId14" Type="http://schemas.openxmlformats.org/officeDocument/2006/relationships/oleObject" Target="../embeddings/oleObject147.bin"/><Relationship Id="rId22" Type="http://schemas.openxmlformats.org/officeDocument/2006/relationships/oleObject" Target="../embeddings/oleObject151.bin"/><Relationship Id="rId27" Type="http://schemas.openxmlformats.org/officeDocument/2006/relationships/image" Target="../media/image17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84.wmf"/><Relationship Id="rId18" Type="http://schemas.openxmlformats.org/officeDocument/2006/relationships/oleObject" Target="../embeddings/oleObject161.bin"/><Relationship Id="rId26" Type="http://schemas.openxmlformats.org/officeDocument/2006/relationships/oleObject" Target="../embeddings/oleObject165.bin"/><Relationship Id="rId3" Type="http://schemas.openxmlformats.org/officeDocument/2006/relationships/image" Target="../media/image193.png"/><Relationship Id="rId21" Type="http://schemas.openxmlformats.org/officeDocument/2006/relationships/image" Target="../media/image188.wmf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86.wmf"/><Relationship Id="rId25" Type="http://schemas.openxmlformats.org/officeDocument/2006/relationships/image" Target="../media/image19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oleObject162.bin"/><Relationship Id="rId29" Type="http://schemas.openxmlformats.org/officeDocument/2006/relationships/image" Target="../media/image192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83.wmf"/><Relationship Id="rId24" Type="http://schemas.openxmlformats.org/officeDocument/2006/relationships/oleObject" Target="../embeddings/oleObject164.bin"/><Relationship Id="rId5" Type="http://schemas.openxmlformats.org/officeDocument/2006/relationships/image" Target="../media/image180.wmf"/><Relationship Id="rId15" Type="http://schemas.openxmlformats.org/officeDocument/2006/relationships/image" Target="../media/image185.wmf"/><Relationship Id="rId23" Type="http://schemas.openxmlformats.org/officeDocument/2006/relationships/image" Target="../media/image189.wmf"/><Relationship Id="rId28" Type="http://schemas.openxmlformats.org/officeDocument/2006/relationships/oleObject" Target="../embeddings/oleObject166.bin"/><Relationship Id="rId10" Type="http://schemas.openxmlformats.org/officeDocument/2006/relationships/oleObject" Target="../embeddings/oleObject157.bin"/><Relationship Id="rId19" Type="http://schemas.openxmlformats.org/officeDocument/2006/relationships/image" Target="../media/image187.wmf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159.bin"/><Relationship Id="rId22" Type="http://schemas.openxmlformats.org/officeDocument/2006/relationships/oleObject" Target="../embeddings/oleObject163.bin"/><Relationship Id="rId27" Type="http://schemas.openxmlformats.org/officeDocument/2006/relationships/image" Target="../media/image19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95.wmf"/><Relationship Id="rId18" Type="http://schemas.openxmlformats.org/officeDocument/2006/relationships/oleObject" Target="../embeddings/oleObject171.bin"/><Relationship Id="rId3" Type="http://schemas.openxmlformats.org/officeDocument/2006/relationships/image" Target="../media/image202.png"/><Relationship Id="rId21" Type="http://schemas.openxmlformats.org/officeDocument/2006/relationships/image" Target="../media/image199.wmf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68.bin"/><Relationship Id="rId17" Type="http://schemas.openxmlformats.org/officeDocument/2006/relationships/image" Target="../media/image197.wmf"/><Relationship Id="rId25" Type="http://schemas.openxmlformats.org/officeDocument/2006/relationships/image" Target="../media/image20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70.bin"/><Relationship Id="rId20" Type="http://schemas.openxmlformats.org/officeDocument/2006/relationships/oleObject" Target="../embeddings/oleObject172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83.wmf"/><Relationship Id="rId24" Type="http://schemas.openxmlformats.org/officeDocument/2006/relationships/oleObject" Target="../embeddings/oleObject174.bin"/><Relationship Id="rId5" Type="http://schemas.openxmlformats.org/officeDocument/2006/relationships/image" Target="../media/image194.wmf"/><Relationship Id="rId15" Type="http://schemas.openxmlformats.org/officeDocument/2006/relationships/image" Target="../media/image196.wmf"/><Relationship Id="rId23" Type="http://schemas.openxmlformats.org/officeDocument/2006/relationships/image" Target="../media/image200.wmf"/><Relationship Id="rId10" Type="http://schemas.openxmlformats.org/officeDocument/2006/relationships/oleObject" Target="../embeddings/oleObject157.bin"/><Relationship Id="rId19" Type="http://schemas.openxmlformats.org/officeDocument/2006/relationships/image" Target="../media/image198.wmf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169.bin"/><Relationship Id="rId22" Type="http://schemas.openxmlformats.org/officeDocument/2006/relationships/oleObject" Target="../embeddings/oleObject17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205.wmf"/><Relationship Id="rId18" Type="http://schemas.openxmlformats.org/officeDocument/2006/relationships/oleObject" Target="../embeddings/oleObject179.bin"/><Relationship Id="rId26" Type="http://schemas.openxmlformats.org/officeDocument/2006/relationships/oleObject" Target="../embeddings/oleObject183.bin"/><Relationship Id="rId3" Type="http://schemas.openxmlformats.org/officeDocument/2006/relationships/image" Target="../media/image214.png"/><Relationship Id="rId21" Type="http://schemas.openxmlformats.org/officeDocument/2006/relationships/image" Target="../media/image208.wmf"/><Relationship Id="rId7" Type="http://schemas.openxmlformats.org/officeDocument/2006/relationships/image" Target="../media/image204.wmf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206.wmf"/><Relationship Id="rId25" Type="http://schemas.openxmlformats.org/officeDocument/2006/relationships/image" Target="../media/image210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0.bin"/><Relationship Id="rId29" Type="http://schemas.openxmlformats.org/officeDocument/2006/relationships/image" Target="../media/image212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83.wmf"/><Relationship Id="rId24" Type="http://schemas.openxmlformats.org/officeDocument/2006/relationships/oleObject" Target="../embeddings/oleObject182.bin"/><Relationship Id="rId5" Type="http://schemas.openxmlformats.org/officeDocument/2006/relationships/image" Target="../media/image203.wmf"/><Relationship Id="rId15" Type="http://schemas.openxmlformats.org/officeDocument/2006/relationships/image" Target="../media/image186.wmf"/><Relationship Id="rId23" Type="http://schemas.openxmlformats.org/officeDocument/2006/relationships/image" Target="../media/image209.wmf"/><Relationship Id="rId28" Type="http://schemas.openxmlformats.org/officeDocument/2006/relationships/oleObject" Target="../embeddings/oleObject184.bin"/><Relationship Id="rId10" Type="http://schemas.openxmlformats.org/officeDocument/2006/relationships/oleObject" Target="../embeddings/oleObject157.bin"/><Relationship Id="rId19" Type="http://schemas.openxmlformats.org/officeDocument/2006/relationships/image" Target="../media/image207.wmf"/><Relationship Id="rId31" Type="http://schemas.openxmlformats.org/officeDocument/2006/relationships/image" Target="../media/image213.wmf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81.bin"/><Relationship Id="rId27" Type="http://schemas.openxmlformats.org/officeDocument/2006/relationships/image" Target="../media/image211.wmf"/><Relationship Id="rId30" Type="http://schemas.openxmlformats.org/officeDocument/2006/relationships/oleObject" Target="../embeddings/oleObject18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2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218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18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226.wmf"/><Relationship Id="rId26" Type="http://schemas.openxmlformats.org/officeDocument/2006/relationships/image" Target="../media/image230.wmf"/><Relationship Id="rId3" Type="http://schemas.openxmlformats.org/officeDocument/2006/relationships/image" Target="../media/image233.emf"/><Relationship Id="rId21" Type="http://schemas.openxmlformats.org/officeDocument/2006/relationships/oleObject" Target="../embeddings/oleObject199.bin"/><Relationship Id="rId7" Type="http://schemas.openxmlformats.org/officeDocument/2006/relationships/image" Target="../media/image221.wmf"/><Relationship Id="rId12" Type="http://schemas.openxmlformats.org/officeDocument/2006/relationships/image" Target="../media/image223.wmf"/><Relationship Id="rId17" Type="http://schemas.openxmlformats.org/officeDocument/2006/relationships/oleObject" Target="../embeddings/oleObject197.bin"/><Relationship Id="rId25" Type="http://schemas.openxmlformats.org/officeDocument/2006/relationships/oleObject" Target="../embeddings/oleObject20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29" Type="http://schemas.openxmlformats.org/officeDocument/2006/relationships/oleObject" Target="../embeddings/oleObject203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92.bin"/><Relationship Id="rId11" Type="http://schemas.openxmlformats.org/officeDocument/2006/relationships/oleObject" Target="../embeddings/oleObject194.bin"/><Relationship Id="rId24" Type="http://schemas.openxmlformats.org/officeDocument/2006/relationships/image" Target="../media/image229.wmf"/><Relationship Id="rId5" Type="http://schemas.openxmlformats.org/officeDocument/2006/relationships/image" Target="../media/image220.wmf"/><Relationship Id="rId15" Type="http://schemas.openxmlformats.org/officeDocument/2006/relationships/oleObject" Target="../embeddings/oleObject196.bin"/><Relationship Id="rId23" Type="http://schemas.openxmlformats.org/officeDocument/2006/relationships/oleObject" Target="../embeddings/oleObject200.bin"/><Relationship Id="rId28" Type="http://schemas.openxmlformats.org/officeDocument/2006/relationships/image" Target="../media/image231.wmf"/><Relationship Id="rId10" Type="http://schemas.openxmlformats.org/officeDocument/2006/relationships/image" Target="../media/image222.wmf"/><Relationship Id="rId19" Type="http://schemas.openxmlformats.org/officeDocument/2006/relationships/oleObject" Target="../embeddings/oleObject198.bin"/><Relationship Id="rId4" Type="http://schemas.openxmlformats.org/officeDocument/2006/relationships/oleObject" Target="../embeddings/oleObject191.bin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224.wmf"/><Relationship Id="rId22" Type="http://schemas.openxmlformats.org/officeDocument/2006/relationships/image" Target="../media/image228.wmf"/><Relationship Id="rId27" Type="http://schemas.openxmlformats.org/officeDocument/2006/relationships/oleObject" Target="../embeddings/oleObject202.bin"/><Relationship Id="rId30" Type="http://schemas.openxmlformats.org/officeDocument/2006/relationships/image" Target="../media/image23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image" Target="../media/image238.wmf"/><Relationship Id="rId18" Type="http://schemas.openxmlformats.org/officeDocument/2006/relationships/oleObject" Target="../embeddings/oleObject210.bin"/><Relationship Id="rId3" Type="http://schemas.openxmlformats.org/officeDocument/2006/relationships/image" Target="../media/image244.png"/><Relationship Id="rId21" Type="http://schemas.openxmlformats.org/officeDocument/2006/relationships/image" Target="../media/image242.wmf"/><Relationship Id="rId7" Type="http://schemas.openxmlformats.org/officeDocument/2006/relationships/oleObject" Target="../embeddings/oleObject205.bin"/><Relationship Id="rId12" Type="http://schemas.openxmlformats.org/officeDocument/2006/relationships/oleObject" Target="../embeddings/oleObject207.bin"/><Relationship Id="rId17" Type="http://schemas.openxmlformats.org/officeDocument/2006/relationships/image" Target="../media/image24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9.bin"/><Relationship Id="rId20" Type="http://schemas.openxmlformats.org/officeDocument/2006/relationships/oleObject" Target="../embeddings/oleObject211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35.wmf"/><Relationship Id="rId11" Type="http://schemas.openxmlformats.org/officeDocument/2006/relationships/image" Target="../media/image237.wmf"/><Relationship Id="rId5" Type="http://schemas.openxmlformats.org/officeDocument/2006/relationships/oleObject" Target="../embeddings/oleObject204.bin"/><Relationship Id="rId15" Type="http://schemas.openxmlformats.org/officeDocument/2006/relationships/image" Target="../media/image239.wmf"/><Relationship Id="rId23" Type="http://schemas.openxmlformats.org/officeDocument/2006/relationships/image" Target="../media/image243.wmf"/><Relationship Id="rId10" Type="http://schemas.openxmlformats.org/officeDocument/2006/relationships/oleObject" Target="../embeddings/oleObject206.bin"/><Relationship Id="rId19" Type="http://schemas.openxmlformats.org/officeDocument/2006/relationships/image" Target="../media/image241.wmf"/><Relationship Id="rId4" Type="http://schemas.openxmlformats.org/officeDocument/2006/relationships/image" Target="../media/image245.png"/><Relationship Id="rId9" Type="http://schemas.openxmlformats.org/officeDocument/2006/relationships/image" Target="../media/image246.emf"/><Relationship Id="rId14" Type="http://schemas.openxmlformats.org/officeDocument/2006/relationships/oleObject" Target="../embeddings/oleObject208.bin"/><Relationship Id="rId22" Type="http://schemas.openxmlformats.org/officeDocument/2006/relationships/oleObject" Target="../embeddings/oleObject21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image" Target="../media/image18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ФИЗИКА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Физика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является одной из тех наук, знание которой необходимо для успешного изучения общенаучных и специальных дисциплин.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9254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 изучении курса физики студенты должны прочно усвоить основные законы и теории, овладеть необходимыми навыками решения задач по физике.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800415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	Единственный способ научиться решать задачи – это пытаться решать их самостоятельно. Знание теории закрепляется с использованием ее для решения задач. Уровень подготовки по физике определяется уровнем сложности задач, которые студент может решить.</a:t>
            </a:r>
          </a:p>
        </p:txBody>
      </p:sp>
    </p:spTree>
    <p:extLst>
      <p:ext uri="{BB962C8B-B14F-4D97-AF65-F5344CB8AC3E}">
        <p14:creationId xmlns:p14="http://schemas.microsoft.com/office/powerpoint/2010/main" val="41435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Любое движение твердого тела можно представить, как комбинацию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поступательного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вращательного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движений.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346419"/>
            <a:ext cx="61436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Поступательное движение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 это движение, при котором любая прямая, жестко связанная с движущимся телом, остается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параллельной своему первоначальному положению.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1346419"/>
            <a:ext cx="3000375" cy="1524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050123"/>
            <a:ext cx="642224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Вращательное движение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 это движение, при котором все точки тела движутся по окружностям, центры которых лежат на одной и той же прямой, называемой осью вращения.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49" y="3178214"/>
            <a:ext cx="2656305" cy="15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5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523220"/>
            <a:ext cx="59165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Пусть некоторая точка движется по окружности радиуса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Ее положение через промежуток времени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зададим углом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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Таким образом, угол поворота выступает в роли координаты во вращательном движении.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44" y="576978"/>
            <a:ext cx="3227456" cy="31754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811243"/>
            <a:ext cx="63565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Модуль вектора 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dφ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равен углу поворота, а его направление совпадает с направлением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3615451"/>
            <a:ext cx="91440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поступательного движения острия винта, рукоятка которого вращается в направлении движения точки по окружности, т.е. подчиняется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правилу правого винта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705916"/>
            <a:ext cx="914400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Векторы, направления которых связываются с направлением вращения, называются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псевдовекторами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аксиальными векторами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Эти векторы не имеют определенных точек приложения: они могут откладываться из любой точки оси вращения.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8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7697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Угловая скорость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физическая величина, модуль которой численно равен углу поворота радиус-вектора за единицу времени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994725"/>
              </p:ext>
            </p:extLst>
          </p:nvPr>
        </p:nvGraphicFramePr>
        <p:xfrm>
          <a:off x="3158203" y="1218228"/>
          <a:ext cx="1343705" cy="90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" name="Equation" r:id="rId3" imgW="583920" imgH="393480" progId="Equation.DSMT4">
                  <p:embed/>
                </p:oleObj>
              </mc:Choice>
              <mc:Fallback>
                <p:oleObj name="Equation" r:id="rId3" imgW="583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8203" y="1218228"/>
                        <a:ext cx="1343705" cy="905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007555"/>
              </p:ext>
            </p:extLst>
          </p:nvPr>
        </p:nvGraphicFramePr>
        <p:xfrm>
          <a:off x="5140224" y="1262473"/>
          <a:ext cx="1739526" cy="81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7" name="Equation" r:id="rId5" imgW="838080" imgH="393480" progId="Equation.DSMT4">
                  <p:embed/>
                </p:oleObj>
              </mc:Choice>
              <mc:Fallback>
                <p:oleObj name="Equation" r:id="rId5" imgW="838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0224" y="1262473"/>
                        <a:ext cx="1739526" cy="81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2037423"/>
            <a:ext cx="59730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Вектор     направлен вдоль оси вращения по правилу правого винта, т.е. так же, как и вектор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600655"/>
              </p:ext>
            </p:extLst>
          </p:nvPr>
        </p:nvGraphicFramePr>
        <p:xfrm>
          <a:off x="1856265" y="1966047"/>
          <a:ext cx="395285" cy="46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8" name="Equation" r:id="rId7" imgW="152280" imgH="177480" progId="Equation.DSMT4">
                  <p:embed/>
                </p:oleObj>
              </mc:Choice>
              <mc:Fallback>
                <p:oleObj name="Equation" r:id="rId7" imgW="152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6265" y="1966047"/>
                        <a:ext cx="395285" cy="461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997849"/>
              </p:ext>
            </p:extLst>
          </p:nvPr>
        </p:nvGraphicFramePr>
        <p:xfrm>
          <a:off x="2657143" y="2689745"/>
          <a:ext cx="65881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9" name="Equation" r:id="rId9" imgW="253800" imgH="203040" progId="Equation.DSMT4">
                  <p:embed/>
                </p:oleObj>
              </mc:Choice>
              <mc:Fallback>
                <p:oleObj name="Equation" r:id="rId9" imgW="25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57143" y="2689745"/>
                        <a:ext cx="65881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7863" y="2040702"/>
            <a:ext cx="2820405" cy="228357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182490"/>
            <a:ext cx="59109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Линейная скорость точки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292830"/>
              </p:ext>
            </p:extLst>
          </p:nvPr>
        </p:nvGraphicFramePr>
        <p:xfrm>
          <a:off x="3902856" y="3160669"/>
          <a:ext cx="1515265" cy="46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0" name="Equation" r:id="rId12" imgW="583920" imgH="177480" progId="Equation.DSMT4">
                  <p:embed/>
                </p:oleObj>
              </mc:Choice>
              <mc:Fallback>
                <p:oleObj name="Equation" r:id="rId12" imgW="5839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02856" y="3160669"/>
                        <a:ext cx="1515265" cy="461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375312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то вращение равномерное и его можно характеризовать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периодом вращения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259666"/>
              </p:ext>
            </p:extLst>
          </p:nvPr>
        </p:nvGraphicFramePr>
        <p:xfrm>
          <a:off x="1579563" y="3800475"/>
          <a:ext cx="13112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" name="Equation" r:id="rId14" imgW="672840" imgH="203040" progId="Equation.DSMT4">
                  <p:embed/>
                </p:oleObj>
              </mc:Choice>
              <mc:Fallback>
                <p:oleObj name="Equation" r:id="rId14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79563" y="3800475"/>
                        <a:ext cx="1311275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0" y="444234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Период вращения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 время, за которое точка совершает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один полный оборот, т.е. поворачивается на угол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5235398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Так как промежутку времени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соответствует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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=2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546477"/>
              </p:ext>
            </p:extLst>
          </p:nvPr>
        </p:nvGraphicFramePr>
        <p:xfrm>
          <a:off x="3764923" y="5549016"/>
          <a:ext cx="1257730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2" name="Equation" r:id="rId16" imgW="533160" imgH="393480" progId="Equation.DSMT4">
                  <p:embed/>
                </p:oleObj>
              </mc:Choice>
              <mc:Fallback>
                <p:oleObj name="Equation" r:id="rId16" imgW="533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64923" y="5549016"/>
                        <a:ext cx="1257730" cy="92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787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Частотой вращения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число полных оборотов, совершаемых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телом при равномерном его движении по окружности в единицу времени: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788687"/>
              </p:ext>
            </p:extLst>
          </p:nvPr>
        </p:nvGraphicFramePr>
        <p:xfrm>
          <a:off x="2508609" y="1377777"/>
          <a:ext cx="18859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8" name="Equation" r:id="rId3" imgW="799920" imgH="393480" progId="Equation.DSMT4">
                  <p:embed/>
                </p:oleObj>
              </mc:Choice>
              <mc:Fallback>
                <p:oleObj name="Equation" r:id="rId3" imgW="799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609" y="1377777"/>
                        <a:ext cx="1885950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359117"/>
              </p:ext>
            </p:extLst>
          </p:nvPr>
        </p:nvGraphicFramePr>
        <p:xfrm>
          <a:off x="5164009" y="1463767"/>
          <a:ext cx="3016432" cy="93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9" name="Equation" r:id="rId5" imgW="1269720" imgH="393480" progId="Equation.DSMT4">
                  <p:embed/>
                </p:oleObj>
              </mc:Choice>
              <mc:Fallback>
                <p:oleObj name="Equation" r:id="rId5" imgW="1269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4009" y="1463767"/>
                        <a:ext cx="3016432" cy="935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2427201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Если              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  -  вращение неравномерное.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387387"/>
              </p:ext>
            </p:extLst>
          </p:nvPr>
        </p:nvGraphicFramePr>
        <p:xfrm>
          <a:off x="1554242" y="2466673"/>
          <a:ext cx="1360329" cy="380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0" name="Equation" r:id="rId7" imgW="634680" imgH="177480" progId="Equation.DSMT4">
                  <p:embed/>
                </p:oleObj>
              </mc:Choice>
              <mc:Fallback>
                <p:oleObj name="Equation" r:id="rId7" imgW="634680" imgH="17748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4242" y="2466673"/>
                        <a:ext cx="1360329" cy="380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285808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Величина, характеризующая быстроту изменения угловой скорости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называется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угловым ускорением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тела: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907635"/>
              </p:ext>
            </p:extLst>
          </p:nvPr>
        </p:nvGraphicFramePr>
        <p:xfrm>
          <a:off x="2394635" y="3618500"/>
          <a:ext cx="1482325" cy="1021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1" name="Equation" r:id="rId9" imgW="571320" imgH="393480" progId="Equation.DSMT4">
                  <p:embed/>
                </p:oleObj>
              </mc:Choice>
              <mc:Fallback>
                <p:oleObj name="Equation" r:id="rId9" imgW="571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94635" y="3618500"/>
                        <a:ext cx="1482325" cy="1021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577953"/>
              </p:ext>
            </p:extLst>
          </p:nvPr>
        </p:nvGraphicFramePr>
        <p:xfrm>
          <a:off x="4937689" y="3609392"/>
          <a:ext cx="2108195" cy="1021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2" name="Equation" r:id="rId11" imgW="812520" imgH="393480" progId="Equation.DSMT4">
                  <p:embed/>
                </p:oleObj>
              </mc:Choice>
              <mc:Fallback>
                <p:oleObj name="Equation" r:id="rId11" imgW="812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37689" y="3609392"/>
                        <a:ext cx="2108195" cy="1021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4863845"/>
            <a:ext cx="7405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При вращении тела вокруг неподвижной оси вектор углового ускорения направлен вдоль оси вращения в сторону вектора элементарного приращения угловой скорости.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05843" y="4776817"/>
            <a:ext cx="1549195" cy="156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0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7" y="576978"/>
            <a:ext cx="9116263" cy="1251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959" y="1425533"/>
            <a:ext cx="2620041" cy="2858813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381376"/>
              </p:ext>
            </p:extLst>
          </p:nvPr>
        </p:nvGraphicFramePr>
        <p:xfrm>
          <a:off x="3717159" y="3008890"/>
          <a:ext cx="1628313" cy="542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0" name="Equation" r:id="rId5" imgW="685800" imgH="228600" progId="Equation.DSMT4">
                  <p:embed/>
                </p:oleObj>
              </mc:Choice>
              <mc:Fallback>
                <p:oleObj name="Equation" r:id="rId5" imgW="68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7159" y="3008890"/>
                        <a:ext cx="1628313" cy="542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59394" y="2591250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14744"/>
              </p:ext>
            </p:extLst>
          </p:nvPr>
        </p:nvGraphicFramePr>
        <p:xfrm>
          <a:off x="2060470" y="3528057"/>
          <a:ext cx="1606191" cy="49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1" name="Equation" r:id="rId7" imgW="749160" imgH="228600" progId="Equation.DSMT4">
                  <p:embed/>
                </p:oleObj>
              </mc:Choice>
              <mc:Fallback>
                <p:oleObj name="Equation" r:id="rId7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60470" y="3528057"/>
                        <a:ext cx="1606191" cy="49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991032"/>
            <a:ext cx="1917290" cy="3978836"/>
            <a:chOff x="0" y="1991032"/>
            <a:chExt cx="1917290" cy="3978836"/>
          </a:xfrm>
        </p:grpSpPr>
        <p:sp>
          <p:nvSpPr>
            <p:cNvPr id="7" name="TextBox 6"/>
            <p:cNvSpPr txBox="1"/>
            <p:nvPr/>
          </p:nvSpPr>
          <p:spPr>
            <a:xfrm>
              <a:off x="0" y="1991032"/>
              <a:ext cx="1917290" cy="37548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0511351"/>
                </p:ext>
              </p:extLst>
            </p:nvPr>
          </p:nvGraphicFramePr>
          <p:xfrm>
            <a:off x="503596" y="2591406"/>
            <a:ext cx="910098" cy="27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2" name="Equation" r:id="rId9" imgW="520560" imgH="1600200" progId="Equation.DSMT4">
                    <p:embed/>
                  </p:oleObj>
                </mc:Choice>
                <mc:Fallback>
                  <p:oleObj name="Equation" r:id="rId9" imgW="520560" imgH="1600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03596" y="2591406"/>
                          <a:ext cx="910098" cy="2796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530776"/>
                </p:ext>
              </p:extLst>
            </p:nvPr>
          </p:nvGraphicFramePr>
          <p:xfrm>
            <a:off x="496774" y="5554973"/>
            <a:ext cx="829792" cy="414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3" name="Equation" r:id="rId11" imgW="355320" imgH="177480" progId="Equation.DSMT4">
                    <p:embed/>
                  </p:oleObj>
                </mc:Choice>
                <mc:Fallback>
                  <p:oleObj name="Equation" r:id="rId11" imgW="3553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6774" y="5554973"/>
                          <a:ext cx="829792" cy="4148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Straight Connector 15"/>
            <p:cNvCxnSpPr/>
            <p:nvPr/>
          </p:nvCxnSpPr>
          <p:spPr>
            <a:xfrm>
              <a:off x="1710812" y="2263479"/>
              <a:ext cx="0" cy="32099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139129"/>
              </p:ext>
            </p:extLst>
          </p:nvPr>
        </p:nvGraphicFramePr>
        <p:xfrm>
          <a:off x="3878054" y="3572028"/>
          <a:ext cx="2142309" cy="43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4" name="Equation" r:id="rId13" imgW="1130040" imgH="228600" progId="Equation.DSMT4">
                  <p:embed/>
                </p:oleObj>
              </mc:Choice>
              <mc:Fallback>
                <p:oleObj name="Equation" r:id="rId13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78054" y="3572028"/>
                        <a:ext cx="2142309" cy="433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900411"/>
              </p:ext>
            </p:extLst>
          </p:nvPr>
        </p:nvGraphicFramePr>
        <p:xfrm>
          <a:off x="2042461" y="4038449"/>
          <a:ext cx="3171282" cy="471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5" name="Equation" r:id="rId15" imgW="1536480" imgH="228600" progId="Equation.DSMT4">
                  <p:embed/>
                </p:oleObj>
              </mc:Choice>
              <mc:Fallback>
                <p:oleObj name="Equation" r:id="rId15" imgW="1536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42461" y="4038449"/>
                        <a:ext cx="3171282" cy="471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682649"/>
              </p:ext>
            </p:extLst>
          </p:nvPr>
        </p:nvGraphicFramePr>
        <p:xfrm>
          <a:off x="1846799" y="4417275"/>
          <a:ext cx="2014544" cy="92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6" name="Equation" r:id="rId17" imgW="939600" imgH="431640" progId="Equation.DSMT4">
                  <p:embed/>
                </p:oleObj>
              </mc:Choice>
              <mc:Fallback>
                <p:oleObj name="Equation" r:id="rId17" imgW="939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46799" y="4417275"/>
                        <a:ext cx="2014544" cy="925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166787"/>
              </p:ext>
            </p:extLst>
          </p:nvPr>
        </p:nvGraphicFramePr>
        <p:xfrm>
          <a:off x="3922874" y="4475704"/>
          <a:ext cx="2497370" cy="69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7" name="Equation" r:id="rId19" imgW="1409400" imgH="393480" progId="Equation.DSMT4">
                  <p:embed/>
                </p:oleObj>
              </mc:Choice>
              <mc:Fallback>
                <p:oleObj name="Equation" r:id="rId19" imgW="1409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22874" y="4475704"/>
                        <a:ext cx="2497370" cy="69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484257"/>
              </p:ext>
            </p:extLst>
          </p:nvPr>
        </p:nvGraphicFramePr>
        <p:xfrm>
          <a:off x="1846799" y="5358314"/>
          <a:ext cx="2314006" cy="544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8" name="Equation" r:id="rId21" imgW="1079280" imgH="253800" progId="Equation.DSMT4">
                  <p:embed/>
                </p:oleObj>
              </mc:Choice>
              <mc:Fallback>
                <p:oleObj name="Equation" r:id="rId21" imgW="1079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46799" y="5358314"/>
                        <a:ext cx="2314006" cy="544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757581"/>
              </p:ext>
            </p:extLst>
          </p:nvPr>
        </p:nvGraphicFramePr>
        <p:xfrm>
          <a:off x="4251192" y="5383062"/>
          <a:ext cx="3266830" cy="49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9" name="Equation" r:id="rId23" imgW="1676160" imgH="253800" progId="Equation.DSMT4">
                  <p:embed/>
                </p:oleObj>
              </mc:Choice>
              <mc:Fallback>
                <p:oleObj name="Equation" r:id="rId23" imgW="1676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51192" y="5383062"/>
                        <a:ext cx="3266830" cy="494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954007"/>
              </p:ext>
            </p:extLst>
          </p:nvPr>
        </p:nvGraphicFramePr>
        <p:xfrm>
          <a:off x="2788396" y="6017022"/>
          <a:ext cx="3567208" cy="42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0" name="Equation" r:id="rId25" imgW="1904760" imgH="228600" progId="Equation.DSMT4">
                  <p:embed/>
                </p:oleObj>
              </mc:Choice>
              <mc:Fallback>
                <p:oleObj name="Equation" r:id="rId25" imgW="1904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788396" y="6017022"/>
                        <a:ext cx="3567208" cy="428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2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" y="548639"/>
            <a:ext cx="9116640" cy="117692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1991032"/>
            <a:ext cx="2571750" cy="2592846"/>
            <a:chOff x="0" y="1991032"/>
            <a:chExt cx="2571750" cy="2592846"/>
          </a:xfrm>
        </p:grpSpPr>
        <p:sp>
          <p:nvSpPr>
            <p:cNvPr id="9" name="TextBox 8"/>
            <p:cNvSpPr txBox="1"/>
            <p:nvPr/>
          </p:nvSpPr>
          <p:spPr>
            <a:xfrm>
              <a:off x="0" y="1991032"/>
              <a:ext cx="2571750" cy="22775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3615244"/>
                </p:ext>
              </p:extLst>
            </p:nvPr>
          </p:nvGraphicFramePr>
          <p:xfrm>
            <a:off x="82550" y="2428875"/>
            <a:ext cx="2489200" cy="150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2" name="Equation" r:id="rId4" imgW="1422360" imgH="863280" progId="Equation.DSMT4">
                    <p:embed/>
                  </p:oleObj>
                </mc:Choice>
                <mc:Fallback>
                  <p:oleObj name="Equation" r:id="rId4" imgW="1422360" imgH="863280" progId="Equation.DSMT4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2550" y="2428875"/>
                          <a:ext cx="2489200" cy="1509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5126456"/>
                </p:ext>
              </p:extLst>
            </p:nvPr>
          </p:nvGraphicFramePr>
          <p:xfrm>
            <a:off x="644258" y="4168983"/>
            <a:ext cx="829792" cy="414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3"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44258" y="4168983"/>
                          <a:ext cx="829792" cy="4148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>
              <a:off x="2571750" y="2094271"/>
              <a:ext cx="0" cy="20747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73073" y="1967210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61138" y="2428875"/>
            <a:ext cx="2274939" cy="934064"/>
            <a:chOff x="6161138" y="2428875"/>
            <a:chExt cx="2274939" cy="93406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371303" y="2428875"/>
              <a:ext cx="20647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371303" y="3362939"/>
              <a:ext cx="20647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489290" y="2456119"/>
              <a:ext cx="29497" cy="9068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61138" y="2624275"/>
              <a:ext cx="3539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76712" y="2456119"/>
            <a:ext cx="1136694" cy="1277082"/>
            <a:chOff x="6576712" y="2456119"/>
            <a:chExt cx="1136694" cy="1277082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576712" y="2456119"/>
              <a:ext cx="1136694" cy="915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>
              <a:off x="6835877" y="2981802"/>
              <a:ext cx="501446" cy="751399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09619" y="2500659"/>
              <a:ext cx="3539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92008" y="2846271"/>
              <a:ext cx="3539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6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405980"/>
              </p:ext>
            </p:extLst>
          </p:nvPr>
        </p:nvGraphicFramePr>
        <p:xfrm>
          <a:off x="2755387" y="3802099"/>
          <a:ext cx="1607811" cy="375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4" name="Equation" r:id="rId8" imgW="761760" imgH="177480" progId="Equation.DSMT4">
                  <p:embed/>
                </p:oleObj>
              </mc:Choice>
              <mc:Fallback>
                <p:oleObj name="Equation" r:id="rId8" imgW="7617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55387" y="3802099"/>
                        <a:ext cx="1607811" cy="375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6786"/>
              </p:ext>
            </p:extLst>
          </p:nvPr>
        </p:nvGraphicFramePr>
        <p:xfrm>
          <a:off x="2687950" y="4161569"/>
          <a:ext cx="1321950" cy="474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5" name="Equation" r:id="rId10" imgW="495000" imgH="177480" progId="Equation.DSMT4">
                  <p:embed/>
                </p:oleObj>
              </mc:Choice>
              <mc:Fallback>
                <p:oleObj name="Equation" r:id="rId10" imgW="495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87950" y="4161569"/>
                        <a:ext cx="1321950" cy="474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ight Brace 34"/>
          <p:cNvSpPr/>
          <p:nvPr/>
        </p:nvSpPr>
        <p:spPr>
          <a:xfrm>
            <a:off x="4364029" y="3748390"/>
            <a:ext cx="364542" cy="10923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065130" y="4146219"/>
            <a:ext cx="978408" cy="220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313139"/>
              </p:ext>
            </p:extLst>
          </p:nvPr>
        </p:nvGraphicFramePr>
        <p:xfrm>
          <a:off x="6155476" y="4023538"/>
          <a:ext cx="2134935" cy="42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6" name="Equation" r:id="rId12" imgW="888840" imgH="177480" progId="Equation.DSMT4">
                  <p:embed/>
                </p:oleObj>
              </mc:Choice>
              <mc:Fallback>
                <p:oleObj name="Equation" r:id="rId12" imgW="8888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55476" y="4023538"/>
                        <a:ext cx="2134935" cy="426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642165"/>
              </p:ext>
            </p:extLst>
          </p:nvPr>
        </p:nvGraphicFramePr>
        <p:xfrm>
          <a:off x="2595919" y="4941601"/>
          <a:ext cx="4519115" cy="49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7" name="Equation" r:id="rId14" imgW="2108160" imgH="228600" progId="Equation.DSMT4">
                  <p:embed/>
                </p:oleObj>
              </mc:Choice>
              <mc:Fallback>
                <p:oleObj name="Equation" r:id="rId14" imgW="2108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95919" y="4941601"/>
                        <a:ext cx="4519115" cy="49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49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157946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47484" y="2291594"/>
            <a:ext cx="1622322" cy="3432352"/>
            <a:chOff x="147484" y="2291594"/>
            <a:chExt cx="1622322" cy="3432352"/>
          </a:xfrm>
        </p:grpSpPr>
        <p:sp>
          <p:nvSpPr>
            <p:cNvPr id="9" name="TextBox 8"/>
            <p:cNvSpPr txBox="1"/>
            <p:nvPr/>
          </p:nvSpPr>
          <p:spPr>
            <a:xfrm>
              <a:off x="147484" y="2291594"/>
              <a:ext cx="1622322" cy="30162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7400445"/>
                </p:ext>
              </p:extLst>
            </p:nvPr>
          </p:nvGraphicFramePr>
          <p:xfrm>
            <a:off x="150813" y="2649538"/>
            <a:ext cx="1449387" cy="2157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2" name="Equation" r:id="rId4" imgW="698400" imgH="1041120" progId="Equation.DSMT4">
                    <p:embed/>
                  </p:oleObj>
                </mc:Choice>
                <mc:Fallback>
                  <p:oleObj name="Equation" r:id="rId4" imgW="698400" imgH="104112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0813" y="2649538"/>
                          <a:ext cx="1449387" cy="2157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2875967"/>
                </p:ext>
              </p:extLst>
            </p:nvPr>
          </p:nvGraphicFramePr>
          <p:xfrm>
            <a:off x="357347" y="5161971"/>
            <a:ext cx="1036637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3" name="Equation" r:id="rId6" imgW="444240" imgH="241200" progId="Equation.DSMT4">
                    <p:embed/>
                  </p:oleObj>
                </mc:Choice>
                <mc:Fallback>
                  <p:oleObj name="Equation" r:id="rId6" imgW="444240" imgH="2412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347" y="5161971"/>
                          <a:ext cx="1036637" cy="561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>
              <a:off x="1760588" y="2424330"/>
              <a:ext cx="9218" cy="27376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437756" y="2164178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16651" y="2471233"/>
            <a:ext cx="4408780" cy="667717"/>
            <a:chOff x="4716651" y="2471233"/>
            <a:chExt cx="4408780" cy="667717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4925960" y="3020963"/>
              <a:ext cx="3864078" cy="294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lowchart: Connector 17"/>
            <p:cNvSpPr/>
            <p:nvPr/>
          </p:nvSpPr>
          <p:spPr>
            <a:xfrm>
              <a:off x="4837469" y="2932472"/>
              <a:ext cx="176981" cy="17698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731043" y="2961969"/>
              <a:ext cx="176981" cy="17698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6651520" y="2961969"/>
              <a:ext cx="176981" cy="17698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7950670"/>
                </p:ext>
              </p:extLst>
            </p:nvPr>
          </p:nvGraphicFramePr>
          <p:xfrm>
            <a:off x="4716651" y="2471233"/>
            <a:ext cx="418615" cy="45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4" name="Equation" r:id="rId8" imgW="152280" imgH="164880" progId="Equation.DSMT4">
                    <p:embed/>
                  </p:oleObj>
                </mc:Choice>
                <mc:Fallback>
                  <p:oleObj name="Equation" r:id="rId8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716651" y="2471233"/>
                          <a:ext cx="418615" cy="453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5191211"/>
                </p:ext>
              </p:extLst>
            </p:nvPr>
          </p:nvGraphicFramePr>
          <p:xfrm>
            <a:off x="6619208" y="2477006"/>
            <a:ext cx="395285" cy="428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" name="Equation" r:id="rId10" imgW="152280" imgH="164880" progId="Equation.DSMT4">
                    <p:embed/>
                  </p:oleObj>
                </mc:Choice>
                <mc:Fallback>
                  <p:oleObj name="Equation" r:id="rId10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619208" y="2477006"/>
                          <a:ext cx="395285" cy="428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6694082"/>
                </p:ext>
              </p:extLst>
            </p:nvPr>
          </p:nvGraphicFramePr>
          <p:xfrm>
            <a:off x="8690617" y="2480629"/>
            <a:ext cx="434814" cy="471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6" name="Equation" r:id="rId12" imgW="152280" imgH="164880" progId="Equation.DSMT4">
                    <p:embed/>
                  </p:oleObj>
                </mc:Choice>
                <mc:Fallback>
                  <p:oleObj name="Equation" r:id="rId12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690617" y="2480629"/>
                          <a:ext cx="434814" cy="4710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973749"/>
              </p:ext>
            </p:extLst>
          </p:nvPr>
        </p:nvGraphicFramePr>
        <p:xfrm>
          <a:off x="5576113" y="2470094"/>
          <a:ext cx="434814" cy="652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7" name="Equation" r:id="rId14" imgW="152280" imgH="228600" progId="Equation.DSMT4">
                  <p:embed/>
                </p:oleObj>
              </mc:Choice>
              <mc:Fallback>
                <p:oleObj name="Equation" r:id="rId14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76113" y="2470094"/>
                        <a:ext cx="434814" cy="652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670321"/>
              </p:ext>
            </p:extLst>
          </p:nvPr>
        </p:nvGraphicFramePr>
        <p:xfrm>
          <a:off x="7632026" y="2457528"/>
          <a:ext cx="428228" cy="59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8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32026" y="2457528"/>
                        <a:ext cx="428228" cy="592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5418404" y="2494967"/>
            <a:ext cx="833184" cy="1691816"/>
            <a:chOff x="5418404" y="2494967"/>
            <a:chExt cx="833184" cy="1691816"/>
          </a:xfrm>
        </p:grpSpPr>
        <p:sp>
          <p:nvSpPr>
            <p:cNvPr id="26" name="Right Brace 25"/>
            <p:cNvSpPr/>
            <p:nvPr/>
          </p:nvSpPr>
          <p:spPr>
            <a:xfrm>
              <a:off x="5696929" y="2494967"/>
              <a:ext cx="276135" cy="1691816"/>
            </a:xfrm>
            <a:prstGeom prst="rightBrace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5350608"/>
                </p:ext>
              </p:extLst>
            </p:nvPr>
          </p:nvGraphicFramePr>
          <p:xfrm>
            <a:off x="5418404" y="3439526"/>
            <a:ext cx="833184" cy="576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9" name="Equation" r:id="rId18" imgW="330120" imgH="228600" progId="Equation.DSMT4">
                    <p:embed/>
                  </p:oleObj>
                </mc:Choice>
                <mc:Fallback>
                  <p:oleObj name="Equation" r:id="rId18" imgW="330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418404" y="3439526"/>
                          <a:ext cx="833184" cy="5768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31"/>
          <p:cNvGrpSpPr/>
          <p:nvPr/>
        </p:nvGrpSpPr>
        <p:grpSpPr>
          <a:xfrm>
            <a:off x="7391719" y="2431745"/>
            <a:ext cx="908841" cy="1956257"/>
            <a:chOff x="7391719" y="2431745"/>
            <a:chExt cx="908841" cy="1956257"/>
          </a:xfrm>
        </p:grpSpPr>
        <p:sp>
          <p:nvSpPr>
            <p:cNvPr id="27" name="Right Brace 26"/>
            <p:cNvSpPr/>
            <p:nvPr/>
          </p:nvSpPr>
          <p:spPr>
            <a:xfrm>
              <a:off x="7655086" y="2431745"/>
              <a:ext cx="346661" cy="1956257"/>
            </a:xfrm>
            <a:prstGeom prst="rightBrace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0935760"/>
                </p:ext>
              </p:extLst>
            </p:nvPr>
          </p:nvGraphicFramePr>
          <p:xfrm>
            <a:off x="7391719" y="3445844"/>
            <a:ext cx="908841" cy="564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0" name="Equation" r:id="rId20" imgW="368280" imgH="228600" progId="Equation.DSMT4">
                    <p:embed/>
                  </p:oleObj>
                </mc:Choice>
                <mc:Fallback>
                  <p:oleObj name="Equation" r:id="rId20" imgW="368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391719" y="3445844"/>
                          <a:ext cx="908841" cy="5641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525951"/>
              </p:ext>
            </p:extLst>
          </p:nvPr>
        </p:nvGraphicFramePr>
        <p:xfrm>
          <a:off x="1928813" y="3751263"/>
          <a:ext cx="26638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1" name="Equation" r:id="rId22" imgW="1130040" imgH="431640" progId="Equation.DSMT4">
                  <p:embed/>
                </p:oleObj>
              </mc:Choice>
              <mc:Fallback>
                <p:oleObj name="Equation" r:id="rId22" imgW="1130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928813" y="3751263"/>
                        <a:ext cx="2663825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517806"/>
              </p:ext>
            </p:extLst>
          </p:nvPr>
        </p:nvGraphicFramePr>
        <p:xfrm>
          <a:off x="2094111" y="4723245"/>
          <a:ext cx="1656251" cy="58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2" name="Equation" r:id="rId24" imgW="647640" imgH="228600" progId="Equation.DSMT4">
                  <p:embed/>
                </p:oleObj>
              </mc:Choice>
              <mc:Fallback>
                <p:oleObj name="Equation" r:id="rId24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94111" y="4723245"/>
                        <a:ext cx="1656251" cy="584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103294"/>
              </p:ext>
            </p:extLst>
          </p:nvPr>
        </p:nvGraphicFramePr>
        <p:xfrm>
          <a:off x="3981816" y="4544289"/>
          <a:ext cx="2656049" cy="94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3" name="Equation" r:id="rId26" imgW="1180800" imgH="419040" progId="Equation.DSMT4">
                  <p:embed/>
                </p:oleObj>
              </mc:Choice>
              <mc:Fallback>
                <p:oleObj name="Equation" r:id="rId26" imgW="1180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981816" y="4544289"/>
                        <a:ext cx="2656049" cy="942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429945"/>
              </p:ext>
            </p:extLst>
          </p:nvPr>
        </p:nvGraphicFramePr>
        <p:xfrm>
          <a:off x="1593954" y="5437221"/>
          <a:ext cx="5145257" cy="92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4" name="Equation" r:id="rId28" imgW="2400120" imgH="431640" progId="Equation.DSMT4">
                  <p:embed/>
                </p:oleObj>
              </mc:Choice>
              <mc:Fallback>
                <p:oleObj name="Equation" r:id="rId28" imgW="2400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93954" y="5437221"/>
                        <a:ext cx="5145257" cy="925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731703"/>
              </p:ext>
            </p:extLst>
          </p:nvPr>
        </p:nvGraphicFramePr>
        <p:xfrm>
          <a:off x="6857999" y="5444197"/>
          <a:ext cx="1080737" cy="918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5" name="Equation" r:id="rId30" imgW="507960" imgH="431640" progId="Equation.DSMT4">
                  <p:embed/>
                </p:oleObj>
              </mc:Choice>
              <mc:Fallback>
                <p:oleObj name="Equation" r:id="rId30" imgW="507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857999" y="5444197"/>
                        <a:ext cx="1080737" cy="918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077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408361"/>
              </p:ext>
            </p:extLst>
          </p:nvPr>
        </p:nvGraphicFramePr>
        <p:xfrm>
          <a:off x="147235" y="548639"/>
          <a:ext cx="2656049" cy="94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9" name="Equation" r:id="rId3" imgW="1180800" imgH="419040" progId="Equation.DSMT4">
                  <p:embed/>
                </p:oleObj>
              </mc:Choice>
              <mc:Fallback>
                <p:oleObj name="Equation" r:id="rId3" imgW="1180800" imgH="419040" progId="Equation.DSMT4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235" y="548639"/>
                        <a:ext cx="2656049" cy="942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137526"/>
              </p:ext>
            </p:extLst>
          </p:nvPr>
        </p:nvGraphicFramePr>
        <p:xfrm>
          <a:off x="147235" y="1263157"/>
          <a:ext cx="1080737" cy="918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0" name="Equation" r:id="rId5" imgW="507960" imgH="431640" progId="Equation.DSMT4">
                  <p:embed/>
                </p:oleObj>
              </mc:Choice>
              <mc:Fallback>
                <p:oleObj name="Equation" r:id="rId5" imgW="507960" imgH="431640" progId="Equation.DSMT4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235" y="1263157"/>
                        <a:ext cx="1080737" cy="918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Brace 1"/>
          <p:cNvSpPr/>
          <p:nvPr/>
        </p:nvSpPr>
        <p:spPr>
          <a:xfrm>
            <a:off x="2640411" y="637459"/>
            <a:ext cx="663679" cy="1814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3530164" y="1385551"/>
            <a:ext cx="849708" cy="2796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536703"/>
              </p:ext>
            </p:extLst>
          </p:nvPr>
        </p:nvGraphicFramePr>
        <p:xfrm>
          <a:off x="4719482" y="1019873"/>
          <a:ext cx="4268802" cy="1011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1" name="Equation" r:id="rId7" imgW="1930320" imgH="457200" progId="Equation.DSMT4">
                  <p:embed/>
                </p:oleObj>
              </mc:Choice>
              <mc:Fallback>
                <p:oleObj name="Equation" r:id="rId7" imgW="1930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9482" y="1019873"/>
                        <a:ext cx="4268802" cy="1011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85933"/>
              </p:ext>
            </p:extLst>
          </p:nvPr>
        </p:nvGraphicFramePr>
        <p:xfrm>
          <a:off x="198438" y="2463800"/>
          <a:ext cx="254476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2" name="Equation" r:id="rId9" imgW="1079280" imgH="431640" progId="Equation.DSMT4">
                  <p:embed/>
                </p:oleObj>
              </mc:Choice>
              <mc:Fallback>
                <p:oleObj name="Equation" r:id="rId9" imgW="1079280" imgH="431640" progId="Equation.DSMT4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438" y="2463800"/>
                        <a:ext cx="2544762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519821"/>
              </p:ext>
            </p:extLst>
          </p:nvPr>
        </p:nvGraphicFramePr>
        <p:xfrm>
          <a:off x="708025" y="3440113"/>
          <a:ext cx="15271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" name="Equation" r:id="rId11" imgW="596880" imgH="228600" progId="Equation.DSMT4">
                  <p:embed/>
                </p:oleObj>
              </mc:Choice>
              <mc:Fallback>
                <p:oleObj name="Equation" r:id="rId11" imgW="596880" imgH="228600" progId="Equation.DSMT4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8025" y="3440113"/>
                        <a:ext cx="1527175" cy="58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985227"/>
              </p:ext>
            </p:extLst>
          </p:nvPr>
        </p:nvGraphicFramePr>
        <p:xfrm>
          <a:off x="868719" y="4074939"/>
          <a:ext cx="1205304" cy="1084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" name="Equation" r:id="rId13" imgW="507960" imgH="457200" progId="Equation.DSMT4">
                  <p:embed/>
                </p:oleObj>
              </mc:Choice>
              <mc:Fallback>
                <p:oleObj name="Equation" r:id="rId13" imgW="507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8719" y="4074939"/>
                        <a:ext cx="1205304" cy="1084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Brace 13"/>
          <p:cNvSpPr/>
          <p:nvPr/>
        </p:nvSpPr>
        <p:spPr>
          <a:xfrm>
            <a:off x="2640411" y="2540332"/>
            <a:ext cx="543232" cy="26012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41684" y="3701097"/>
            <a:ext cx="849708" cy="2796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358409"/>
              </p:ext>
            </p:extLst>
          </p:nvPr>
        </p:nvGraphicFramePr>
        <p:xfrm>
          <a:off x="4379872" y="2928025"/>
          <a:ext cx="4764128" cy="1905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" name="Equation" r:id="rId15" imgW="2222280" imgH="888840" progId="Equation.DSMT4">
                  <p:embed/>
                </p:oleObj>
              </mc:Choice>
              <mc:Fallback>
                <p:oleObj name="Equation" r:id="rId15" imgW="22222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79872" y="2928025"/>
                        <a:ext cx="4764128" cy="1905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980436"/>
              </p:ext>
            </p:extLst>
          </p:nvPr>
        </p:nvGraphicFramePr>
        <p:xfrm>
          <a:off x="1434435" y="5223489"/>
          <a:ext cx="3473835" cy="1285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" name="Equation" r:id="rId17" imgW="1269720" imgH="469800" progId="Equation.DSMT4">
                  <p:embed/>
                </p:oleObj>
              </mc:Choice>
              <mc:Fallback>
                <p:oleObj name="Equation" r:id="rId17" imgW="12697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34435" y="5223489"/>
                        <a:ext cx="3473835" cy="1285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462951"/>
              </p:ext>
            </p:extLst>
          </p:nvPr>
        </p:nvGraphicFramePr>
        <p:xfrm>
          <a:off x="5072698" y="5376448"/>
          <a:ext cx="3915586" cy="95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" name="Equation" r:id="rId19" imgW="1930320" imgH="469800" progId="Equation.DSMT4">
                  <p:embed/>
                </p:oleObj>
              </mc:Choice>
              <mc:Fallback>
                <p:oleObj name="Equation" r:id="rId19" imgW="19303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72698" y="5376448"/>
                        <a:ext cx="3915586" cy="95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15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9"/>
            <a:ext cx="9144000" cy="127902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163219" y="1702900"/>
            <a:ext cx="1622322" cy="4463555"/>
            <a:chOff x="163219" y="1702900"/>
            <a:chExt cx="1622322" cy="4463555"/>
          </a:xfrm>
        </p:grpSpPr>
        <p:sp>
          <p:nvSpPr>
            <p:cNvPr id="9" name="TextBox 8"/>
            <p:cNvSpPr txBox="1"/>
            <p:nvPr/>
          </p:nvSpPr>
          <p:spPr>
            <a:xfrm>
              <a:off x="163219" y="1702900"/>
              <a:ext cx="1622322" cy="41242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7321905"/>
                </p:ext>
              </p:extLst>
            </p:nvPr>
          </p:nvGraphicFramePr>
          <p:xfrm>
            <a:off x="264731" y="2135790"/>
            <a:ext cx="1370013" cy="3368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2" name="Equation" r:id="rId4" imgW="660240" imgH="1625400" progId="Equation.DSMT4">
                    <p:embed/>
                  </p:oleObj>
                </mc:Choice>
                <mc:Fallback>
                  <p:oleObj name="Equation" r:id="rId4" imgW="660240" imgH="162540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4731" y="2135790"/>
                          <a:ext cx="1370013" cy="3368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7383171"/>
                </p:ext>
              </p:extLst>
            </p:nvPr>
          </p:nvGraphicFramePr>
          <p:xfrm>
            <a:off x="512386" y="5604480"/>
            <a:ext cx="1036637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3" name="Equation" r:id="rId6" imgW="444240" imgH="241200" progId="Equation.DSMT4">
                    <p:embed/>
                  </p:oleObj>
                </mc:Choice>
                <mc:Fallback>
                  <p:oleObj name="Equation" r:id="rId6" imgW="444240" imgH="2412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12386" y="5604480"/>
                          <a:ext cx="1036637" cy="561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 flipH="1">
              <a:off x="1736256" y="2094570"/>
              <a:ext cx="19304" cy="3509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16651" y="2471233"/>
            <a:ext cx="4408780" cy="667717"/>
            <a:chOff x="4716651" y="2471233"/>
            <a:chExt cx="4408780" cy="667717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4925960" y="3020963"/>
              <a:ext cx="3864078" cy="294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Connector 14"/>
            <p:cNvSpPr/>
            <p:nvPr/>
          </p:nvSpPr>
          <p:spPr>
            <a:xfrm>
              <a:off x="4837469" y="2932472"/>
              <a:ext cx="176981" cy="17698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8731043" y="2961969"/>
              <a:ext cx="176981" cy="17698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6651520" y="2961969"/>
              <a:ext cx="176981" cy="17698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8307286"/>
                </p:ext>
              </p:extLst>
            </p:nvPr>
          </p:nvGraphicFramePr>
          <p:xfrm>
            <a:off x="4716651" y="2471233"/>
            <a:ext cx="418615" cy="45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4" name="Equation" r:id="rId8" imgW="152280" imgH="164880" progId="Equation.DSMT4">
                    <p:embed/>
                  </p:oleObj>
                </mc:Choice>
                <mc:Fallback>
                  <p:oleObj name="Equation" r:id="rId8" imgW="152280" imgH="164880" progId="Equation.DSMT4">
                    <p:embed/>
                    <p:pic>
                      <p:nvPicPr>
                        <p:cNvPr id="21" name="Object 2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716651" y="2471233"/>
                          <a:ext cx="418615" cy="453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6390215"/>
                </p:ext>
              </p:extLst>
            </p:nvPr>
          </p:nvGraphicFramePr>
          <p:xfrm>
            <a:off x="6619208" y="2477006"/>
            <a:ext cx="395285" cy="428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5" name="Equation" r:id="rId10" imgW="152280" imgH="164880" progId="Equation.DSMT4">
                    <p:embed/>
                  </p:oleObj>
                </mc:Choice>
                <mc:Fallback>
                  <p:oleObj name="Equation" r:id="rId10" imgW="152280" imgH="164880" progId="Equation.DSMT4">
                    <p:embed/>
                    <p:pic>
                      <p:nvPicPr>
                        <p:cNvPr id="22" name="Object 2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619208" y="2477006"/>
                          <a:ext cx="395285" cy="428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593377"/>
                </p:ext>
              </p:extLst>
            </p:nvPr>
          </p:nvGraphicFramePr>
          <p:xfrm>
            <a:off x="8690617" y="2480629"/>
            <a:ext cx="434814" cy="471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6" name="Equation" r:id="rId12" imgW="152280" imgH="164880" progId="Equation.DSMT4">
                    <p:embed/>
                  </p:oleObj>
                </mc:Choice>
                <mc:Fallback>
                  <p:oleObj name="Equation" r:id="rId12" imgW="152280" imgH="164880" progId="Equation.DSMT4">
                    <p:embed/>
                    <p:pic>
                      <p:nvPicPr>
                        <p:cNvPr id="23" name="Object 2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690617" y="2480629"/>
                          <a:ext cx="434814" cy="4710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178359"/>
              </p:ext>
            </p:extLst>
          </p:nvPr>
        </p:nvGraphicFramePr>
        <p:xfrm>
          <a:off x="5576113" y="2470094"/>
          <a:ext cx="434814" cy="652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7" name="Equation" r:id="rId14" imgW="152280" imgH="228600" progId="Equation.DSMT4">
                  <p:embed/>
                </p:oleObj>
              </mc:Choice>
              <mc:Fallback>
                <p:oleObj name="Equation" r:id="rId14" imgW="152280" imgH="2286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76113" y="2470094"/>
                        <a:ext cx="434814" cy="652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417194"/>
              </p:ext>
            </p:extLst>
          </p:nvPr>
        </p:nvGraphicFramePr>
        <p:xfrm>
          <a:off x="7616825" y="2457450"/>
          <a:ext cx="460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8"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16825" y="2457450"/>
                        <a:ext cx="4603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418404" y="2494967"/>
            <a:ext cx="833184" cy="1691816"/>
            <a:chOff x="5418404" y="2494967"/>
            <a:chExt cx="833184" cy="1691816"/>
          </a:xfrm>
        </p:grpSpPr>
        <p:sp>
          <p:nvSpPr>
            <p:cNvPr id="24" name="Right Brace 23"/>
            <p:cNvSpPr/>
            <p:nvPr/>
          </p:nvSpPr>
          <p:spPr>
            <a:xfrm>
              <a:off x="5696929" y="2494967"/>
              <a:ext cx="276135" cy="1691816"/>
            </a:xfrm>
            <a:prstGeom prst="rightBrace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3115552"/>
                </p:ext>
              </p:extLst>
            </p:nvPr>
          </p:nvGraphicFramePr>
          <p:xfrm>
            <a:off x="5418404" y="3439526"/>
            <a:ext cx="833184" cy="576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9" name="Equation" r:id="rId18" imgW="330120" imgH="228600" progId="Equation.DSMT4">
                    <p:embed/>
                  </p:oleObj>
                </mc:Choice>
                <mc:Fallback>
                  <p:oleObj name="Equation" r:id="rId18" imgW="330120" imgH="228600" progId="Equation.DSMT4">
                    <p:embed/>
                    <p:pic>
                      <p:nvPicPr>
                        <p:cNvPr id="28" name="Object 2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418404" y="3439526"/>
                          <a:ext cx="833184" cy="5768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5"/>
          <p:cNvGrpSpPr/>
          <p:nvPr/>
        </p:nvGrpSpPr>
        <p:grpSpPr>
          <a:xfrm>
            <a:off x="7391719" y="2431745"/>
            <a:ext cx="908841" cy="1956257"/>
            <a:chOff x="7391719" y="2431745"/>
            <a:chExt cx="908841" cy="1956257"/>
          </a:xfrm>
        </p:grpSpPr>
        <p:sp>
          <p:nvSpPr>
            <p:cNvPr id="27" name="Right Brace 26"/>
            <p:cNvSpPr/>
            <p:nvPr/>
          </p:nvSpPr>
          <p:spPr>
            <a:xfrm>
              <a:off x="7655086" y="2431745"/>
              <a:ext cx="346661" cy="1956257"/>
            </a:xfrm>
            <a:prstGeom prst="rightBrace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318943"/>
                </p:ext>
              </p:extLst>
            </p:nvPr>
          </p:nvGraphicFramePr>
          <p:xfrm>
            <a:off x="7391719" y="3445844"/>
            <a:ext cx="908841" cy="564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70" name="Equation" r:id="rId20" imgW="368280" imgH="228600" progId="Equation.DSMT4">
                    <p:embed/>
                  </p:oleObj>
                </mc:Choice>
                <mc:Fallback>
                  <p:oleObj name="Equation" r:id="rId20" imgW="368280" imgH="228600" progId="Equation.DSMT4">
                    <p:embed/>
                    <p:pic>
                      <p:nvPicPr>
                        <p:cNvPr id="29" name="Object 28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391719" y="3445844"/>
                          <a:ext cx="908841" cy="5641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Box 28"/>
          <p:cNvSpPr txBox="1"/>
          <p:nvPr/>
        </p:nvSpPr>
        <p:spPr>
          <a:xfrm>
            <a:off x="2281498" y="1863738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801744"/>
              </p:ext>
            </p:extLst>
          </p:nvPr>
        </p:nvGraphicFramePr>
        <p:xfrm>
          <a:off x="1876376" y="3990419"/>
          <a:ext cx="2422899" cy="92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1" name="Equation" r:id="rId22" imgW="1130040" imgH="431640" progId="Equation.DSMT4">
                  <p:embed/>
                </p:oleObj>
              </mc:Choice>
              <mc:Fallback>
                <p:oleObj name="Equation" r:id="rId22" imgW="1130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876376" y="3990419"/>
                        <a:ext cx="2422899" cy="925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218223"/>
              </p:ext>
            </p:extLst>
          </p:nvPr>
        </p:nvGraphicFramePr>
        <p:xfrm>
          <a:off x="2004537" y="4922221"/>
          <a:ext cx="1388404" cy="49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2" name="Equation" r:id="rId24" imgW="647640" imgH="228600" progId="Equation.DSMT4">
                  <p:embed/>
                </p:oleObj>
              </mc:Choice>
              <mc:Fallback>
                <p:oleObj name="Equation" r:id="rId24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04537" y="4922221"/>
                        <a:ext cx="1388404" cy="49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767038"/>
              </p:ext>
            </p:extLst>
          </p:nvPr>
        </p:nvGraphicFramePr>
        <p:xfrm>
          <a:off x="1950090" y="5476458"/>
          <a:ext cx="1497297" cy="49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3" name="Equation" r:id="rId26" imgW="698400" imgH="228600" progId="Equation.DSMT4">
                  <p:embed/>
                </p:oleObj>
              </mc:Choice>
              <mc:Fallback>
                <p:oleObj name="Equation" r:id="rId26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950090" y="5476458"/>
                        <a:ext cx="1497297" cy="49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ight Brace 34"/>
          <p:cNvSpPr/>
          <p:nvPr/>
        </p:nvSpPr>
        <p:spPr>
          <a:xfrm>
            <a:off x="4149685" y="3990419"/>
            <a:ext cx="412957" cy="20998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4654861" y="4946143"/>
            <a:ext cx="678977" cy="18835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029348"/>
              </p:ext>
            </p:extLst>
          </p:nvPr>
        </p:nvGraphicFramePr>
        <p:xfrm>
          <a:off x="5418404" y="4401938"/>
          <a:ext cx="3640720" cy="122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4" name="Equation" r:id="rId28" imgW="2260440" imgH="761760" progId="Equation.DSMT4">
                  <p:embed/>
                </p:oleObj>
              </mc:Choice>
              <mc:Fallback>
                <p:oleObj name="Equation" r:id="rId28" imgW="226044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418404" y="4401938"/>
                        <a:ext cx="3640720" cy="1227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2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740598"/>
              </p:ext>
            </p:extLst>
          </p:nvPr>
        </p:nvGraphicFramePr>
        <p:xfrm>
          <a:off x="2686662" y="668179"/>
          <a:ext cx="3770677" cy="1190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quation" r:id="rId3" imgW="1930320" imgH="609480" progId="Equation.DSMT4">
                  <p:embed/>
                </p:oleObj>
              </mc:Choice>
              <mc:Fallback>
                <p:oleObj name="Equation" r:id="rId3" imgW="19303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6662" y="668179"/>
                        <a:ext cx="3770677" cy="1190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351241"/>
              </p:ext>
            </p:extLst>
          </p:nvPr>
        </p:nvGraphicFramePr>
        <p:xfrm>
          <a:off x="2856915" y="1999412"/>
          <a:ext cx="3430171" cy="92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quation" r:id="rId5" imgW="1600200" imgH="431640" progId="Equation.DSMT4">
                  <p:embed/>
                </p:oleObj>
              </mc:Choice>
              <mc:Fallback>
                <p:oleObj name="Equation" r:id="rId5" imgW="1600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6915" y="1999412"/>
                        <a:ext cx="3430171" cy="925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14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ФИЗИКА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68" y="1288856"/>
            <a:ext cx="1932854" cy="2883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140" y="1379999"/>
            <a:ext cx="2074545" cy="2696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703" y="1602906"/>
            <a:ext cx="2479200" cy="24740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10218" y="4076908"/>
            <a:ext cx="55235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http://ctice.gov.md/manuale-scolare/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26413" y="796413"/>
            <a:ext cx="26911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Литература</a:t>
            </a:r>
            <a:endParaRPr lang="en-US" sz="26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29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172166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48471" y="2162796"/>
            <a:ext cx="1622322" cy="3317254"/>
            <a:chOff x="148471" y="2162796"/>
            <a:chExt cx="1622322" cy="3317254"/>
          </a:xfrm>
        </p:grpSpPr>
        <p:sp>
          <p:nvSpPr>
            <p:cNvPr id="9" name="TextBox 8"/>
            <p:cNvSpPr txBox="1"/>
            <p:nvPr/>
          </p:nvSpPr>
          <p:spPr>
            <a:xfrm>
              <a:off x="148471" y="2162796"/>
              <a:ext cx="1622322" cy="30162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4179107"/>
                </p:ext>
              </p:extLst>
            </p:nvPr>
          </p:nvGraphicFramePr>
          <p:xfrm>
            <a:off x="236490" y="2583236"/>
            <a:ext cx="1397000" cy="215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2" name="Equation" r:id="rId4" imgW="672840" imgH="1041120" progId="Equation.DSMT4">
                    <p:embed/>
                  </p:oleObj>
                </mc:Choice>
                <mc:Fallback>
                  <p:oleObj name="Equation" r:id="rId4" imgW="672840" imgH="104112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90" y="2583236"/>
                          <a:ext cx="1397000" cy="2159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0752166"/>
                </p:ext>
              </p:extLst>
            </p:nvPr>
          </p:nvGraphicFramePr>
          <p:xfrm>
            <a:off x="604838" y="5065713"/>
            <a:ext cx="709612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3" name="Equation" r:id="rId6" imgW="304560" imgH="177480" progId="Equation.DSMT4">
                    <p:embed/>
                  </p:oleObj>
                </mc:Choice>
                <mc:Fallback>
                  <p:oleObj name="Equation" r:id="rId6" imgW="304560" imgH="177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04838" y="5065713"/>
                          <a:ext cx="709612" cy="414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 flipH="1">
              <a:off x="1721509" y="2554466"/>
              <a:ext cx="19303" cy="2445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8162" y="2956772"/>
            <a:ext cx="7078468" cy="1564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59394" y="2208002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4341" y="4990796"/>
            <a:ext cx="4892289" cy="13857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9761" y="5101352"/>
            <a:ext cx="2559268" cy="11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5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32" y="700268"/>
            <a:ext cx="7078468" cy="1564105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737506"/>
              </p:ext>
            </p:extLst>
          </p:nvPr>
        </p:nvGraphicFramePr>
        <p:xfrm>
          <a:off x="387805" y="2440773"/>
          <a:ext cx="1847965" cy="688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2" name="Equation" r:id="rId4" imgW="647640" imgH="241200" progId="Equation.DSMT4">
                  <p:embed/>
                </p:oleObj>
              </mc:Choice>
              <mc:Fallback>
                <p:oleObj name="Equation" r:id="rId4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805" y="2440773"/>
                        <a:ext cx="1847965" cy="688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573959"/>
              </p:ext>
            </p:extLst>
          </p:nvPr>
        </p:nvGraphicFramePr>
        <p:xfrm>
          <a:off x="387805" y="3129231"/>
          <a:ext cx="2296778" cy="68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3" name="Equation" r:id="rId6" imgW="812520" imgH="241200" progId="Equation.DSMT4">
                  <p:embed/>
                </p:oleObj>
              </mc:Choice>
              <mc:Fallback>
                <p:oleObj name="Equation" r:id="rId6" imgW="812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7805" y="3129231"/>
                        <a:ext cx="2296778" cy="68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Brace 8"/>
          <p:cNvSpPr/>
          <p:nvPr/>
        </p:nvSpPr>
        <p:spPr>
          <a:xfrm>
            <a:off x="2551472" y="2323404"/>
            <a:ext cx="486696" cy="17619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229897" y="3025887"/>
            <a:ext cx="988142" cy="340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456474"/>
              </p:ext>
            </p:extLst>
          </p:nvPr>
        </p:nvGraphicFramePr>
        <p:xfrm>
          <a:off x="4218039" y="2636361"/>
          <a:ext cx="4578734" cy="111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" name="Equation" r:id="rId8" imgW="1765080" imgH="431640" progId="Equation.DSMT4">
                  <p:embed/>
                </p:oleObj>
              </mc:Choice>
              <mc:Fallback>
                <p:oleObj name="Equation" r:id="rId8" imgW="1765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8039" y="2636361"/>
                        <a:ext cx="4578734" cy="1119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568788"/>
              </p:ext>
            </p:extLst>
          </p:nvPr>
        </p:nvGraphicFramePr>
        <p:xfrm>
          <a:off x="3179515" y="4346573"/>
          <a:ext cx="2784971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" name="Equation" r:id="rId10" imgW="1180800" imgH="393480" progId="Equation.DSMT4">
                  <p:embed/>
                </p:oleObj>
              </mc:Choice>
              <mc:Fallback>
                <p:oleObj name="Equation" r:id="rId10" imgW="1180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79515" y="4346573"/>
                        <a:ext cx="2784971" cy="92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91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3" y="576978"/>
            <a:ext cx="9080034" cy="17524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59394" y="2208002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48471" y="2162796"/>
            <a:ext cx="1622322" cy="2508217"/>
            <a:chOff x="148471" y="2162796"/>
            <a:chExt cx="1622322" cy="2508217"/>
          </a:xfrm>
        </p:grpSpPr>
        <p:sp>
          <p:nvSpPr>
            <p:cNvPr id="15" name="TextBox 14"/>
            <p:cNvSpPr txBox="1"/>
            <p:nvPr/>
          </p:nvSpPr>
          <p:spPr>
            <a:xfrm>
              <a:off x="148471" y="2162796"/>
              <a:ext cx="1622322" cy="22775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6844281"/>
                </p:ext>
              </p:extLst>
            </p:nvPr>
          </p:nvGraphicFramePr>
          <p:xfrm>
            <a:off x="249190" y="2554466"/>
            <a:ext cx="1371600" cy="168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69" name="Equation" r:id="rId4" imgW="660240" imgH="812520" progId="Equation.DSMT4">
                    <p:embed/>
                  </p:oleObj>
                </mc:Choice>
                <mc:Fallback>
                  <p:oleObj name="Equation" r:id="rId4" imgW="660240" imgH="81252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9190" y="2554466"/>
                          <a:ext cx="1371600" cy="1684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4538038"/>
                </p:ext>
              </p:extLst>
            </p:nvPr>
          </p:nvGraphicFramePr>
          <p:xfrm>
            <a:off x="535734" y="4256676"/>
            <a:ext cx="798512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0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35734" y="4256676"/>
                          <a:ext cx="798512" cy="414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Connector 17"/>
            <p:cNvCxnSpPr/>
            <p:nvPr/>
          </p:nvCxnSpPr>
          <p:spPr>
            <a:xfrm flipH="1">
              <a:off x="1737278" y="2554466"/>
              <a:ext cx="3535" cy="17022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191327" y="2575117"/>
            <a:ext cx="2276585" cy="2388375"/>
            <a:chOff x="1962069" y="2554466"/>
            <a:chExt cx="2276585" cy="238837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62069" y="2554466"/>
              <a:ext cx="1921968" cy="2388375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>
            <a:xfrm>
              <a:off x="3884037" y="3170903"/>
              <a:ext cx="0" cy="132859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4433285"/>
                </p:ext>
              </p:extLst>
            </p:nvPr>
          </p:nvGraphicFramePr>
          <p:xfrm>
            <a:off x="3911972" y="3925844"/>
            <a:ext cx="326682" cy="49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1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11972" y="3925844"/>
                          <a:ext cx="326682" cy="49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Group 48"/>
          <p:cNvGrpSpPr/>
          <p:nvPr/>
        </p:nvGrpSpPr>
        <p:grpSpPr>
          <a:xfrm>
            <a:off x="4863486" y="2575117"/>
            <a:ext cx="2943089" cy="2388375"/>
            <a:chOff x="4511860" y="2684636"/>
            <a:chExt cx="2943089" cy="238837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11860" y="2684636"/>
              <a:ext cx="1921968" cy="2388375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6433828" y="3214528"/>
              <a:ext cx="0" cy="132859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8104747"/>
                </p:ext>
              </p:extLst>
            </p:nvPr>
          </p:nvGraphicFramePr>
          <p:xfrm>
            <a:off x="6543693" y="4010617"/>
            <a:ext cx="326682" cy="49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2" name="Equation" r:id="rId11" imgW="152280" imgH="228600" progId="Equation.DSMT4">
                    <p:embed/>
                  </p:oleObj>
                </mc:Choice>
                <mc:Fallback>
                  <p:oleObj name="Equation" r:id="rId11" imgW="152280" imgH="228600" progId="Equation.DSMT4">
                    <p:embed/>
                    <p:pic>
                      <p:nvPicPr>
                        <p:cNvPr id="27" name="Object 2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543693" y="4010617"/>
                          <a:ext cx="326682" cy="49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Straight Arrow Connector 33"/>
            <p:cNvCxnSpPr/>
            <p:nvPr/>
          </p:nvCxnSpPr>
          <p:spPr>
            <a:xfrm>
              <a:off x="6433828" y="3214528"/>
              <a:ext cx="947379" cy="1032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990813"/>
                </p:ext>
              </p:extLst>
            </p:nvPr>
          </p:nvGraphicFramePr>
          <p:xfrm>
            <a:off x="7136678" y="2795285"/>
            <a:ext cx="299461" cy="419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3" name="Equation" r:id="rId12" imgW="126720" imgH="177480" progId="Equation.DSMT4">
                    <p:embed/>
                  </p:oleObj>
                </mc:Choice>
                <mc:Fallback>
                  <p:oleObj name="Equation" r:id="rId12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136678" y="2795285"/>
                          <a:ext cx="299461" cy="4192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Straight Connector 37"/>
            <p:cNvCxnSpPr/>
            <p:nvPr/>
          </p:nvCxnSpPr>
          <p:spPr>
            <a:xfrm>
              <a:off x="6433828" y="4571457"/>
              <a:ext cx="1021121" cy="178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427488" y="3185545"/>
              <a:ext cx="27461" cy="144821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433828" y="3224851"/>
              <a:ext cx="993659" cy="136450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9526175"/>
                </p:ext>
              </p:extLst>
            </p:nvPr>
          </p:nvGraphicFramePr>
          <p:xfrm>
            <a:off x="7061650" y="3724235"/>
            <a:ext cx="381130" cy="49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4" name="Equation" r:id="rId14" imgW="177480" imgH="228600" progId="Equation.DSMT4">
                    <p:embed/>
                  </p:oleObj>
                </mc:Choice>
                <mc:Fallback>
                  <p:oleObj name="Equation" r:id="rId14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061650" y="3724235"/>
                          <a:ext cx="381130" cy="49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569588"/>
              </p:ext>
            </p:extLst>
          </p:nvPr>
        </p:nvGraphicFramePr>
        <p:xfrm>
          <a:off x="959632" y="5061704"/>
          <a:ext cx="2070234" cy="54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5" name="Equation" r:id="rId16" imgW="863280" imgH="228600" progId="Equation.DSMT4">
                  <p:embed/>
                </p:oleObj>
              </mc:Choice>
              <mc:Fallback>
                <p:oleObj name="Equation" r:id="rId16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59632" y="5061704"/>
                        <a:ext cx="2070234" cy="548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262399"/>
              </p:ext>
            </p:extLst>
          </p:nvPr>
        </p:nvGraphicFramePr>
        <p:xfrm>
          <a:off x="3029866" y="4940886"/>
          <a:ext cx="2515458" cy="688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6" name="Equation" r:id="rId18" imgW="1066680" imgH="291960" progId="Equation.DSMT4">
                  <p:embed/>
                </p:oleObj>
              </mc:Choice>
              <mc:Fallback>
                <p:oleObj name="Equation" r:id="rId18" imgW="1066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29866" y="4940886"/>
                        <a:ext cx="2515458" cy="688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59731"/>
              </p:ext>
            </p:extLst>
          </p:nvPr>
        </p:nvGraphicFramePr>
        <p:xfrm>
          <a:off x="5556918" y="4871996"/>
          <a:ext cx="2116376" cy="72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7" name="Equation" r:id="rId20" imgW="850680" imgH="291960" progId="Equation.DSMT4">
                  <p:embed/>
                </p:oleObj>
              </mc:Choice>
              <mc:Fallback>
                <p:oleObj name="Equation" r:id="rId20" imgW="850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556918" y="4871996"/>
                        <a:ext cx="2116376" cy="726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323647"/>
              </p:ext>
            </p:extLst>
          </p:nvPr>
        </p:nvGraphicFramePr>
        <p:xfrm>
          <a:off x="3074703" y="5620414"/>
          <a:ext cx="2994594" cy="84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8" name="Equation" r:id="rId22" imgW="1536480" imgH="431640" progId="Equation.DSMT4">
                  <p:embed/>
                </p:oleObj>
              </mc:Choice>
              <mc:Fallback>
                <p:oleObj name="Equation" r:id="rId22" imgW="1536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074703" y="5620414"/>
                        <a:ext cx="2994594" cy="841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19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76978"/>
            <a:ext cx="9144001" cy="173436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33722" y="2299150"/>
            <a:ext cx="1622322" cy="2508217"/>
            <a:chOff x="266458" y="2365099"/>
            <a:chExt cx="1622322" cy="2508217"/>
          </a:xfrm>
        </p:grpSpPr>
        <p:sp>
          <p:nvSpPr>
            <p:cNvPr id="9" name="TextBox 8"/>
            <p:cNvSpPr txBox="1"/>
            <p:nvPr/>
          </p:nvSpPr>
          <p:spPr>
            <a:xfrm>
              <a:off x="266458" y="2365099"/>
              <a:ext cx="1622322" cy="22775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27034"/>
                </p:ext>
              </p:extLst>
            </p:nvPr>
          </p:nvGraphicFramePr>
          <p:xfrm>
            <a:off x="288925" y="2757488"/>
            <a:ext cx="1528763" cy="168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9" name="Equation" r:id="rId4" imgW="736560" imgH="812520" progId="Equation.DSMT4">
                    <p:embed/>
                  </p:oleObj>
                </mc:Choice>
                <mc:Fallback>
                  <p:oleObj name="Equation" r:id="rId4" imgW="736560" imgH="812520" progId="Equation.DSMT4">
                    <p:embed/>
                    <p:pic>
                      <p:nvPicPr>
                        <p:cNvPr id="16" name="Object 1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8925" y="2757488"/>
                          <a:ext cx="1528763" cy="1684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3784653"/>
                </p:ext>
              </p:extLst>
            </p:nvPr>
          </p:nvGraphicFramePr>
          <p:xfrm>
            <a:off x="653721" y="4458979"/>
            <a:ext cx="798512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60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53721" y="4458979"/>
                          <a:ext cx="798512" cy="414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 flipH="1">
              <a:off x="1855265" y="2756769"/>
              <a:ext cx="3535" cy="17022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59394" y="2208002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086600" y="2281384"/>
            <a:ext cx="1767848" cy="2089828"/>
            <a:chOff x="7086600" y="2281384"/>
            <a:chExt cx="1767848" cy="208982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86600" y="2281384"/>
              <a:ext cx="1767848" cy="2089828"/>
            </a:xfrm>
            <a:prstGeom prst="rect">
              <a:avLst/>
            </a:prstGeom>
          </p:spPr>
        </p:pic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8446227"/>
                </p:ext>
              </p:extLst>
            </p:nvPr>
          </p:nvGraphicFramePr>
          <p:xfrm>
            <a:off x="8258044" y="2945040"/>
            <a:ext cx="314984" cy="404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61" name="Equation" r:id="rId9" imgW="177480" imgH="228600" progId="Equation.DSMT4">
                    <p:embed/>
                  </p:oleObj>
                </mc:Choice>
                <mc:Fallback>
                  <p:oleObj name="Equation" r:id="rId9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258044" y="2945040"/>
                          <a:ext cx="314984" cy="4049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6666961"/>
                </p:ext>
              </p:extLst>
            </p:nvPr>
          </p:nvGraphicFramePr>
          <p:xfrm>
            <a:off x="8100552" y="3686487"/>
            <a:ext cx="314984" cy="404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62" name="Equation" r:id="rId11" imgW="177480" imgH="228600" progId="Equation.DSMT4">
                    <p:embed/>
                  </p:oleObj>
                </mc:Choice>
                <mc:Fallback>
                  <p:oleObj name="Equation" r:id="rId11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100552" y="3686487"/>
                          <a:ext cx="314984" cy="4049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568775"/>
                </p:ext>
              </p:extLst>
            </p:nvPr>
          </p:nvGraphicFramePr>
          <p:xfrm>
            <a:off x="7507317" y="2712412"/>
            <a:ext cx="299461" cy="419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63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507317" y="2712412"/>
                          <a:ext cx="299461" cy="4192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539773"/>
              </p:ext>
            </p:extLst>
          </p:nvPr>
        </p:nvGraphicFramePr>
        <p:xfrm>
          <a:off x="2420074" y="3836140"/>
          <a:ext cx="4065529" cy="60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4" name="Equation" r:id="rId15" imgW="1625400" imgH="241200" progId="Equation.DSMT4">
                  <p:embed/>
                </p:oleObj>
              </mc:Choice>
              <mc:Fallback>
                <p:oleObj name="Equation" r:id="rId15" imgW="1625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20074" y="3836140"/>
                        <a:ext cx="4065529" cy="603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40471"/>
              </p:ext>
            </p:extLst>
          </p:nvPr>
        </p:nvGraphicFramePr>
        <p:xfrm>
          <a:off x="1574451" y="4602455"/>
          <a:ext cx="5995095" cy="93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5" name="Equation" r:id="rId17" imgW="2755800" imgH="431640" progId="Equation.DSMT4">
                  <p:embed/>
                </p:oleObj>
              </mc:Choice>
              <mc:Fallback>
                <p:oleObj name="Equation" r:id="rId17" imgW="2755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74451" y="4602455"/>
                        <a:ext cx="5995095" cy="93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07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97" y="548639"/>
            <a:ext cx="9158797" cy="14309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025" y="1639619"/>
            <a:ext cx="2610975" cy="227981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48470" y="2027462"/>
            <a:ext cx="1622322" cy="1891970"/>
            <a:chOff x="222212" y="2044219"/>
            <a:chExt cx="1622322" cy="1891970"/>
          </a:xfrm>
        </p:grpSpPr>
        <p:sp>
          <p:nvSpPr>
            <p:cNvPr id="10" name="TextBox 9"/>
            <p:cNvSpPr txBox="1"/>
            <p:nvPr/>
          </p:nvSpPr>
          <p:spPr>
            <a:xfrm>
              <a:off x="222212" y="2044219"/>
              <a:ext cx="1622322" cy="15388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44077"/>
                </p:ext>
              </p:extLst>
            </p:nvPr>
          </p:nvGraphicFramePr>
          <p:xfrm>
            <a:off x="586456" y="2630587"/>
            <a:ext cx="84455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4" name="Equation" r:id="rId5" imgW="406080" imgH="203040" progId="Equation.DSMT4">
                    <p:embed/>
                  </p:oleObj>
                </mc:Choice>
                <mc:Fallback>
                  <p:oleObj name="Equation" r:id="rId5" imgW="406080" imgH="20304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6456" y="2630587"/>
                          <a:ext cx="844550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0619541"/>
                </p:ext>
              </p:extLst>
            </p:nvPr>
          </p:nvGraphicFramePr>
          <p:xfrm>
            <a:off x="616512" y="3521852"/>
            <a:ext cx="828675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5" name="Equation" r:id="rId7" imgW="355320" imgH="177480" progId="Equation.DSMT4">
                    <p:embed/>
                  </p:oleObj>
                </mc:Choice>
                <mc:Fallback>
                  <p:oleObj name="Equation" r:id="rId7" imgW="355320" imgH="177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6512" y="3521852"/>
                          <a:ext cx="828675" cy="414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 flipH="1">
              <a:off x="1795250" y="2199917"/>
              <a:ext cx="19305" cy="11849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513076"/>
              </p:ext>
            </p:extLst>
          </p:nvPr>
        </p:nvGraphicFramePr>
        <p:xfrm>
          <a:off x="3283475" y="2362467"/>
          <a:ext cx="1736866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6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3475" y="2362467"/>
                        <a:ext cx="1736866" cy="539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39301" y="1900802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930765"/>
              </p:ext>
            </p:extLst>
          </p:nvPr>
        </p:nvGraphicFramePr>
        <p:xfrm>
          <a:off x="1780876" y="2758493"/>
          <a:ext cx="40417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" name="Equation" r:id="rId11" imgW="1714320" imgH="393480" progId="Equation.DSMT4">
                  <p:embed/>
                </p:oleObj>
              </mc:Choice>
              <mc:Fallback>
                <p:oleObj name="Equation" r:id="rId11" imgW="1714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80876" y="2758493"/>
                        <a:ext cx="4041775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765212"/>
              </p:ext>
            </p:extLst>
          </p:nvPr>
        </p:nvGraphicFramePr>
        <p:xfrm>
          <a:off x="1801813" y="3567113"/>
          <a:ext cx="4700587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" name="Equation" r:id="rId13" imgW="1993680" imgH="457200" progId="Equation.DSMT4">
                  <p:embed/>
                </p:oleObj>
              </mc:Choice>
              <mc:Fallback>
                <p:oleObj name="Equation" r:id="rId13" imgW="1993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01813" y="3567113"/>
                        <a:ext cx="4700587" cy="107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004260"/>
              </p:ext>
            </p:extLst>
          </p:nvPr>
        </p:nvGraphicFramePr>
        <p:xfrm>
          <a:off x="2093855" y="4548697"/>
          <a:ext cx="3352700" cy="1068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name="Equation" r:id="rId15" imgW="1434960" imgH="457200" progId="Equation.DSMT4">
                  <p:embed/>
                </p:oleObj>
              </mc:Choice>
              <mc:Fallback>
                <p:oleObj name="Equation" r:id="rId15" imgW="1434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93855" y="4548697"/>
                        <a:ext cx="3352700" cy="1068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12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29896"/>
              </p:ext>
            </p:extLst>
          </p:nvPr>
        </p:nvGraphicFramePr>
        <p:xfrm>
          <a:off x="162233" y="548639"/>
          <a:ext cx="3811302" cy="84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7" name="Equation" r:id="rId3" imgW="1777680" imgH="393480" progId="Equation.DSMT4">
                  <p:embed/>
                </p:oleObj>
              </mc:Choice>
              <mc:Fallback>
                <p:oleObj name="Equation" r:id="rId3" imgW="1777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233" y="548639"/>
                        <a:ext cx="3811302" cy="843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792" y="576978"/>
            <a:ext cx="2610975" cy="2279813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897905"/>
              </p:ext>
            </p:extLst>
          </p:nvPr>
        </p:nvGraphicFramePr>
        <p:xfrm>
          <a:off x="380814" y="1392572"/>
          <a:ext cx="4791349" cy="107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8" name="Equation" r:id="rId6" imgW="2031840" imgH="457200" progId="Equation.DSMT4">
                  <p:embed/>
                </p:oleObj>
              </mc:Choice>
              <mc:Fallback>
                <p:oleObj name="Equation" r:id="rId6" imgW="2031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0814" y="1392572"/>
                        <a:ext cx="4791349" cy="1078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541302"/>
              </p:ext>
            </p:extLst>
          </p:nvPr>
        </p:nvGraphicFramePr>
        <p:xfrm>
          <a:off x="380814" y="2470626"/>
          <a:ext cx="4581728" cy="10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9" name="Equation" r:id="rId8" imgW="1942920" imgH="431640" progId="Equation.DSMT4">
                  <p:embed/>
                </p:oleObj>
              </mc:Choice>
              <mc:Fallback>
                <p:oleObj name="Equation" r:id="rId8" imgW="1942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0814" y="2470626"/>
                        <a:ext cx="4581728" cy="101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394617"/>
              </p:ext>
            </p:extLst>
          </p:nvPr>
        </p:nvGraphicFramePr>
        <p:xfrm>
          <a:off x="162233" y="3488789"/>
          <a:ext cx="7246918" cy="1712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0" name="Equation" r:id="rId10" imgW="2793960" imgH="660240" progId="Equation.DSMT4">
                  <p:embed/>
                </p:oleObj>
              </mc:Choice>
              <mc:Fallback>
                <p:oleObj name="Equation" r:id="rId10" imgW="27939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233" y="3488789"/>
                        <a:ext cx="7246918" cy="1712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21953"/>
              </p:ext>
            </p:extLst>
          </p:nvPr>
        </p:nvGraphicFramePr>
        <p:xfrm>
          <a:off x="0" y="5212251"/>
          <a:ext cx="9092676" cy="125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Equation" r:id="rId12" imgW="4241520" imgH="583920" progId="Equation.DSMT4">
                  <p:embed/>
                </p:oleObj>
              </mc:Choice>
              <mc:Fallback>
                <p:oleObj name="Equation" r:id="rId12" imgW="42415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5212251"/>
                        <a:ext cx="9092676" cy="1252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02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621667"/>
              </p:ext>
            </p:extLst>
          </p:nvPr>
        </p:nvGraphicFramePr>
        <p:xfrm>
          <a:off x="857463" y="576978"/>
          <a:ext cx="7840391" cy="84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0" name="Equation" r:id="rId3" imgW="3657600" imgH="393480" progId="Equation.DSMT4">
                  <p:embed/>
                </p:oleObj>
              </mc:Choice>
              <mc:Fallback>
                <p:oleObj name="Equation" r:id="rId3" imgW="3657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463" y="576978"/>
                        <a:ext cx="7840391" cy="843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49250"/>
            <a:ext cx="9144000" cy="132081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64289" y="2762689"/>
            <a:ext cx="1622322" cy="1891970"/>
            <a:chOff x="222212" y="2044219"/>
            <a:chExt cx="1622322" cy="1891970"/>
          </a:xfrm>
        </p:grpSpPr>
        <p:sp>
          <p:nvSpPr>
            <p:cNvPr id="10" name="TextBox 9"/>
            <p:cNvSpPr txBox="1"/>
            <p:nvPr/>
          </p:nvSpPr>
          <p:spPr>
            <a:xfrm>
              <a:off x="222212" y="2044219"/>
              <a:ext cx="1622322" cy="15388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2977525"/>
                </p:ext>
              </p:extLst>
            </p:nvPr>
          </p:nvGraphicFramePr>
          <p:xfrm>
            <a:off x="586456" y="2630587"/>
            <a:ext cx="84455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1" name="Equation" r:id="rId6" imgW="406080" imgH="203040" progId="Equation.DSMT4">
                    <p:embed/>
                  </p:oleObj>
                </mc:Choice>
                <mc:Fallback>
                  <p:oleObj name="Equation" r:id="rId6" imgW="406080" imgH="2030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86456" y="2630587"/>
                          <a:ext cx="844550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5156258"/>
                </p:ext>
              </p:extLst>
            </p:nvPr>
          </p:nvGraphicFramePr>
          <p:xfrm>
            <a:off x="616512" y="3521852"/>
            <a:ext cx="828675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2" name="Equation" r:id="rId8" imgW="355320" imgH="177480" progId="Equation.DSMT4">
                    <p:embed/>
                  </p:oleObj>
                </mc:Choice>
                <mc:Fallback>
                  <p:oleObj name="Equation" r:id="rId8" imgW="3553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6512" y="3521852"/>
                          <a:ext cx="828675" cy="414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 flipH="1">
              <a:off x="1795250" y="2199917"/>
              <a:ext cx="19305" cy="11849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8781" y="2282890"/>
            <a:ext cx="2610975" cy="22798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25089" y="2721549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656287"/>
              </p:ext>
            </p:extLst>
          </p:nvPr>
        </p:nvGraphicFramePr>
        <p:xfrm>
          <a:off x="2914862" y="3131912"/>
          <a:ext cx="2535440" cy="570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3" name="Equation" r:id="rId11" imgW="1015920" imgH="228600" progId="Equation.DSMT4">
                  <p:embed/>
                </p:oleObj>
              </mc:Choice>
              <mc:Fallback>
                <p:oleObj name="Equation" r:id="rId11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14862" y="3131912"/>
                        <a:ext cx="2535440" cy="570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91149"/>
              </p:ext>
            </p:extLst>
          </p:nvPr>
        </p:nvGraphicFramePr>
        <p:xfrm>
          <a:off x="2920211" y="3748843"/>
          <a:ext cx="1651789" cy="45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4" name="Equation" r:id="rId13" imgW="838080" imgH="228600" progId="Equation.DSMT4">
                  <p:embed/>
                </p:oleObj>
              </mc:Choice>
              <mc:Fallback>
                <p:oleObj name="Equation" r:id="rId13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20211" y="3748843"/>
                        <a:ext cx="1651789" cy="45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680900"/>
              </p:ext>
            </p:extLst>
          </p:nvPr>
        </p:nvGraphicFramePr>
        <p:xfrm>
          <a:off x="1358335" y="4523943"/>
          <a:ext cx="6288647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5" name="Equation" r:id="rId15" imgW="2666880" imgH="228600" progId="Equation.DSMT4">
                  <p:embed/>
                </p:oleObj>
              </mc:Choice>
              <mc:Fallback>
                <p:oleObj name="Equation" r:id="rId15" imgW="266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58335" y="4523943"/>
                        <a:ext cx="6288647" cy="539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677598"/>
              </p:ext>
            </p:extLst>
          </p:nvPr>
        </p:nvGraphicFramePr>
        <p:xfrm>
          <a:off x="2054225" y="5254625"/>
          <a:ext cx="54483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6" name="Equation" r:id="rId17" imgW="2311200" imgH="457200" progId="Equation.DSMT4">
                  <p:embed/>
                </p:oleObj>
              </mc:Choice>
              <mc:Fallback>
                <p:oleObj name="Equation" r:id="rId17" imgW="2311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54225" y="5254625"/>
                        <a:ext cx="5448300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16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235465"/>
              </p:ext>
            </p:extLst>
          </p:nvPr>
        </p:nvGraphicFramePr>
        <p:xfrm>
          <a:off x="1360488" y="509588"/>
          <a:ext cx="642302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3" imgW="2476440" imgH="457200" progId="Equation.DSMT4">
                  <p:embed/>
                </p:oleObj>
              </mc:Choice>
              <mc:Fallback>
                <p:oleObj name="Equation" r:id="rId3" imgW="2476440" imgH="4572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0488" y="509588"/>
                        <a:ext cx="6423025" cy="11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889320"/>
              </p:ext>
            </p:extLst>
          </p:nvPr>
        </p:nvGraphicFramePr>
        <p:xfrm>
          <a:off x="2745581" y="1725613"/>
          <a:ext cx="36528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5" imgW="1549080" imgH="203040" progId="Equation.DSMT4">
                  <p:embed/>
                </p:oleObj>
              </mc:Choice>
              <mc:Fallback>
                <p:oleObj name="Equation" r:id="rId5" imgW="1549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5581" y="1725613"/>
                        <a:ext cx="3652838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2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8040" cy="173679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96217" y="2367529"/>
            <a:ext cx="1622322" cy="3079032"/>
            <a:chOff x="164289" y="2762689"/>
            <a:chExt cx="1622322" cy="3079032"/>
          </a:xfrm>
        </p:grpSpPr>
        <p:sp>
          <p:nvSpPr>
            <p:cNvPr id="9" name="TextBox 8"/>
            <p:cNvSpPr txBox="1"/>
            <p:nvPr/>
          </p:nvSpPr>
          <p:spPr>
            <a:xfrm>
              <a:off x="164289" y="2762689"/>
              <a:ext cx="1622322" cy="26468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0912007"/>
                </p:ext>
              </p:extLst>
            </p:nvPr>
          </p:nvGraphicFramePr>
          <p:xfrm>
            <a:off x="288856" y="3189190"/>
            <a:ext cx="1373187" cy="179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2" name="Equation" r:id="rId4" imgW="660240" imgH="863280" progId="Equation.DSMT4">
                    <p:embed/>
                  </p:oleObj>
                </mc:Choice>
                <mc:Fallback>
                  <p:oleObj name="Equation" r:id="rId4" imgW="660240" imgH="8632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8856" y="3189190"/>
                          <a:ext cx="1373187" cy="179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5588369"/>
                </p:ext>
              </p:extLst>
            </p:nvPr>
          </p:nvGraphicFramePr>
          <p:xfrm>
            <a:off x="421163" y="5279746"/>
            <a:ext cx="1036637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3" name="Equation" r:id="rId6" imgW="444240" imgH="241200" progId="Equation.DSMT4">
                    <p:embed/>
                  </p:oleObj>
                </mc:Choice>
                <mc:Fallback>
                  <p:oleObj name="Equation" r:id="rId6" imgW="444240" imgH="2412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21163" y="5279746"/>
                          <a:ext cx="1036637" cy="561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 flipH="1">
              <a:off x="1714674" y="2918387"/>
              <a:ext cx="41959" cy="24400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59394" y="2421210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82940"/>
              </p:ext>
            </p:extLst>
          </p:nvPr>
        </p:nvGraphicFramePr>
        <p:xfrm>
          <a:off x="3249607" y="2863278"/>
          <a:ext cx="1287678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Equation" r:id="rId8" imgW="545760" imgH="393480" progId="Equation.DSMT4">
                  <p:embed/>
                </p:oleObj>
              </mc:Choice>
              <mc:Fallback>
                <p:oleObj name="Equation" r:id="rId8" imgW="545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49607" y="2863278"/>
                        <a:ext cx="1287678" cy="92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824691"/>
              </p:ext>
            </p:extLst>
          </p:nvPr>
        </p:nvGraphicFramePr>
        <p:xfrm>
          <a:off x="3139926" y="3745264"/>
          <a:ext cx="2474871" cy="8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Equation" r:id="rId10" imgW="1269720" imgH="444240" progId="Equation.DSMT4">
                  <p:embed/>
                </p:oleObj>
              </mc:Choice>
              <mc:Fallback>
                <p:oleObj name="Equation" r:id="rId10" imgW="1269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39926" y="3745264"/>
                        <a:ext cx="2474871" cy="8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Brace 16"/>
          <p:cNvSpPr/>
          <p:nvPr/>
        </p:nvSpPr>
        <p:spPr>
          <a:xfrm>
            <a:off x="5840361" y="2863278"/>
            <a:ext cx="412955" cy="18562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420766" y="3706283"/>
            <a:ext cx="840658" cy="222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111763"/>
              </p:ext>
            </p:extLst>
          </p:nvPr>
        </p:nvGraphicFramePr>
        <p:xfrm>
          <a:off x="1975413" y="4874858"/>
          <a:ext cx="3538574" cy="137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Equation" r:id="rId12" imgW="1726920" imgH="672840" progId="Equation.DSMT4">
                  <p:embed/>
                </p:oleObj>
              </mc:Choice>
              <mc:Fallback>
                <p:oleObj name="Equation" r:id="rId12" imgW="172692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75413" y="4874858"/>
                        <a:ext cx="3538574" cy="1379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894831"/>
              </p:ext>
            </p:extLst>
          </p:nvPr>
        </p:nvGraphicFramePr>
        <p:xfrm>
          <a:off x="5572734" y="4835710"/>
          <a:ext cx="3563566" cy="107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name="Equation" r:id="rId14" imgW="1511280" imgH="457200" progId="Equation.DSMT4">
                  <p:embed/>
                </p:oleObj>
              </mc:Choice>
              <mc:Fallback>
                <p:oleObj name="Equation" r:id="rId14" imgW="1511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72734" y="4835710"/>
                        <a:ext cx="3563566" cy="1078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89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79271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155210" y="1369693"/>
            <a:ext cx="1622322" cy="2938356"/>
            <a:chOff x="155210" y="1369693"/>
            <a:chExt cx="1622322" cy="2938356"/>
          </a:xfrm>
        </p:grpSpPr>
        <p:sp>
          <p:nvSpPr>
            <p:cNvPr id="9" name="TextBox 8"/>
            <p:cNvSpPr txBox="1"/>
            <p:nvPr/>
          </p:nvSpPr>
          <p:spPr>
            <a:xfrm>
              <a:off x="155210" y="1369693"/>
              <a:ext cx="1622322" cy="26468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0061741"/>
                </p:ext>
              </p:extLst>
            </p:nvPr>
          </p:nvGraphicFramePr>
          <p:xfrm>
            <a:off x="358775" y="1741488"/>
            <a:ext cx="1214438" cy="1900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07" name="Equation" r:id="rId4" imgW="583920" imgH="914400" progId="Equation.DSMT4">
                    <p:embed/>
                  </p:oleObj>
                </mc:Choice>
                <mc:Fallback>
                  <p:oleObj name="Equation" r:id="rId4" imgW="583920" imgH="91440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8775" y="1741488"/>
                          <a:ext cx="1214438" cy="1900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1128601"/>
                </p:ext>
              </p:extLst>
            </p:nvPr>
          </p:nvGraphicFramePr>
          <p:xfrm>
            <a:off x="566321" y="3895299"/>
            <a:ext cx="800100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08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6321" y="3895299"/>
                          <a:ext cx="800100" cy="412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>
              <a:off x="1747555" y="1525391"/>
              <a:ext cx="24820" cy="2312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165935" y="1387585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919954"/>
              </p:ext>
            </p:extLst>
          </p:nvPr>
        </p:nvGraphicFramePr>
        <p:xfrm>
          <a:off x="2435913" y="2083403"/>
          <a:ext cx="2272897" cy="108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9" name="Equation" r:id="rId8" imgW="876240" imgH="419040" progId="Equation.DSMT4">
                  <p:embed/>
                </p:oleObj>
              </mc:Choice>
              <mc:Fallback>
                <p:oleObj name="Equation" r:id="rId8" imgW="876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35913" y="2083403"/>
                        <a:ext cx="2272897" cy="108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5669694" y="1658596"/>
            <a:ext cx="3264307" cy="1217088"/>
            <a:chOff x="5663381" y="1918695"/>
            <a:chExt cx="3264307" cy="1217088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5663381" y="2521974"/>
              <a:ext cx="3244645" cy="29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7244231" y="2482654"/>
              <a:ext cx="105382" cy="140263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8822306" y="2467905"/>
              <a:ext cx="105382" cy="140263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7643833"/>
                </p:ext>
              </p:extLst>
            </p:nvPr>
          </p:nvGraphicFramePr>
          <p:xfrm>
            <a:off x="7070990" y="2037177"/>
            <a:ext cx="346482" cy="445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10" name="Equation" r:id="rId10" imgW="177480" imgH="228600" progId="Equation.DSMT4">
                    <p:embed/>
                  </p:oleObj>
                </mc:Choice>
                <mc:Fallback>
                  <p:oleObj name="Equation" r:id="rId10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070990" y="2037177"/>
                          <a:ext cx="346482" cy="4454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8546224"/>
                </p:ext>
              </p:extLst>
            </p:nvPr>
          </p:nvGraphicFramePr>
          <p:xfrm>
            <a:off x="7487217" y="2622917"/>
            <a:ext cx="1197484" cy="512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11" name="Equation" r:id="rId12" imgW="558720" imgH="203040" progId="Equation.DSMT4">
                    <p:embed/>
                  </p:oleObj>
                </mc:Choice>
                <mc:Fallback>
                  <p:oleObj name="Equation" r:id="rId12" imgW="5587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487217" y="2622917"/>
                          <a:ext cx="1197484" cy="5128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3933978"/>
                </p:ext>
              </p:extLst>
            </p:nvPr>
          </p:nvGraphicFramePr>
          <p:xfrm>
            <a:off x="7878729" y="1918695"/>
            <a:ext cx="398583" cy="558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12" name="Equation" r:id="rId14" imgW="126720" imgH="177480" progId="Equation.DSMT4">
                    <p:embed/>
                  </p:oleObj>
                </mc:Choice>
                <mc:Fallback>
                  <p:oleObj name="Equation" r:id="rId14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878729" y="1918695"/>
                          <a:ext cx="398583" cy="558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638959"/>
              </p:ext>
            </p:extLst>
          </p:nvPr>
        </p:nvGraphicFramePr>
        <p:xfrm>
          <a:off x="1852613" y="3076575"/>
          <a:ext cx="302418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3" name="Equation" r:id="rId16" imgW="1409400" imgH="431640" progId="Equation.DSMT4">
                  <p:embed/>
                </p:oleObj>
              </mc:Choice>
              <mc:Fallback>
                <p:oleObj name="Equation" r:id="rId16" imgW="1409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52613" y="3076575"/>
                        <a:ext cx="3024187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92355"/>
              </p:ext>
            </p:extLst>
          </p:nvPr>
        </p:nvGraphicFramePr>
        <p:xfrm>
          <a:off x="4910276" y="3185561"/>
          <a:ext cx="2272409" cy="61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4" name="Equation" r:id="rId18" imgW="939600" imgH="253800" progId="Equation.DSMT4">
                  <p:embed/>
                </p:oleObj>
              </mc:Choice>
              <mc:Fallback>
                <p:oleObj name="Equation" r:id="rId18" imgW="939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10276" y="3185561"/>
                        <a:ext cx="2272409" cy="614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696784"/>
              </p:ext>
            </p:extLst>
          </p:nvPr>
        </p:nvGraphicFramePr>
        <p:xfrm>
          <a:off x="723320" y="4174609"/>
          <a:ext cx="3755221" cy="108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5" name="Equation" r:id="rId20" imgW="1447560" imgH="419040" progId="Equation.DSMT4">
                  <p:embed/>
                </p:oleObj>
              </mc:Choice>
              <mc:Fallback>
                <p:oleObj name="Equation" r:id="rId20" imgW="1447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3320" y="4174609"/>
                        <a:ext cx="3755221" cy="108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635608"/>
              </p:ext>
            </p:extLst>
          </p:nvPr>
        </p:nvGraphicFramePr>
        <p:xfrm>
          <a:off x="4478541" y="4197834"/>
          <a:ext cx="3802488" cy="1196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6" name="Equation" r:id="rId22" imgW="1612800" imgH="507960" progId="Equation.DSMT4">
                  <p:embed/>
                </p:oleObj>
              </mc:Choice>
              <mc:Fallback>
                <p:oleObj name="Equation" r:id="rId22" imgW="1612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78541" y="4197834"/>
                        <a:ext cx="3802488" cy="1196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37095"/>
              </p:ext>
            </p:extLst>
          </p:nvPr>
        </p:nvGraphicFramePr>
        <p:xfrm>
          <a:off x="3708400" y="5370513"/>
          <a:ext cx="521017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7" name="Equation" r:id="rId24" imgW="2108160" imgH="457200" progId="Equation.DSMT4">
                  <p:embed/>
                </p:oleObj>
              </mc:Choice>
              <mc:Fallback>
                <p:oleObj name="Equation" r:id="rId24" imgW="2108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708400" y="5370513"/>
                        <a:ext cx="5210175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717724"/>
              </p:ext>
            </p:extLst>
          </p:nvPr>
        </p:nvGraphicFramePr>
        <p:xfrm>
          <a:off x="358775" y="5324837"/>
          <a:ext cx="3162291" cy="115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8" name="Equation" r:id="rId26" imgW="1218960" imgH="444240" progId="Equation.DSMT4">
                  <p:embed/>
                </p:oleObj>
              </mc:Choice>
              <mc:Fallback>
                <p:oleObj name="Equation" r:id="rId26" imgW="1218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58775" y="5324837"/>
                        <a:ext cx="3162291" cy="115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95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ФИЗИКА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68" y="556418"/>
            <a:ext cx="2810425" cy="38449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4350" y="4429679"/>
            <a:ext cx="81153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http://fizica.utm.md/data/rezolvarea_problemelor.php</a:t>
            </a:r>
          </a:p>
        </p:txBody>
      </p:sp>
    </p:spTree>
    <p:extLst>
      <p:ext uri="{BB962C8B-B14F-4D97-AF65-F5344CB8AC3E}">
        <p14:creationId xmlns:p14="http://schemas.microsoft.com/office/powerpoint/2010/main" val="383523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162543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5210" y="2357835"/>
            <a:ext cx="1622322" cy="2938065"/>
            <a:chOff x="155210" y="2357835"/>
            <a:chExt cx="1622322" cy="2938065"/>
          </a:xfrm>
        </p:grpSpPr>
        <p:sp>
          <p:nvSpPr>
            <p:cNvPr id="9" name="TextBox 8"/>
            <p:cNvSpPr txBox="1"/>
            <p:nvPr/>
          </p:nvSpPr>
          <p:spPr>
            <a:xfrm>
              <a:off x="155210" y="2357835"/>
              <a:ext cx="1622322" cy="26468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5037735"/>
                </p:ext>
              </p:extLst>
            </p:nvPr>
          </p:nvGraphicFramePr>
          <p:xfrm>
            <a:off x="371475" y="2597150"/>
            <a:ext cx="1187450" cy="2163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4" name="Equation" r:id="rId4" imgW="571320" imgH="1041120" progId="Equation.DSMT4">
                    <p:embed/>
                  </p:oleObj>
                </mc:Choice>
                <mc:Fallback>
                  <p:oleObj name="Equation" r:id="rId4" imgW="571320" imgH="104112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1475" y="2597150"/>
                          <a:ext cx="1187450" cy="21637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398065"/>
                </p:ext>
              </p:extLst>
            </p:nvPr>
          </p:nvGraphicFramePr>
          <p:xfrm>
            <a:off x="552450" y="4883150"/>
            <a:ext cx="830263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5"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52450" y="4883150"/>
                          <a:ext cx="830263" cy="412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>
              <a:off x="1747555" y="2513533"/>
              <a:ext cx="24820" cy="2312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049765"/>
              </p:ext>
            </p:extLst>
          </p:nvPr>
        </p:nvGraphicFramePr>
        <p:xfrm>
          <a:off x="1890713" y="2722563"/>
          <a:ext cx="23971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6" name="Equation" r:id="rId8" imgW="876240" imgH="419040" progId="Equation.DSMT4">
                  <p:embed/>
                </p:oleObj>
              </mc:Choice>
              <mc:Fallback>
                <p:oleObj name="Equation" r:id="rId8" imgW="876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90713" y="2722563"/>
                        <a:ext cx="2397125" cy="114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59393" y="2242615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560099"/>
              </p:ext>
            </p:extLst>
          </p:nvPr>
        </p:nvGraphicFramePr>
        <p:xfrm>
          <a:off x="4324324" y="2891796"/>
          <a:ext cx="4701513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7" name="Equation" r:id="rId10" imgW="1993680" imgH="393480" progId="Equation.DSMT4">
                  <p:embed/>
                </p:oleObj>
              </mc:Choice>
              <mc:Fallback>
                <p:oleObj name="Equation" r:id="rId10" imgW="1993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24324" y="2891796"/>
                        <a:ext cx="4701513" cy="92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834808"/>
              </p:ext>
            </p:extLst>
          </p:nvPr>
        </p:nvGraphicFramePr>
        <p:xfrm>
          <a:off x="1793369" y="3868706"/>
          <a:ext cx="1078054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8" name="Equation" r:id="rId12" imgW="457200" imgH="393480" progId="Equation.DSMT4">
                  <p:embed/>
                </p:oleObj>
              </mc:Choice>
              <mc:Fallback>
                <p:oleObj name="Equation" r:id="rId12" imgW="457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93369" y="3868706"/>
                        <a:ext cx="1078054" cy="92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78387"/>
              </p:ext>
            </p:extLst>
          </p:nvPr>
        </p:nvGraphicFramePr>
        <p:xfrm>
          <a:off x="3259393" y="3735388"/>
          <a:ext cx="3778845" cy="103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9" name="Equation" r:id="rId14" imgW="1536480" imgH="419040" progId="Equation.DSMT4">
                  <p:embed/>
                </p:oleObj>
              </mc:Choice>
              <mc:Fallback>
                <p:oleObj name="Equation" r:id="rId14" imgW="1536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59393" y="3735388"/>
                        <a:ext cx="3778845" cy="1030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76718"/>
              </p:ext>
            </p:extLst>
          </p:nvPr>
        </p:nvGraphicFramePr>
        <p:xfrm>
          <a:off x="3329091" y="4940058"/>
          <a:ext cx="2485817" cy="872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0" name="Equation" r:id="rId16" imgW="1193760" imgH="419040" progId="Equation.DSMT4">
                  <p:embed/>
                </p:oleObj>
              </mc:Choice>
              <mc:Fallback>
                <p:oleObj name="Equation" r:id="rId16" imgW="1193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29091" y="4940058"/>
                        <a:ext cx="2485817" cy="872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91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35969" cy="136545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55210" y="1869809"/>
            <a:ext cx="1622322" cy="3301261"/>
            <a:chOff x="155210" y="2357835"/>
            <a:chExt cx="1622322" cy="3301261"/>
          </a:xfrm>
        </p:grpSpPr>
        <p:sp>
          <p:nvSpPr>
            <p:cNvPr id="10" name="TextBox 9"/>
            <p:cNvSpPr txBox="1"/>
            <p:nvPr/>
          </p:nvSpPr>
          <p:spPr>
            <a:xfrm>
              <a:off x="155210" y="2357835"/>
              <a:ext cx="1622322" cy="30162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3813802"/>
                </p:ext>
              </p:extLst>
            </p:nvPr>
          </p:nvGraphicFramePr>
          <p:xfrm>
            <a:off x="268288" y="2734339"/>
            <a:ext cx="1397000" cy="2270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5" name="Equation" r:id="rId4" imgW="672840" imgH="1091880" progId="Equation.DSMT4">
                    <p:embed/>
                  </p:oleObj>
                </mc:Choice>
                <mc:Fallback>
                  <p:oleObj name="Equation" r:id="rId4" imgW="672840" imgH="109188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8288" y="2734339"/>
                          <a:ext cx="1397000" cy="2270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815196"/>
                </p:ext>
              </p:extLst>
            </p:nvPr>
          </p:nvGraphicFramePr>
          <p:xfrm>
            <a:off x="551238" y="5246346"/>
            <a:ext cx="830263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6"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51238" y="5246346"/>
                          <a:ext cx="830263" cy="412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>
              <a:off x="1747555" y="2513533"/>
              <a:ext cx="29976" cy="28605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201431" y="1942433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749739"/>
              </p:ext>
            </p:extLst>
          </p:nvPr>
        </p:nvGraphicFramePr>
        <p:xfrm>
          <a:off x="3316675" y="2352712"/>
          <a:ext cx="1878427" cy="89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7" name="Equation" r:id="rId8" imgW="876240" imgH="419040" progId="Equation.DSMT4">
                  <p:embed/>
                </p:oleObj>
              </mc:Choice>
              <mc:Fallback>
                <p:oleObj name="Equation" r:id="rId8" imgW="876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16675" y="2352712"/>
                        <a:ext cx="1878427" cy="89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887624"/>
              </p:ext>
            </p:extLst>
          </p:nvPr>
        </p:nvGraphicFramePr>
        <p:xfrm>
          <a:off x="1719063" y="4096632"/>
          <a:ext cx="50736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8" name="Equation" r:id="rId10" imgW="1955520" imgH="431640" progId="Equation.DSMT4">
                  <p:embed/>
                </p:oleObj>
              </mc:Choice>
              <mc:Fallback>
                <p:oleObj name="Equation" r:id="rId10" imgW="1955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19063" y="4096632"/>
                        <a:ext cx="5073650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669694" y="2160826"/>
            <a:ext cx="3375754" cy="1217088"/>
            <a:chOff x="5669694" y="2160826"/>
            <a:chExt cx="3375754" cy="1217088"/>
          </a:xfrm>
        </p:grpSpPr>
        <p:grpSp>
          <p:nvGrpSpPr>
            <p:cNvPr id="15" name="Group 14"/>
            <p:cNvGrpSpPr/>
            <p:nvPr/>
          </p:nvGrpSpPr>
          <p:grpSpPr>
            <a:xfrm>
              <a:off x="5669694" y="2160826"/>
              <a:ext cx="3264307" cy="1217088"/>
              <a:chOff x="5663381" y="1918695"/>
              <a:chExt cx="3264307" cy="121708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5663381" y="2521974"/>
                <a:ext cx="3244645" cy="294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Connector 16"/>
              <p:cNvSpPr/>
              <p:nvPr/>
            </p:nvSpPr>
            <p:spPr>
              <a:xfrm>
                <a:off x="7244231" y="2482654"/>
                <a:ext cx="105382" cy="14026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8822306" y="2467905"/>
                <a:ext cx="105382" cy="14026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9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1327925"/>
                  </p:ext>
                </p:extLst>
              </p:nvPr>
            </p:nvGraphicFramePr>
            <p:xfrm>
              <a:off x="7083462" y="2037519"/>
              <a:ext cx="32067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19" name="Equation" r:id="rId12" imgW="164880" imgH="228600" progId="Equation.DSMT4">
                      <p:embed/>
                    </p:oleObj>
                  </mc:Choice>
                  <mc:Fallback>
                    <p:oleObj name="Equation" r:id="rId12" imgW="164880" imgH="228600" progId="Equation.DSMT4">
                      <p:embed/>
                      <p:pic>
                        <p:nvPicPr>
                          <p:cNvPr id="29" name="Object 28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7083462" y="2037519"/>
                            <a:ext cx="32067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726188"/>
                  </p:ext>
                </p:extLst>
              </p:nvPr>
            </p:nvGraphicFramePr>
            <p:xfrm>
              <a:off x="7487217" y="2622917"/>
              <a:ext cx="1197484" cy="5128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20" name="Equation" r:id="rId14" imgW="558720" imgH="203040" progId="Equation.DSMT4">
                      <p:embed/>
                    </p:oleObj>
                  </mc:Choice>
                  <mc:Fallback>
                    <p:oleObj name="Equation" r:id="rId14" imgW="558720" imgH="203040" progId="Equation.DSMT4">
                      <p:embed/>
                      <p:pic>
                        <p:nvPicPr>
                          <p:cNvPr id="30" name="Object 29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7487217" y="2622917"/>
                            <a:ext cx="1197484" cy="51286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1787823"/>
                  </p:ext>
                </p:extLst>
              </p:nvPr>
            </p:nvGraphicFramePr>
            <p:xfrm>
              <a:off x="7878729" y="1918695"/>
              <a:ext cx="398583" cy="558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21" name="Equation" r:id="rId16" imgW="126720" imgH="177480" progId="Equation.DSMT4">
                      <p:embed/>
                    </p:oleObj>
                  </mc:Choice>
                  <mc:Fallback>
                    <p:oleObj name="Equation" r:id="rId16" imgW="126720" imgH="177480" progId="Equation.DSMT4">
                      <p:embed/>
                      <p:pic>
                        <p:nvPicPr>
                          <p:cNvPr id="31" name="Object 30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7878729" y="1918695"/>
                            <a:ext cx="398583" cy="5580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4706020"/>
                </p:ext>
              </p:extLst>
            </p:nvPr>
          </p:nvGraphicFramePr>
          <p:xfrm>
            <a:off x="8708917" y="2215788"/>
            <a:ext cx="336531" cy="471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22" name="Equation" r:id="rId18" imgW="126720" imgH="177480" progId="Equation.DSMT4">
                    <p:embed/>
                  </p:oleObj>
                </mc:Choice>
                <mc:Fallback>
                  <p:oleObj name="Equation" r:id="rId18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708917" y="2215788"/>
                          <a:ext cx="336531" cy="4711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739522"/>
              </p:ext>
            </p:extLst>
          </p:nvPr>
        </p:nvGraphicFramePr>
        <p:xfrm>
          <a:off x="2670611" y="3118543"/>
          <a:ext cx="26035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3" name="Equation" r:id="rId20" imgW="1002960" imgH="431640" progId="Equation.DSMT4">
                  <p:embed/>
                </p:oleObj>
              </mc:Choice>
              <mc:Fallback>
                <p:oleObj name="Equation" r:id="rId20" imgW="1002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70611" y="3118543"/>
                        <a:ext cx="2603500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22676"/>
              </p:ext>
            </p:extLst>
          </p:nvPr>
        </p:nvGraphicFramePr>
        <p:xfrm>
          <a:off x="6749646" y="4096632"/>
          <a:ext cx="2455564" cy="10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4" name="Equation" r:id="rId22" imgW="1041120" imgH="431640" progId="Equation.DSMT4">
                  <p:embed/>
                </p:oleObj>
              </mc:Choice>
              <mc:Fallback>
                <p:oleObj name="Equation" r:id="rId22" imgW="1041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749646" y="4096632"/>
                        <a:ext cx="2455564" cy="101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19439"/>
              </p:ext>
            </p:extLst>
          </p:nvPr>
        </p:nvGraphicFramePr>
        <p:xfrm>
          <a:off x="1210521" y="5356088"/>
          <a:ext cx="3532903" cy="1017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" name="Equation" r:id="rId24" imgW="1587240" imgH="457200" progId="Equation.DSMT4">
                  <p:embed/>
                </p:oleObj>
              </mc:Choice>
              <mc:Fallback>
                <p:oleObj name="Equation" r:id="rId24" imgW="1587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210521" y="5356088"/>
                        <a:ext cx="3532903" cy="1017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301079"/>
              </p:ext>
            </p:extLst>
          </p:nvPr>
        </p:nvGraphicFramePr>
        <p:xfrm>
          <a:off x="4830384" y="5368454"/>
          <a:ext cx="3838524" cy="89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6" name="Equation" r:id="rId26" imgW="1790640" imgH="419040" progId="Equation.DSMT4">
                  <p:embed/>
                </p:oleObj>
              </mc:Choice>
              <mc:Fallback>
                <p:oleObj name="Equation" r:id="rId26" imgW="1790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830384" y="5368454"/>
                        <a:ext cx="3838524" cy="89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76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172122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55210" y="2298202"/>
            <a:ext cx="1622322" cy="2149973"/>
            <a:chOff x="155210" y="2298202"/>
            <a:chExt cx="1622322" cy="2149973"/>
          </a:xfrm>
        </p:grpSpPr>
        <p:sp>
          <p:nvSpPr>
            <p:cNvPr id="10" name="TextBox 9"/>
            <p:cNvSpPr txBox="1"/>
            <p:nvPr/>
          </p:nvSpPr>
          <p:spPr>
            <a:xfrm>
              <a:off x="155210" y="2298202"/>
              <a:ext cx="1622322" cy="19082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4390597"/>
                </p:ext>
              </p:extLst>
            </p:nvPr>
          </p:nvGraphicFramePr>
          <p:xfrm>
            <a:off x="285545" y="2766246"/>
            <a:ext cx="1317625" cy="1268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01" name="Equation" r:id="rId4" imgW="634680" imgH="609480" progId="Equation.DSMT4">
                    <p:embed/>
                  </p:oleObj>
                </mc:Choice>
                <mc:Fallback>
                  <p:oleObj name="Equation" r:id="rId4" imgW="634680" imgH="609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5545" y="2766246"/>
                          <a:ext cx="1317625" cy="1268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4468753"/>
                </p:ext>
              </p:extLst>
            </p:nvPr>
          </p:nvGraphicFramePr>
          <p:xfrm>
            <a:off x="609600" y="4035425"/>
            <a:ext cx="712788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02" name="Equation" r:id="rId6" imgW="304560" imgH="177480" progId="Equation.DSMT4">
                    <p:embed/>
                  </p:oleObj>
                </mc:Choice>
                <mc:Fallback>
                  <p:oleObj name="Equation" r:id="rId6" imgW="30456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09600" y="4035425"/>
                          <a:ext cx="712788" cy="412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>
              <a:off x="1747555" y="2453900"/>
              <a:ext cx="10825" cy="15807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259393" y="2298202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075211" y="1944420"/>
            <a:ext cx="2878183" cy="2639605"/>
            <a:chOff x="5823365" y="2077653"/>
            <a:chExt cx="2878183" cy="263960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238568" y="2298202"/>
              <a:ext cx="1533832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186948" y="2298202"/>
              <a:ext cx="44245" cy="236309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Flowchart: Connector 21"/>
            <p:cNvSpPr/>
            <p:nvPr/>
          </p:nvSpPr>
          <p:spPr>
            <a:xfrm>
              <a:off x="6445045" y="2172842"/>
              <a:ext cx="250722" cy="25072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880123" y="2993557"/>
              <a:ext cx="250722" cy="25072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38568" y="4241800"/>
              <a:ext cx="24629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231193" y="3118918"/>
              <a:ext cx="1533832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470058" y="2298202"/>
              <a:ext cx="0" cy="8207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7296515"/>
                </p:ext>
              </p:extLst>
            </p:nvPr>
          </p:nvGraphicFramePr>
          <p:xfrm>
            <a:off x="5823365" y="4363351"/>
            <a:ext cx="299461" cy="353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03" name="Equation" r:id="rId8" imgW="139680" imgH="164880" progId="Equation.DSMT4">
                    <p:embed/>
                  </p:oleObj>
                </mc:Choice>
                <mc:Fallback>
                  <p:oleObj name="Equation" r:id="rId8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823365" y="4363351"/>
                          <a:ext cx="299461" cy="3539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8710765"/>
                </p:ext>
              </p:extLst>
            </p:nvPr>
          </p:nvGraphicFramePr>
          <p:xfrm>
            <a:off x="5864533" y="2077653"/>
            <a:ext cx="322415" cy="451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04" name="Equation" r:id="rId10" imgW="126720" imgH="177480" progId="Equation.DSMT4">
                    <p:embed/>
                  </p:oleObj>
                </mc:Choice>
                <mc:Fallback>
                  <p:oleObj name="Equation" r:id="rId10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864533" y="2077653"/>
                          <a:ext cx="322415" cy="4513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922770"/>
                </p:ext>
              </p:extLst>
            </p:nvPr>
          </p:nvGraphicFramePr>
          <p:xfrm>
            <a:off x="7526653" y="2480366"/>
            <a:ext cx="491494" cy="45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05" name="Equation" r:id="rId12" imgW="177480" imgH="164880" progId="Equation.DSMT4">
                    <p:embed/>
                  </p:oleObj>
                </mc:Choice>
                <mc:Fallback>
                  <p:oleObj name="Equation" r:id="rId12" imgW="1774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526653" y="2480366"/>
                          <a:ext cx="491494" cy="45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Straight Arrow Connector 36"/>
            <p:cNvCxnSpPr/>
            <p:nvPr/>
          </p:nvCxnSpPr>
          <p:spPr>
            <a:xfrm>
              <a:off x="6540909" y="2344969"/>
              <a:ext cx="0" cy="454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5791513"/>
                </p:ext>
              </p:extLst>
            </p:nvPr>
          </p:nvGraphicFramePr>
          <p:xfrm>
            <a:off x="6676527" y="2470024"/>
            <a:ext cx="299461" cy="419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06" name="Equation" r:id="rId14" imgW="126720" imgH="177480" progId="Equation.DSMT4">
                    <p:embed/>
                  </p:oleObj>
                </mc:Choice>
                <mc:Fallback>
                  <p:oleObj name="Equation" r:id="rId14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676527" y="2470024"/>
                          <a:ext cx="299461" cy="4192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7184840"/>
                </p:ext>
              </p:extLst>
            </p:nvPr>
          </p:nvGraphicFramePr>
          <p:xfrm>
            <a:off x="7172742" y="3189633"/>
            <a:ext cx="845405" cy="461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07" name="Equation" r:id="rId16" imgW="419040" imgH="228600" progId="Equation.DSMT4">
                    <p:embed/>
                  </p:oleObj>
                </mc:Choice>
                <mc:Fallback>
                  <p:oleObj name="Equation" r:id="rId16" imgW="419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172742" y="3189633"/>
                          <a:ext cx="845405" cy="4611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470581"/>
              </p:ext>
            </p:extLst>
          </p:nvPr>
        </p:nvGraphicFramePr>
        <p:xfrm>
          <a:off x="1922463" y="2767013"/>
          <a:ext cx="20462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8" name="Equation" r:id="rId18" imgW="888840" imgH="419040" progId="Equation.DSMT4">
                  <p:embed/>
                </p:oleObj>
              </mc:Choice>
              <mc:Fallback>
                <p:oleObj name="Equation" r:id="rId18" imgW="888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22463" y="2767013"/>
                        <a:ext cx="2046287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949374"/>
              </p:ext>
            </p:extLst>
          </p:nvPr>
        </p:nvGraphicFramePr>
        <p:xfrm>
          <a:off x="1932742" y="3727325"/>
          <a:ext cx="1888443" cy="944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9" name="Equation" r:id="rId20" imgW="838080" imgH="419040" progId="Equation.DSMT4">
                  <p:embed/>
                </p:oleObj>
              </mc:Choice>
              <mc:Fallback>
                <p:oleObj name="Equation" r:id="rId20" imgW="838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32742" y="3727325"/>
                        <a:ext cx="1888443" cy="944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ight Brace 43"/>
          <p:cNvSpPr/>
          <p:nvPr/>
        </p:nvSpPr>
        <p:spPr>
          <a:xfrm>
            <a:off x="3967276" y="2842203"/>
            <a:ext cx="280300" cy="1685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989897"/>
              </p:ext>
            </p:extLst>
          </p:nvPr>
        </p:nvGraphicFramePr>
        <p:xfrm>
          <a:off x="4431539" y="3346516"/>
          <a:ext cx="1583774" cy="558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0" name="Equation" r:id="rId22" imgW="647640" imgH="228600" progId="Equation.DSMT4">
                  <p:embed/>
                </p:oleObj>
              </mc:Choice>
              <mc:Fallback>
                <p:oleObj name="Equation" r:id="rId22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31539" y="3346516"/>
                        <a:ext cx="1583774" cy="558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272995"/>
              </p:ext>
            </p:extLst>
          </p:nvPr>
        </p:nvGraphicFramePr>
        <p:xfrm>
          <a:off x="1519414" y="4639995"/>
          <a:ext cx="5060864" cy="98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1" name="Equation" r:id="rId24" imgW="2145960" imgH="419040" progId="Equation.DSMT4">
                  <p:embed/>
                </p:oleObj>
              </mc:Choice>
              <mc:Fallback>
                <p:oleObj name="Equation" r:id="rId24" imgW="2145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19414" y="4639995"/>
                        <a:ext cx="5060864" cy="98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740952"/>
              </p:ext>
            </p:extLst>
          </p:nvPr>
        </p:nvGraphicFramePr>
        <p:xfrm>
          <a:off x="6639793" y="4625649"/>
          <a:ext cx="1203331" cy="103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2" name="Equation" r:id="rId26" imgW="457200" imgH="393480" progId="Equation.DSMT4">
                  <p:embed/>
                </p:oleObj>
              </mc:Choice>
              <mc:Fallback>
                <p:oleObj name="Equation" r:id="rId26" imgW="457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639793" y="4625649"/>
                        <a:ext cx="1203331" cy="1035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690540"/>
              </p:ext>
            </p:extLst>
          </p:nvPr>
        </p:nvGraphicFramePr>
        <p:xfrm>
          <a:off x="3374920" y="5686706"/>
          <a:ext cx="2113238" cy="752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3" name="Equation" r:id="rId28" imgW="1104840" imgH="393480" progId="Equation.DSMT4">
                  <p:embed/>
                </p:oleObj>
              </mc:Choice>
              <mc:Fallback>
                <p:oleObj name="Equation" r:id="rId28" imgW="1104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374920" y="5686706"/>
                        <a:ext cx="2113238" cy="752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4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166254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55210" y="2298202"/>
            <a:ext cx="1622322" cy="2996136"/>
            <a:chOff x="155210" y="2298202"/>
            <a:chExt cx="1622322" cy="2996136"/>
          </a:xfrm>
        </p:grpSpPr>
        <p:sp>
          <p:nvSpPr>
            <p:cNvPr id="9" name="TextBox 8"/>
            <p:cNvSpPr txBox="1"/>
            <p:nvPr/>
          </p:nvSpPr>
          <p:spPr>
            <a:xfrm>
              <a:off x="155210" y="2298202"/>
              <a:ext cx="1622322" cy="26468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5501162"/>
                </p:ext>
              </p:extLst>
            </p:nvPr>
          </p:nvGraphicFramePr>
          <p:xfrm>
            <a:off x="233362" y="2776297"/>
            <a:ext cx="1423987" cy="169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61" name="Equation" r:id="rId4" imgW="685800" imgH="812520" progId="Equation.DSMT4">
                    <p:embed/>
                  </p:oleObj>
                </mc:Choice>
                <mc:Fallback>
                  <p:oleObj name="Equation" r:id="rId4" imgW="685800" imgH="81252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3362" y="2776297"/>
                          <a:ext cx="1423987" cy="1690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4502006"/>
                </p:ext>
              </p:extLst>
            </p:nvPr>
          </p:nvGraphicFramePr>
          <p:xfrm>
            <a:off x="588962" y="4881588"/>
            <a:ext cx="712788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62" name="Equation" r:id="rId6" imgW="304560" imgH="177480" progId="Equation.DSMT4">
                    <p:embed/>
                  </p:oleObj>
                </mc:Choice>
                <mc:Fallback>
                  <p:oleObj name="Equation" r:id="rId6" imgW="30456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88962" y="4881588"/>
                          <a:ext cx="712788" cy="412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>
              <a:off x="1747555" y="2453900"/>
              <a:ext cx="29977" cy="24276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59393" y="2298202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024630" y="1731483"/>
            <a:ext cx="2973009" cy="2671475"/>
            <a:chOff x="5980385" y="1694406"/>
            <a:chExt cx="2973009" cy="267147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490414" y="2164969"/>
              <a:ext cx="1533832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6354797" y="1768032"/>
              <a:ext cx="13942" cy="233622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Flowchart: Connector 17"/>
            <p:cNvSpPr/>
            <p:nvPr/>
          </p:nvSpPr>
          <p:spPr>
            <a:xfrm>
              <a:off x="6765051" y="3822509"/>
              <a:ext cx="250722" cy="25072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490414" y="4108567"/>
              <a:ext cx="24629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264452"/>
                </p:ext>
              </p:extLst>
            </p:nvPr>
          </p:nvGraphicFramePr>
          <p:xfrm>
            <a:off x="5980385" y="1694406"/>
            <a:ext cx="299461" cy="353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63" name="Equation" r:id="rId8" imgW="139680" imgH="164880" progId="Equation.DSMT4">
                    <p:embed/>
                  </p:oleObj>
                </mc:Choice>
                <mc:Fallback>
                  <p:oleObj name="Equation" r:id="rId8" imgW="139680" imgH="164880" progId="Equation.DSMT4">
                    <p:embed/>
                    <p:pic>
                      <p:nvPicPr>
                        <p:cNvPr id="33" name="Object 3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980385" y="1694406"/>
                          <a:ext cx="299461" cy="3539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4136051"/>
                </p:ext>
              </p:extLst>
            </p:nvPr>
          </p:nvGraphicFramePr>
          <p:xfrm>
            <a:off x="5996880" y="3914500"/>
            <a:ext cx="322415" cy="451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64" name="Equation" r:id="rId10" imgW="126720" imgH="177480" progId="Equation.DSMT4">
                    <p:embed/>
                  </p:oleObj>
                </mc:Choice>
                <mc:Fallback>
                  <p:oleObj name="Equation" r:id="rId10" imgW="126720" imgH="177480" progId="Equation.DSMT4">
                    <p:embed/>
                    <p:pic>
                      <p:nvPicPr>
                        <p:cNvPr id="34" name="Object 3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996880" y="3914500"/>
                          <a:ext cx="322415" cy="4513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Straight Arrow Connector 25"/>
            <p:cNvCxnSpPr/>
            <p:nvPr/>
          </p:nvCxnSpPr>
          <p:spPr>
            <a:xfrm>
              <a:off x="7148078" y="2340377"/>
              <a:ext cx="24208" cy="506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3594993"/>
                </p:ext>
              </p:extLst>
            </p:nvPr>
          </p:nvGraphicFramePr>
          <p:xfrm>
            <a:off x="6878843" y="3309373"/>
            <a:ext cx="417512" cy="538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65" name="Equation" r:id="rId12" imgW="177480" imgH="228600" progId="Equation.DSMT4">
                    <p:embed/>
                  </p:oleObj>
                </mc:Choice>
                <mc:Fallback>
                  <p:oleObj name="Equation" r:id="rId12" imgW="177480" imgH="228600" progId="Equation.DSMT4">
                    <p:embed/>
                    <p:pic>
                      <p:nvPicPr>
                        <p:cNvPr id="39" name="Object 3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878843" y="3309373"/>
                          <a:ext cx="417512" cy="538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3462721"/>
                </p:ext>
              </p:extLst>
            </p:nvPr>
          </p:nvGraphicFramePr>
          <p:xfrm>
            <a:off x="6705805" y="1734573"/>
            <a:ext cx="715963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66" name="Equation" r:id="rId14" imgW="355320" imgH="177480" progId="Equation.DSMT4">
                    <p:embed/>
                  </p:oleObj>
                </mc:Choice>
                <mc:Fallback>
                  <p:oleObj name="Equation" r:id="rId14" imgW="355320" imgH="177480" progId="Equation.DSMT4">
                    <p:embed/>
                    <p:pic>
                      <p:nvPicPr>
                        <p:cNvPr id="40" name="Object 3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705805" y="1734573"/>
                          <a:ext cx="715963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Straight Arrow Connector 33"/>
            <p:cNvCxnSpPr/>
            <p:nvPr/>
          </p:nvCxnSpPr>
          <p:spPr>
            <a:xfrm>
              <a:off x="7561113" y="2151275"/>
              <a:ext cx="0" cy="19926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9711031"/>
                </p:ext>
              </p:extLst>
            </p:nvPr>
          </p:nvGraphicFramePr>
          <p:xfrm>
            <a:off x="7655221" y="2871556"/>
            <a:ext cx="844130" cy="584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67" name="Equation" r:id="rId16" imgW="330120" imgH="228600" progId="Equation.DSMT4">
                    <p:embed/>
                  </p:oleObj>
                </mc:Choice>
                <mc:Fallback>
                  <p:oleObj name="Equation" r:id="rId16" imgW="330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655221" y="2871556"/>
                          <a:ext cx="844130" cy="5843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Straight Arrow Connector 37"/>
            <p:cNvCxnSpPr/>
            <p:nvPr/>
          </p:nvCxnSpPr>
          <p:spPr>
            <a:xfrm flipH="1" flipV="1">
              <a:off x="6872918" y="3468110"/>
              <a:ext cx="10257" cy="412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7817580"/>
                </p:ext>
              </p:extLst>
            </p:nvPr>
          </p:nvGraphicFramePr>
          <p:xfrm>
            <a:off x="7190241" y="2333847"/>
            <a:ext cx="324828" cy="472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68" name="Equation" r:id="rId18" imgW="139680" imgH="203040" progId="Equation.DSMT4">
                    <p:embed/>
                  </p:oleObj>
                </mc:Choice>
                <mc:Fallback>
                  <p:oleObj name="Equation" r:id="rId18" imgW="1396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190241" y="2333847"/>
                          <a:ext cx="324828" cy="4724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87686"/>
              </p:ext>
            </p:extLst>
          </p:nvPr>
        </p:nvGraphicFramePr>
        <p:xfrm>
          <a:off x="2077593" y="2711324"/>
          <a:ext cx="3817270" cy="94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9" name="Equation" r:id="rId20" imgW="1587240" imgH="393480" progId="Equation.DSMT4">
                  <p:embed/>
                </p:oleObj>
              </mc:Choice>
              <mc:Fallback>
                <p:oleObj name="Equation" r:id="rId20" imgW="1587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77593" y="2711324"/>
                        <a:ext cx="3817270" cy="946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318756"/>
              </p:ext>
            </p:extLst>
          </p:nvPr>
        </p:nvGraphicFramePr>
        <p:xfrm>
          <a:off x="3259393" y="3465741"/>
          <a:ext cx="1132814" cy="103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0" name="Equation" r:id="rId22" imgW="457200" imgH="419040" progId="Equation.DSMT4">
                  <p:embed/>
                </p:oleObj>
              </mc:Choice>
              <mc:Fallback>
                <p:oleObj name="Equation" r:id="rId22" imgW="457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59393" y="3465741"/>
                        <a:ext cx="1132814" cy="103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110108"/>
              </p:ext>
            </p:extLst>
          </p:nvPr>
        </p:nvGraphicFramePr>
        <p:xfrm>
          <a:off x="2733861" y="4699682"/>
          <a:ext cx="2183877" cy="98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1" name="Equation" r:id="rId24" imgW="927000" imgH="419040" progId="Equation.DSMT4">
                  <p:embed/>
                </p:oleObj>
              </mc:Choice>
              <mc:Fallback>
                <p:oleObj name="Equation" r:id="rId24" imgW="927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733861" y="4699682"/>
                        <a:ext cx="2183877" cy="987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61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343"/>
            <a:ext cx="9144000" cy="1200817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184707" y="1762668"/>
            <a:ext cx="1622322" cy="1904457"/>
            <a:chOff x="184707" y="1762668"/>
            <a:chExt cx="1622322" cy="1904457"/>
          </a:xfrm>
        </p:grpSpPr>
        <p:sp>
          <p:nvSpPr>
            <p:cNvPr id="14" name="TextBox 13"/>
            <p:cNvSpPr txBox="1"/>
            <p:nvPr/>
          </p:nvSpPr>
          <p:spPr>
            <a:xfrm>
              <a:off x="184707" y="1762668"/>
              <a:ext cx="1622322" cy="15388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162820"/>
                </p:ext>
              </p:extLst>
            </p:nvPr>
          </p:nvGraphicFramePr>
          <p:xfrm>
            <a:off x="456914" y="2179430"/>
            <a:ext cx="1108075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4" name="Equation" r:id="rId4" imgW="533160" imgH="431640" progId="Equation.DSMT4">
                    <p:embed/>
                  </p:oleObj>
                </mc:Choice>
                <mc:Fallback>
                  <p:oleObj name="Equation" r:id="rId4" imgW="533160" imgH="43164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6914" y="2179430"/>
                          <a:ext cx="1108075" cy="898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6571102"/>
                </p:ext>
              </p:extLst>
            </p:nvPr>
          </p:nvGraphicFramePr>
          <p:xfrm>
            <a:off x="573088" y="3254375"/>
            <a:ext cx="801687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5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73088" y="3254375"/>
                          <a:ext cx="801687" cy="412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Straight Connector 16"/>
            <p:cNvCxnSpPr/>
            <p:nvPr/>
          </p:nvCxnSpPr>
          <p:spPr>
            <a:xfrm flipH="1">
              <a:off x="1768423" y="1918366"/>
              <a:ext cx="8629" cy="13039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259393" y="1918366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684110"/>
              </p:ext>
            </p:extLst>
          </p:nvPr>
        </p:nvGraphicFramePr>
        <p:xfrm>
          <a:off x="6075211" y="4230118"/>
          <a:ext cx="299461" cy="353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6" name="Equation" r:id="rId8" imgW="139680" imgH="164880" progId="Equation.DSMT4">
                  <p:embed/>
                </p:oleObj>
              </mc:Choice>
              <mc:Fallback>
                <p:oleObj name="Equation" r:id="rId8" imgW="139680" imgH="164880" progId="Equation.DSMT4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75211" y="4230118"/>
                        <a:ext cx="299461" cy="353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35440"/>
              </p:ext>
            </p:extLst>
          </p:nvPr>
        </p:nvGraphicFramePr>
        <p:xfrm>
          <a:off x="6116379" y="1944420"/>
          <a:ext cx="322415" cy="451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7"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16379" y="1944420"/>
                        <a:ext cx="322415" cy="451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6438794" y="1687801"/>
            <a:ext cx="2514600" cy="2840263"/>
            <a:chOff x="6438794" y="1687801"/>
            <a:chExt cx="2514600" cy="2840263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6490414" y="2164969"/>
              <a:ext cx="1533832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438794" y="2164969"/>
              <a:ext cx="44245" cy="236309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Flowchart: Connector 21"/>
            <p:cNvSpPr/>
            <p:nvPr/>
          </p:nvSpPr>
          <p:spPr>
            <a:xfrm>
              <a:off x="6676630" y="1906362"/>
              <a:ext cx="250722" cy="25072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490414" y="4108567"/>
              <a:ext cx="24629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3164640"/>
                </p:ext>
              </p:extLst>
            </p:nvPr>
          </p:nvGraphicFramePr>
          <p:xfrm>
            <a:off x="6509443" y="2880046"/>
            <a:ext cx="350838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8" name="Equation" r:id="rId12" imgW="126720" imgH="177480" progId="Equation.DSMT4">
                    <p:embed/>
                  </p:oleObj>
                </mc:Choice>
                <mc:Fallback>
                  <p:oleObj name="Equation" r:id="rId12" imgW="126720" imgH="177480" progId="Equation.DSMT4">
                    <p:embed/>
                    <p:pic>
                      <p:nvPicPr>
                        <p:cNvPr id="35" name="Object 3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509443" y="2880046"/>
                          <a:ext cx="350838" cy="492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4331161"/>
                </p:ext>
              </p:extLst>
            </p:nvPr>
          </p:nvGraphicFramePr>
          <p:xfrm>
            <a:off x="7004079" y="1687801"/>
            <a:ext cx="845405" cy="461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9" name="Equation" r:id="rId14" imgW="419040" imgH="228600" progId="Equation.DSMT4">
                    <p:embed/>
                  </p:oleObj>
                </mc:Choice>
                <mc:Fallback>
                  <p:oleObj name="Equation" r:id="rId14" imgW="419040" imgH="228600" progId="Equation.DSMT4">
                    <p:embed/>
                    <p:pic>
                      <p:nvPicPr>
                        <p:cNvPr id="40" name="Object 3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004079" y="1687801"/>
                          <a:ext cx="845405" cy="4611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Straight Arrow Connector 32"/>
            <p:cNvCxnSpPr/>
            <p:nvPr/>
          </p:nvCxnSpPr>
          <p:spPr>
            <a:xfrm>
              <a:off x="6794173" y="2149198"/>
              <a:ext cx="19582" cy="19593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597445"/>
              </p:ext>
            </p:extLst>
          </p:nvPr>
        </p:nvGraphicFramePr>
        <p:xfrm>
          <a:off x="2592388" y="2349500"/>
          <a:ext cx="13176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0" name="Equation" r:id="rId16" imgW="596880" imgH="419040" progId="Equation.DSMT4">
                  <p:embed/>
                </p:oleObj>
              </mc:Choice>
              <mc:Fallback>
                <p:oleObj name="Equation" r:id="rId16" imgW="596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92388" y="2349500"/>
                        <a:ext cx="1317625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6935610" y="2164969"/>
            <a:ext cx="1533832" cy="1914355"/>
            <a:chOff x="6935610" y="2164969"/>
            <a:chExt cx="1533832" cy="1914355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7117514" y="2164969"/>
              <a:ext cx="2402" cy="13647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935610" y="3501372"/>
              <a:ext cx="1533832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130353"/>
                </p:ext>
              </p:extLst>
            </p:nvPr>
          </p:nvGraphicFramePr>
          <p:xfrm>
            <a:off x="7158296" y="2419737"/>
            <a:ext cx="374465" cy="561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1" name="Equation" r:id="rId18" imgW="152280" imgH="228600" progId="Equation.DSMT4">
                    <p:embed/>
                  </p:oleObj>
                </mc:Choice>
                <mc:Fallback>
                  <p:oleObj name="Equation" r:id="rId18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158296" y="2419737"/>
                          <a:ext cx="374465" cy="5616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4454935"/>
                </p:ext>
              </p:extLst>
            </p:nvPr>
          </p:nvGraphicFramePr>
          <p:xfrm>
            <a:off x="7437749" y="3602065"/>
            <a:ext cx="894861" cy="477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2" name="Equation" r:id="rId20" imgW="380880" imgH="203040" progId="Equation.DSMT4">
                    <p:embed/>
                  </p:oleObj>
                </mc:Choice>
                <mc:Fallback>
                  <p:oleObj name="Equation" r:id="rId20" imgW="380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437749" y="3602065"/>
                          <a:ext cx="894861" cy="4772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Group 52"/>
          <p:cNvGrpSpPr/>
          <p:nvPr/>
        </p:nvGrpSpPr>
        <p:grpSpPr>
          <a:xfrm>
            <a:off x="6927352" y="2189139"/>
            <a:ext cx="1551342" cy="1355541"/>
            <a:chOff x="6927352" y="2189139"/>
            <a:chExt cx="1551342" cy="135554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6927352" y="3068753"/>
              <a:ext cx="1533832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7781266" y="2189139"/>
              <a:ext cx="1" cy="9079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7810938"/>
                </p:ext>
              </p:extLst>
            </p:nvPr>
          </p:nvGraphicFramePr>
          <p:xfrm>
            <a:off x="7854210" y="2345788"/>
            <a:ext cx="353907" cy="49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3" name="Equation" r:id="rId22" imgW="164880" imgH="228600" progId="Equation.DSMT4">
                    <p:embed/>
                  </p:oleObj>
                </mc:Choice>
                <mc:Fallback>
                  <p:oleObj name="Equation" r:id="rId22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854210" y="2345788"/>
                          <a:ext cx="353907" cy="49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1845213"/>
                </p:ext>
              </p:extLst>
            </p:nvPr>
          </p:nvGraphicFramePr>
          <p:xfrm>
            <a:off x="7592869" y="3077955"/>
            <a:ext cx="88582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4" name="Equation" r:id="rId24" imgW="885817" imgH="466581" progId="Equation.DSMT4">
                    <p:embed/>
                  </p:oleObj>
                </mc:Choice>
                <mc:Fallback>
                  <p:oleObj name="Equation" r:id="rId24" imgW="885817" imgH="46658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7592869" y="3077955"/>
                          <a:ext cx="885825" cy="466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217784"/>
              </p:ext>
            </p:extLst>
          </p:nvPr>
        </p:nvGraphicFramePr>
        <p:xfrm>
          <a:off x="2237824" y="3275649"/>
          <a:ext cx="2314247" cy="1041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" name="Equation" r:id="rId26" imgW="1015920" imgH="457200" progId="Equation.DSMT4">
                  <p:embed/>
                </p:oleObj>
              </mc:Choice>
              <mc:Fallback>
                <p:oleObj name="Equation" r:id="rId26" imgW="1015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237824" y="3275649"/>
                        <a:ext cx="2314247" cy="1041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050285"/>
              </p:ext>
            </p:extLst>
          </p:nvPr>
        </p:nvGraphicFramePr>
        <p:xfrm>
          <a:off x="2187834" y="4170642"/>
          <a:ext cx="2570211" cy="105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" name="Equation" r:id="rId28" imgW="1117440" imgH="457200" progId="Equation.DSMT4">
                  <p:embed/>
                </p:oleObj>
              </mc:Choice>
              <mc:Fallback>
                <p:oleObj name="Equation" r:id="rId28" imgW="1117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187834" y="4170642"/>
                        <a:ext cx="2570211" cy="105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049389"/>
              </p:ext>
            </p:extLst>
          </p:nvPr>
        </p:nvGraphicFramePr>
        <p:xfrm>
          <a:off x="1768423" y="5427609"/>
          <a:ext cx="4305346" cy="600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" name="Equation" r:id="rId30" imgW="1638000" imgH="228600" progId="Equation.DSMT4">
                  <p:embed/>
                </p:oleObj>
              </mc:Choice>
              <mc:Fallback>
                <p:oleObj name="Equation" r:id="rId30" imgW="1638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768423" y="5427609"/>
                        <a:ext cx="4305346" cy="600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65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199382"/>
              </p:ext>
            </p:extLst>
          </p:nvPr>
        </p:nvGraphicFramePr>
        <p:xfrm>
          <a:off x="2416327" y="441920"/>
          <a:ext cx="5159127" cy="1768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6" name="Equation" r:id="rId3" imgW="2260440" imgH="774360" progId="Equation.DSMT4">
                  <p:embed/>
                </p:oleObj>
              </mc:Choice>
              <mc:Fallback>
                <p:oleObj name="Equation" r:id="rId3" imgW="226044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6327" y="441920"/>
                        <a:ext cx="5159127" cy="1768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433960"/>
              </p:ext>
            </p:extLst>
          </p:nvPr>
        </p:nvGraphicFramePr>
        <p:xfrm>
          <a:off x="2109631" y="2357697"/>
          <a:ext cx="5772517" cy="124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name="Equation" r:id="rId5" imgW="2120760" imgH="457200" progId="Equation.DSMT4">
                  <p:embed/>
                </p:oleObj>
              </mc:Choice>
              <mc:Fallback>
                <p:oleObj name="Equation" r:id="rId5" imgW="2120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9631" y="2357697"/>
                        <a:ext cx="5772517" cy="124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079073"/>
              </p:ext>
            </p:extLst>
          </p:nvPr>
        </p:nvGraphicFramePr>
        <p:xfrm>
          <a:off x="2109631" y="3749833"/>
          <a:ext cx="5621568" cy="1093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8" name="Equation" r:id="rId7" imgW="2349360" imgH="457200" progId="Equation.DSMT4">
                  <p:embed/>
                </p:oleObj>
              </mc:Choice>
              <mc:Fallback>
                <p:oleObj name="Equation" r:id="rId7" imgW="2349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9631" y="3749833"/>
                        <a:ext cx="5621568" cy="1093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58992"/>
              </p:ext>
            </p:extLst>
          </p:nvPr>
        </p:nvGraphicFramePr>
        <p:xfrm>
          <a:off x="1091615" y="4991521"/>
          <a:ext cx="7023685" cy="49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Equation" r:id="rId9" imgW="3276360" imgH="228600" progId="Equation.DSMT4">
                  <p:embed/>
                </p:oleObj>
              </mc:Choice>
              <mc:Fallback>
                <p:oleObj name="Equation" r:id="rId9" imgW="327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1615" y="4991521"/>
                        <a:ext cx="7023685" cy="49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661298"/>
              </p:ext>
            </p:extLst>
          </p:nvPr>
        </p:nvGraphicFramePr>
        <p:xfrm>
          <a:off x="3210834" y="5509250"/>
          <a:ext cx="2722331" cy="99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name="Equation" r:id="rId11" imgW="1079280" imgH="393480" progId="Equation.DSMT4">
                  <p:embed/>
                </p:oleObj>
              </mc:Choice>
              <mc:Fallback>
                <p:oleObj name="Equation" r:id="rId11" imgW="1079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10834" y="5509250"/>
                        <a:ext cx="2722331" cy="99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98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0532"/>
            <a:ext cx="9144000" cy="119655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0965" y="1848983"/>
            <a:ext cx="1622322" cy="2365472"/>
            <a:chOff x="184707" y="1918177"/>
            <a:chExt cx="1622322" cy="2365472"/>
          </a:xfrm>
        </p:grpSpPr>
        <p:sp>
          <p:nvSpPr>
            <p:cNvPr id="10" name="TextBox 9"/>
            <p:cNvSpPr txBox="1"/>
            <p:nvPr/>
          </p:nvSpPr>
          <p:spPr>
            <a:xfrm>
              <a:off x="184707" y="1918177"/>
              <a:ext cx="1622322" cy="15388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0676664"/>
                </p:ext>
              </p:extLst>
            </p:nvPr>
          </p:nvGraphicFramePr>
          <p:xfrm>
            <a:off x="456914" y="2334939"/>
            <a:ext cx="1108075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1" name="Equation" r:id="rId4" imgW="533160" imgH="431640" progId="Equation.DSMT4">
                    <p:embed/>
                  </p:oleObj>
                </mc:Choice>
                <mc:Fallback>
                  <p:oleObj name="Equation" r:id="rId4" imgW="533160" imgH="431640" progId="Equation.DSMT4">
                    <p:embed/>
                    <p:pic>
                      <p:nvPicPr>
                        <p:cNvPr id="15" name="Object 1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6914" y="2334939"/>
                          <a:ext cx="1108075" cy="898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1090176"/>
                </p:ext>
              </p:extLst>
            </p:nvPr>
          </p:nvGraphicFramePr>
          <p:xfrm>
            <a:off x="536288" y="3281937"/>
            <a:ext cx="949325" cy="1001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2" name="Equation" r:id="rId6" imgW="406080" imgH="431640" progId="Equation.DSMT4">
                    <p:embed/>
                  </p:oleObj>
                </mc:Choice>
                <mc:Fallback>
                  <p:oleObj name="Equation" r:id="rId6" imgW="406080" imgH="431640" progId="Equation.DSMT4">
                    <p:embed/>
                    <p:pic>
                      <p:nvPicPr>
                        <p:cNvPr id="16" name="Object 1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36288" y="3281937"/>
                          <a:ext cx="949325" cy="10017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 flipH="1">
              <a:off x="1768423" y="2073875"/>
              <a:ext cx="8629" cy="13039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415548" y="1851663"/>
            <a:ext cx="2625213" cy="2625213"/>
            <a:chOff x="6415548" y="1851663"/>
            <a:chExt cx="2625213" cy="26252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15548" y="1851663"/>
              <a:ext cx="2625213" cy="2625213"/>
            </a:xfrm>
            <a:prstGeom prst="rect">
              <a:avLst/>
            </a:prstGeom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8790338"/>
                </p:ext>
              </p:extLst>
            </p:nvPr>
          </p:nvGraphicFramePr>
          <p:xfrm>
            <a:off x="7755950" y="2445493"/>
            <a:ext cx="359350" cy="53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3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755950" y="2445493"/>
                          <a:ext cx="359350" cy="53902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860420"/>
                </p:ext>
              </p:extLst>
            </p:nvPr>
          </p:nvGraphicFramePr>
          <p:xfrm>
            <a:off x="7086600" y="3000789"/>
            <a:ext cx="362348" cy="652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4" name="Equation" r:id="rId11" imgW="126720" imgH="228600" progId="Equation.DSMT4">
                    <p:embed/>
                  </p:oleObj>
                </mc:Choice>
                <mc:Fallback>
                  <p:oleObj name="Equation" r:id="rId11" imgW="1267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086600" y="3000789"/>
                          <a:ext cx="362348" cy="652224"/>
                        </a:xfrm>
                        <a:prstGeom prst="rect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16"/>
          <p:cNvSpPr txBox="1"/>
          <p:nvPr/>
        </p:nvSpPr>
        <p:spPr>
          <a:xfrm>
            <a:off x="3259393" y="1918366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025340"/>
              </p:ext>
            </p:extLst>
          </p:nvPr>
        </p:nvGraphicFramePr>
        <p:xfrm>
          <a:off x="1906744" y="2445493"/>
          <a:ext cx="15382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5" name="Equation" r:id="rId13" imgW="672840" imgH="393480" progId="Equation.DSMT4">
                  <p:embed/>
                </p:oleObj>
              </mc:Choice>
              <mc:Fallback>
                <p:oleObj name="Equation" r:id="rId13" imgW="672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6744" y="2445493"/>
                        <a:ext cx="1538288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2289"/>
              </p:ext>
            </p:extLst>
          </p:nvPr>
        </p:nvGraphicFramePr>
        <p:xfrm>
          <a:off x="3618489" y="2476259"/>
          <a:ext cx="2618877" cy="917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6" name="Equation" r:id="rId15" imgW="1231560" imgH="431640" progId="Equation.DSMT4">
                  <p:embed/>
                </p:oleObj>
              </mc:Choice>
              <mc:Fallback>
                <p:oleObj name="Equation" r:id="rId15" imgW="1231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18489" y="2476259"/>
                        <a:ext cx="2618877" cy="917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75969"/>
              </p:ext>
            </p:extLst>
          </p:nvPr>
        </p:nvGraphicFramePr>
        <p:xfrm>
          <a:off x="1703310" y="3447129"/>
          <a:ext cx="1891720" cy="456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7" name="Equation" r:id="rId17" imgW="736560" imgH="177480" progId="Equation.DSMT4">
                  <p:embed/>
                </p:oleObj>
              </mc:Choice>
              <mc:Fallback>
                <p:oleObj name="Equation" r:id="rId17" imgW="736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03310" y="3447129"/>
                        <a:ext cx="1891720" cy="456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124872"/>
              </p:ext>
            </p:extLst>
          </p:nvPr>
        </p:nvGraphicFramePr>
        <p:xfrm>
          <a:off x="3624526" y="3308607"/>
          <a:ext cx="2842441" cy="96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8" name="Equation" r:id="rId19" imgW="1269720" imgH="431640" progId="Equation.DSMT4">
                  <p:embed/>
                </p:oleObj>
              </mc:Choice>
              <mc:Fallback>
                <p:oleObj name="Equation" r:id="rId19" imgW="1269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24526" y="3308607"/>
                        <a:ext cx="2842441" cy="96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614734"/>
              </p:ext>
            </p:extLst>
          </p:nvPr>
        </p:nvGraphicFramePr>
        <p:xfrm>
          <a:off x="84516" y="4415407"/>
          <a:ext cx="3580127" cy="966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9" name="Equation" r:id="rId21" imgW="1600200" imgH="431640" progId="Equation.DSMT4">
                  <p:embed/>
                </p:oleObj>
              </mc:Choice>
              <mc:Fallback>
                <p:oleObj name="Equation" r:id="rId21" imgW="1600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4516" y="4415407"/>
                        <a:ext cx="3580127" cy="966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643430"/>
              </p:ext>
            </p:extLst>
          </p:nvPr>
        </p:nvGraphicFramePr>
        <p:xfrm>
          <a:off x="3842825" y="4431234"/>
          <a:ext cx="3572695" cy="948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0" name="Equation" r:id="rId23" imgW="1625400" imgH="431640" progId="Equation.DSMT4">
                  <p:embed/>
                </p:oleObj>
              </mc:Choice>
              <mc:Fallback>
                <p:oleObj name="Equation" r:id="rId23" imgW="1625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842825" y="4431234"/>
                        <a:ext cx="3572695" cy="948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775758"/>
              </p:ext>
            </p:extLst>
          </p:nvPr>
        </p:nvGraphicFramePr>
        <p:xfrm>
          <a:off x="84516" y="5355412"/>
          <a:ext cx="2994594" cy="10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1" name="Equation" r:id="rId25" imgW="1269720" imgH="431640" progId="Equation.DSMT4">
                  <p:embed/>
                </p:oleObj>
              </mc:Choice>
              <mc:Fallback>
                <p:oleObj name="Equation" r:id="rId25" imgW="1269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4516" y="5355412"/>
                        <a:ext cx="2994594" cy="101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695958"/>
              </p:ext>
            </p:extLst>
          </p:nvPr>
        </p:nvGraphicFramePr>
        <p:xfrm>
          <a:off x="3022600" y="5341938"/>
          <a:ext cx="19685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2" name="Equation" r:id="rId27" imgW="799920" imgH="431640" progId="Equation.DSMT4">
                  <p:embed/>
                </p:oleObj>
              </mc:Choice>
              <mc:Fallback>
                <p:oleObj name="Equation" r:id="rId27" imgW="799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022600" y="5341938"/>
                        <a:ext cx="1968500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778589"/>
              </p:ext>
            </p:extLst>
          </p:nvPr>
        </p:nvGraphicFramePr>
        <p:xfrm>
          <a:off x="5293660" y="5380231"/>
          <a:ext cx="3084432" cy="10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3" name="Equation" r:id="rId29" imgW="1307880" imgH="431640" progId="Equation.DSMT4">
                  <p:embed/>
                </p:oleObj>
              </mc:Choice>
              <mc:Fallback>
                <p:oleObj name="Equation" r:id="rId29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293660" y="5380231"/>
                        <a:ext cx="3084432" cy="101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884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6105525" cy="15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131" y="576978"/>
            <a:ext cx="1962150" cy="2085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59393" y="2201288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25713" y="2201288"/>
            <a:ext cx="1622322" cy="1995070"/>
            <a:chOff x="125713" y="2201288"/>
            <a:chExt cx="1622322" cy="1995070"/>
          </a:xfrm>
        </p:grpSpPr>
        <p:sp>
          <p:nvSpPr>
            <p:cNvPr id="11" name="TextBox 10"/>
            <p:cNvSpPr txBox="1"/>
            <p:nvPr/>
          </p:nvSpPr>
          <p:spPr>
            <a:xfrm>
              <a:off x="125713" y="2201288"/>
              <a:ext cx="1622322" cy="15388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</a:t>
              </a:r>
              <a:endParaRPr lang="en-US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4085407"/>
                </p:ext>
              </p:extLst>
            </p:nvPr>
          </p:nvGraphicFramePr>
          <p:xfrm>
            <a:off x="423863" y="2657475"/>
            <a:ext cx="1055687" cy="819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0" name="Equation" r:id="rId5" imgW="507960" imgH="393480" progId="Equation.DSMT4">
                    <p:embed/>
                  </p:oleObj>
                </mc:Choice>
                <mc:Fallback>
                  <p:oleObj name="Equation" r:id="rId5" imgW="507960" imgH="393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3863" y="2657475"/>
                          <a:ext cx="1055687" cy="819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7400621"/>
                </p:ext>
              </p:extLst>
            </p:nvPr>
          </p:nvGraphicFramePr>
          <p:xfrm>
            <a:off x="461962" y="3666133"/>
            <a:ext cx="979488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1" name="Equation" r:id="rId7" imgW="419040" imgH="228600" progId="Equation.DSMT4">
                    <p:embed/>
                  </p:oleObj>
                </mc:Choice>
                <mc:Fallback>
                  <p:oleObj name="Equation" r:id="rId7" imgW="41904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1962" y="3666133"/>
                          <a:ext cx="979488" cy="530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Connector 13"/>
            <p:cNvCxnSpPr/>
            <p:nvPr/>
          </p:nvCxnSpPr>
          <p:spPr>
            <a:xfrm flipH="1">
              <a:off x="1709429" y="2356986"/>
              <a:ext cx="8629" cy="13039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135188" y="3078057"/>
            <a:ext cx="1683243" cy="1510828"/>
            <a:chOff x="2135188" y="3078057"/>
            <a:chExt cx="1683243" cy="151082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31901" y="3078057"/>
              <a:ext cx="1586530" cy="1510828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 flipV="1">
              <a:off x="2418734" y="3368589"/>
              <a:ext cx="0" cy="464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438552" y="3833471"/>
              <a:ext cx="393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418734" y="3347583"/>
              <a:ext cx="412956" cy="21006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831690" y="3368589"/>
              <a:ext cx="0" cy="48589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18733" y="3340885"/>
              <a:ext cx="412957" cy="4958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5902314"/>
                </p:ext>
              </p:extLst>
            </p:nvPr>
          </p:nvGraphicFramePr>
          <p:xfrm>
            <a:off x="2631724" y="3888662"/>
            <a:ext cx="178388" cy="249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2" name="Equation" r:id="rId10" imgW="126720" imgH="177480" progId="Equation.DSMT4">
                    <p:embed/>
                  </p:oleObj>
                </mc:Choice>
                <mc:Fallback>
                  <p:oleObj name="Equation" r:id="rId10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631724" y="3888662"/>
                          <a:ext cx="178388" cy="2497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706700"/>
                </p:ext>
              </p:extLst>
            </p:nvPr>
          </p:nvGraphicFramePr>
          <p:xfrm>
            <a:off x="2135188" y="3246438"/>
            <a:ext cx="174625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3" name="Equation" r:id="rId12" imgW="126720" imgH="177480" progId="Equation.DSMT4">
                    <p:embed/>
                  </p:oleObj>
                </mc:Choice>
                <mc:Fallback>
                  <p:oleObj name="Equation" r:id="rId12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135188" y="3246438"/>
                          <a:ext cx="174625" cy="244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7497816"/>
                </p:ext>
              </p:extLst>
            </p:nvPr>
          </p:nvGraphicFramePr>
          <p:xfrm>
            <a:off x="2736818" y="3368589"/>
            <a:ext cx="321353" cy="385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4" name="Equation" r:id="rId14" imgW="190440" imgH="228600" progId="Equation.DSMT4">
                    <p:embed/>
                  </p:oleObj>
                </mc:Choice>
                <mc:Fallback>
                  <p:oleObj name="Equation" r:id="rId14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736818" y="3368589"/>
                          <a:ext cx="321353" cy="385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50447"/>
              </p:ext>
            </p:extLst>
          </p:nvPr>
        </p:nvGraphicFramePr>
        <p:xfrm>
          <a:off x="3844977" y="3525214"/>
          <a:ext cx="2260548" cy="61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5" name="Equation" r:id="rId16" imgW="838080" imgH="228600" progId="Equation.DSMT4">
                  <p:embed/>
                </p:oleObj>
              </mc:Choice>
              <mc:Fallback>
                <p:oleObj name="Equation" r:id="rId16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44977" y="3525214"/>
                        <a:ext cx="2260548" cy="61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266319"/>
              </p:ext>
            </p:extLst>
          </p:nvPr>
        </p:nvGraphicFramePr>
        <p:xfrm>
          <a:off x="6132071" y="3476625"/>
          <a:ext cx="2297471" cy="57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6" name="Equation" r:id="rId18" imgW="965160" imgH="241200" progId="Equation.DSMT4">
                  <p:embed/>
                </p:oleObj>
              </mc:Choice>
              <mc:Fallback>
                <p:oleObj name="Equation" r:id="rId18" imgW="965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32071" y="3476625"/>
                        <a:ext cx="2297471" cy="574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291151"/>
              </p:ext>
            </p:extLst>
          </p:nvPr>
        </p:nvGraphicFramePr>
        <p:xfrm>
          <a:off x="4799146" y="4236455"/>
          <a:ext cx="1675396" cy="63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7" name="Equation" r:id="rId20" imgW="736560" imgH="279360" progId="Equation.DSMT4">
                  <p:embed/>
                </p:oleObj>
              </mc:Choice>
              <mc:Fallback>
                <p:oleObj name="Equation" r:id="rId20" imgW="736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799146" y="4236455"/>
                        <a:ext cx="1675396" cy="63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323835"/>
              </p:ext>
            </p:extLst>
          </p:nvPr>
        </p:nvGraphicFramePr>
        <p:xfrm>
          <a:off x="3412690" y="4944581"/>
          <a:ext cx="3929562" cy="940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8" name="Equation" r:id="rId22" imgW="1803240" imgH="431640" progId="Equation.DSMT4">
                  <p:embed/>
                </p:oleObj>
              </mc:Choice>
              <mc:Fallback>
                <p:oleObj name="Equation" r:id="rId22" imgW="1803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412690" y="4944581"/>
                        <a:ext cx="3929562" cy="940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68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7697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Простейшая форма движения материи – механическое движение.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434136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Механическим движением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тела называется изменение его положения в пространстве относительно других тел с течением времени.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4213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Положение тела в пространстве можно определить только по отношению к другим телам. Тело, по отношению к которому рассматривается положение данного тела, называют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телом отсчета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849977"/>
            <a:ext cx="6086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Тело отсчета и жестко связанная с ним система координат, снабженная часами, составляют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систему отсчета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62" y="3667391"/>
            <a:ext cx="2820617" cy="215040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957973"/>
            <a:ext cx="62048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Кинематика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изучает движение тел без рассмотрения причин, его вызывающих.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7697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Простейшей физической моделью тела является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материальная точка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— тело, размерами которого в условиях данной задачи можно пренебречь.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53" y="1620951"/>
            <a:ext cx="598784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Положение материальной точки определяется тремя координатами 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которые являются проекциями материальной точки на соответствующие оси.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2122" y="3406055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При движении материальной точки ее координаты с течением времени изменяются. В общем случае ее движение определяется скалярными уравнениями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231835"/>
              </p:ext>
            </p:extLst>
          </p:nvPr>
        </p:nvGraphicFramePr>
        <p:xfrm>
          <a:off x="2713843" y="4514051"/>
          <a:ext cx="3716314" cy="45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1676160" imgH="203040" progId="Equation.DSMT4">
                  <p:embed/>
                </p:oleObj>
              </mc:Choice>
              <mc:Fallback>
                <p:oleObj name="Equation" r:id="rId3" imgW="1676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3843" y="4514051"/>
                        <a:ext cx="3716314" cy="450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0" y="4945765"/>
            <a:ext cx="90997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Эти уравнения называются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кинематическими уравнениями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движения материальной точки.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623" y="1336049"/>
            <a:ext cx="2820617" cy="21504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22122" y="5675412"/>
            <a:ext cx="9166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Исключая время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в уравнениях, получим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уравнение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траектории</a:t>
            </a:r>
            <a:r>
              <a:rPr lang="ro-RO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движения материальной точки.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577214"/>
            <a:ext cx="2333625" cy="19621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" y="472588"/>
            <a:ext cx="68103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Траектория движения материальной точки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линия, по которой движется тело (линия, описываемая этой точкой в пространстве).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52943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Перемещение –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вектор направленный из начального положения тела в конечное.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467601"/>
            <a:ext cx="68103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Путь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это длина участка траектории, пройденного точкой за данный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промежуток времени.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3166942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Важной величиной, характеризующей движение тела, является его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скорость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" y="387900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Скорость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величина, показывающая как быстро, изменяется положение (координата) тела.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4624736"/>
            <a:ext cx="9143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Средняя скорость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– векторная физическая величина, модуль которой численно равен модулю перемещения тела за единицу времени: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594192"/>
              </p:ext>
            </p:extLst>
          </p:nvPr>
        </p:nvGraphicFramePr>
        <p:xfrm>
          <a:off x="1982428" y="5596311"/>
          <a:ext cx="1224653" cy="83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4" imgW="634680" imgH="431640" progId="Equation.DSMT4">
                  <p:embed/>
                </p:oleObj>
              </mc:Choice>
              <mc:Fallback>
                <p:oleObj name="Equation" r:id="rId4" imgW="634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2428" y="5596311"/>
                        <a:ext cx="1224653" cy="832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172771"/>
              </p:ext>
            </p:extLst>
          </p:nvPr>
        </p:nvGraphicFramePr>
        <p:xfrm>
          <a:off x="4571999" y="5679802"/>
          <a:ext cx="1159748" cy="665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6" imgW="685800" imgH="393480" progId="Equation.DSMT4">
                  <p:embed/>
                </p:oleObj>
              </mc:Choice>
              <mc:Fallback>
                <p:oleObj name="Equation" r:id="rId6" imgW="685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1999" y="5679802"/>
                        <a:ext cx="1159748" cy="665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92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Равномерное движение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движение с постоянной скоростью.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975381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При равномерном движении: 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60745"/>
              </p:ext>
            </p:extLst>
          </p:nvPr>
        </p:nvGraphicFramePr>
        <p:xfrm>
          <a:off x="2117368" y="1460500"/>
          <a:ext cx="17748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Equation" r:id="rId3" imgW="622080" imgH="203040" progId="Equation.DSMT4">
                  <p:embed/>
                </p:oleObj>
              </mc:Choice>
              <mc:Fallback>
                <p:oleObj name="Equation" r:id="rId3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7368" y="1460500"/>
                        <a:ext cx="1774825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189631"/>
              </p:ext>
            </p:extLst>
          </p:nvPr>
        </p:nvGraphicFramePr>
        <p:xfrm>
          <a:off x="5942930" y="1371584"/>
          <a:ext cx="2404658" cy="59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Equation" r:id="rId5" imgW="927000" imgH="228600" progId="Equation.DSMT4">
                  <p:embed/>
                </p:oleObj>
              </mc:Choice>
              <mc:Fallback>
                <p:oleObj name="Equation" r:id="rId5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2930" y="1371584"/>
                        <a:ext cx="2404658" cy="592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02891" y="1533628"/>
            <a:ext cx="1150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путь -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5491" y="1460500"/>
            <a:ext cx="1976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координата -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203993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Если скорость изменяется с течением времени,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движение неравномерное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272720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Величина, показывающая как по времени изменяется скорость называется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ускорением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356382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Среднее ускорение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- векторная величина, равная отношению изменения скорости к интервалу времени, за которое это изменение произошло: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657143"/>
              </p:ext>
            </p:extLst>
          </p:nvPr>
        </p:nvGraphicFramePr>
        <p:xfrm>
          <a:off x="2709454" y="4635752"/>
          <a:ext cx="1344577" cy="85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Equation" r:id="rId7" imgW="622080" imgH="393480" progId="Equation.DSMT4">
                  <p:embed/>
                </p:oleObj>
              </mc:Choice>
              <mc:Fallback>
                <p:oleObj name="Equation" r:id="rId7" imgW="622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9454" y="4635752"/>
                        <a:ext cx="1344577" cy="850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694800"/>
              </p:ext>
            </p:extLst>
          </p:nvPr>
        </p:nvGraphicFramePr>
        <p:xfrm>
          <a:off x="5167877" y="4635752"/>
          <a:ext cx="1273430" cy="692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Equation" r:id="rId9" imgW="723600" imgH="393480" progId="Equation.DSMT4">
                  <p:embed/>
                </p:oleObj>
              </mc:Choice>
              <mc:Fallback>
                <p:oleObj name="Equation" r:id="rId9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67877" y="4635752"/>
                        <a:ext cx="1273430" cy="692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0" y="5431555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При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прямолинейном движении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ускорение направлено:</a:t>
            </a:r>
          </a:p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• в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сторону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движения (скорости), если скорость тела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увеличивается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/>
      <p:bldP spid="22" grpId="0"/>
      <p:bldP spid="23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противоположную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сторону движения (скорости), если скорость тела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уменьшается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374758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Скорость при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равноускоренном движении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73390"/>
              </p:ext>
            </p:extLst>
          </p:nvPr>
        </p:nvGraphicFramePr>
        <p:xfrm>
          <a:off x="220103" y="1753783"/>
          <a:ext cx="2096216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" name="Equation" r:id="rId3" imgW="888840" imgH="228600" progId="Equation.DSMT4">
                  <p:embed/>
                </p:oleObj>
              </mc:Choice>
              <mc:Fallback>
                <p:oleObj name="Equation" r:id="rId3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103" y="1753783"/>
                        <a:ext cx="2096216" cy="539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36422" y="1778293"/>
            <a:ext cx="6607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где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скорость тела в начальный момент.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398447"/>
              </p:ext>
            </p:extLst>
          </p:nvPr>
        </p:nvGraphicFramePr>
        <p:xfrm>
          <a:off x="3156563" y="1750914"/>
          <a:ext cx="854997" cy="51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6563" y="1750914"/>
                        <a:ext cx="854997" cy="512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2347228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Соответственно путь -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313749"/>
              </p:ext>
            </p:extLst>
          </p:nvPr>
        </p:nvGraphicFramePr>
        <p:xfrm>
          <a:off x="3550145" y="2096176"/>
          <a:ext cx="2290065" cy="932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" name="Equation" r:id="rId7" imgW="1028520" imgH="419040" progId="Equation.DSMT4">
                  <p:embed/>
                </p:oleObj>
              </mc:Choice>
              <mc:Fallback>
                <p:oleObj name="Equation" r:id="rId7" imgW="1028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50145" y="2096176"/>
                        <a:ext cx="2290065" cy="932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3231820"/>
            <a:ext cx="2271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координата -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490604"/>
              </p:ext>
            </p:extLst>
          </p:nvPr>
        </p:nvGraphicFramePr>
        <p:xfrm>
          <a:off x="1872732" y="2911866"/>
          <a:ext cx="3034102" cy="95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" name="Equation" r:id="rId9" imgW="1333440" imgH="419040" progId="Equation.DSMT4">
                  <p:embed/>
                </p:oleObj>
              </mc:Choice>
              <mc:Fallback>
                <p:oleObj name="Equation" r:id="rId9" imgW="1333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2732" y="2911866"/>
                        <a:ext cx="3034102" cy="95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-88642" y="3778231"/>
            <a:ext cx="92326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Рассмотрим случай когда точка движется по криволинейной траектории.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7434" y="4381559"/>
            <a:ext cx="3809132" cy="145646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571769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Вектор скорости болида меняется как по направлению, так и по длине (величине скорости).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4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3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КИНЕМАТИКА ПОСТУПАТЕЛЬНОГО ДВИЖЕНИЯ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4863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Вопрос: куда направлен вектор ускорения? Ускорение – это величина характеризующая быстроту изменения скорости. А скорость, как и любой вектор, может меняться по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величине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 по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направлению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172264"/>
            <a:ext cx="56338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Поэтому иногда ускорение разбивают на две составляющие.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214" y="1551520"/>
            <a:ext cx="3227456" cy="16374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03649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Одна составляющая направлена по нормали к касательной, т.е. перпендикулярно скорости, и называется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нормальным ускорением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00055"/>
              </p:ext>
            </p:extLst>
          </p:nvPr>
        </p:nvGraphicFramePr>
        <p:xfrm>
          <a:off x="1708867" y="3927812"/>
          <a:ext cx="11080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4" imgW="558720" imgH="419040" progId="Equation.DSMT4">
                  <p:embed/>
                </p:oleObj>
              </mc:Choice>
              <mc:Fallback>
                <p:oleObj name="Equation" r:id="rId4" imgW="558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8867" y="3927812"/>
                        <a:ext cx="1108075" cy="83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16942" y="4144486"/>
            <a:ext cx="63270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 где 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мгновенный радиус кривизны.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724122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Нормальное ускорение определяет изменение вектора скорости</a:t>
            </a:r>
          </a:p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 направлению.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53123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Изменение скорости по модулю задается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тангенциальным ускорением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239653"/>
              </p:ext>
            </p:extLst>
          </p:nvPr>
        </p:nvGraphicFramePr>
        <p:xfrm>
          <a:off x="2042009" y="5841336"/>
          <a:ext cx="441790" cy="497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6" imgW="203040" imgH="228600" progId="Equation.DSMT4">
                  <p:embed/>
                </p:oleObj>
              </mc:Choice>
              <mc:Fallback>
                <p:oleObj name="Equation" r:id="rId6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2009" y="5841336"/>
                        <a:ext cx="441790" cy="497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129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2931</TotalTime>
  <Words>1164</Words>
  <Application>Microsoft Office PowerPoint</Application>
  <PresentationFormat>On-screen Show (4:3)</PresentationFormat>
  <Paragraphs>273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Pirtac Constantin</dc:creator>
  <cp:lastModifiedBy>Pîrțac Constantin</cp:lastModifiedBy>
  <cp:revision>100</cp:revision>
  <cp:lastPrinted>2021-01-26T09:23:44Z</cp:lastPrinted>
  <dcterms:created xsi:type="dcterms:W3CDTF">2020-08-29T06:20:49Z</dcterms:created>
  <dcterms:modified xsi:type="dcterms:W3CDTF">2021-01-26T13:04:11Z</dcterms:modified>
</cp:coreProperties>
</file>