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4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Relationship Id="rId9" Type="http://schemas.openxmlformats.org/officeDocument/2006/relationships/image" Target="../media/image57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image" Target="../media/image61.wmf"/><Relationship Id="rId7" Type="http://schemas.openxmlformats.org/officeDocument/2006/relationships/image" Target="../media/image65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7" Type="http://schemas.openxmlformats.org/officeDocument/2006/relationships/image" Target="../media/image82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7" Type="http://schemas.openxmlformats.org/officeDocument/2006/relationships/image" Target="../media/image90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image" Target="../media/image94.wmf"/><Relationship Id="rId7" Type="http://schemas.openxmlformats.org/officeDocument/2006/relationships/image" Target="../media/image98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10" Type="http://schemas.openxmlformats.org/officeDocument/2006/relationships/image" Target="../media/image101.wmf"/><Relationship Id="rId4" Type="http://schemas.openxmlformats.org/officeDocument/2006/relationships/image" Target="../media/image95.wmf"/><Relationship Id="rId9" Type="http://schemas.openxmlformats.org/officeDocument/2006/relationships/image" Target="../media/image10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6" Type="http://schemas.openxmlformats.org/officeDocument/2006/relationships/image" Target="../media/image108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3" Type="http://schemas.openxmlformats.org/officeDocument/2006/relationships/image" Target="../media/image112.wmf"/><Relationship Id="rId7" Type="http://schemas.openxmlformats.org/officeDocument/2006/relationships/image" Target="../media/image116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6" Type="http://schemas.openxmlformats.org/officeDocument/2006/relationships/image" Target="../media/image115.wmf"/><Relationship Id="rId5" Type="http://schemas.openxmlformats.org/officeDocument/2006/relationships/image" Target="../media/image114.wmf"/><Relationship Id="rId4" Type="http://schemas.openxmlformats.org/officeDocument/2006/relationships/image" Target="../media/image113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3" Type="http://schemas.openxmlformats.org/officeDocument/2006/relationships/image" Target="../media/image123.wmf"/><Relationship Id="rId7" Type="http://schemas.openxmlformats.org/officeDocument/2006/relationships/image" Target="../media/image127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6" Type="http://schemas.openxmlformats.org/officeDocument/2006/relationships/image" Target="../media/image126.wmf"/><Relationship Id="rId5" Type="http://schemas.openxmlformats.org/officeDocument/2006/relationships/image" Target="../media/image125.wmf"/><Relationship Id="rId4" Type="http://schemas.openxmlformats.org/officeDocument/2006/relationships/image" Target="../media/image124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wmf"/><Relationship Id="rId1" Type="http://schemas.openxmlformats.org/officeDocument/2006/relationships/image" Target="../media/image13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7" Type="http://schemas.openxmlformats.org/officeDocument/2006/relationships/image" Target="../media/image138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Relationship Id="rId6" Type="http://schemas.openxmlformats.org/officeDocument/2006/relationships/image" Target="../media/image137.wmf"/><Relationship Id="rId5" Type="http://schemas.openxmlformats.org/officeDocument/2006/relationships/image" Target="../media/image136.wmf"/><Relationship Id="rId4" Type="http://schemas.openxmlformats.org/officeDocument/2006/relationships/image" Target="../media/image13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10" Type="http://schemas.openxmlformats.org/officeDocument/2006/relationships/image" Target="../media/image38.wmf"/><Relationship Id="rId4" Type="http://schemas.openxmlformats.org/officeDocument/2006/relationships/image" Target="../media/image32.wmf"/><Relationship Id="rId9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0DC47-CC42-490A-99B2-2193BA3DB77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109DF-F594-4930-BC4C-28854A5F7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72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1BF0-7EFD-4FCB-94CE-5A96AB6EACF3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00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E585-A961-4DD1-B310-E8226FB28554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31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AE29-0342-42F6-8CBD-C6AF68BBCE38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53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5B9B-2B23-4ADB-B240-7EB1E384F8D4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35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F983-7A2F-4B9A-9C34-C5B045DC2541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5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CF06-5973-42DA-A421-FE8E2D1452CF}" type="datetime1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69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B3C9-97BE-4416-96E0-699A5FD55683}" type="datetime1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0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29D1-98B7-4CE3-BCAF-25CCAB8AF6F7}" type="datetime1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19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4ADB-C8A8-4437-B630-D089CBB08852}" type="datetime1">
              <a:rPr lang="en-US" smtClean="0"/>
              <a:t>9/30/2020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20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6A471-2CA8-4CDB-9D28-708B8E8C8733}" type="datetime1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63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A4BF-B44F-4B21-8957-9D99B7B1E471}" type="datetime1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7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A5AEB-DD30-45AA-92BB-16FBF8803E98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3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33.wmf"/><Relationship Id="rId18" Type="http://schemas.openxmlformats.org/officeDocument/2006/relationships/oleObject" Target="../embeddings/oleObject25.bin"/><Relationship Id="rId3" Type="http://schemas.openxmlformats.org/officeDocument/2006/relationships/image" Target="../media/image39.emf"/><Relationship Id="rId21" Type="http://schemas.openxmlformats.org/officeDocument/2006/relationships/image" Target="../media/image37.wmf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22.bin"/><Relationship Id="rId17" Type="http://schemas.openxmlformats.org/officeDocument/2006/relationships/image" Target="../media/image35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24.bin"/><Relationship Id="rId20" Type="http://schemas.openxmlformats.org/officeDocument/2006/relationships/oleObject" Target="../embeddings/oleObject26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5" Type="http://schemas.openxmlformats.org/officeDocument/2006/relationships/image" Target="../media/image34.wmf"/><Relationship Id="rId23" Type="http://schemas.openxmlformats.org/officeDocument/2006/relationships/image" Target="../media/image38.wmf"/><Relationship Id="rId10" Type="http://schemas.openxmlformats.org/officeDocument/2006/relationships/oleObject" Target="../embeddings/oleObject21.bin"/><Relationship Id="rId19" Type="http://schemas.openxmlformats.org/officeDocument/2006/relationships/image" Target="../media/image36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23.bin"/><Relationship Id="rId22" Type="http://schemas.openxmlformats.org/officeDocument/2006/relationships/oleObject" Target="../embeddings/oleObject27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44.wmf"/><Relationship Id="rId18" Type="http://schemas.openxmlformats.org/officeDocument/2006/relationships/oleObject" Target="../embeddings/oleObject35.bin"/><Relationship Id="rId3" Type="http://schemas.openxmlformats.org/officeDocument/2006/relationships/image" Target="../media/image48.emf"/><Relationship Id="rId7" Type="http://schemas.openxmlformats.org/officeDocument/2006/relationships/image" Target="../media/image41.wmf"/><Relationship Id="rId12" Type="http://schemas.openxmlformats.org/officeDocument/2006/relationships/oleObject" Target="../embeddings/oleObject32.bin"/><Relationship Id="rId17" Type="http://schemas.openxmlformats.org/officeDocument/2006/relationships/image" Target="../media/image46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34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43.wmf"/><Relationship Id="rId5" Type="http://schemas.openxmlformats.org/officeDocument/2006/relationships/image" Target="../media/image40.wmf"/><Relationship Id="rId15" Type="http://schemas.openxmlformats.org/officeDocument/2006/relationships/image" Target="../media/image45.wmf"/><Relationship Id="rId10" Type="http://schemas.openxmlformats.org/officeDocument/2006/relationships/oleObject" Target="../embeddings/oleObject31.bin"/><Relationship Id="rId19" Type="http://schemas.openxmlformats.org/officeDocument/2006/relationships/image" Target="../media/image47.w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42.wmf"/><Relationship Id="rId14" Type="http://schemas.openxmlformats.org/officeDocument/2006/relationships/oleObject" Target="../embeddings/oleObject33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53.wmf"/><Relationship Id="rId18" Type="http://schemas.openxmlformats.org/officeDocument/2006/relationships/oleObject" Target="../embeddings/oleObject43.bin"/><Relationship Id="rId3" Type="http://schemas.openxmlformats.org/officeDocument/2006/relationships/image" Target="../media/image58.emf"/><Relationship Id="rId21" Type="http://schemas.openxmlformats.org/officeDocument/2006/relationships/image" Target="../media/image57.wmf"/><Relationship Id="rId7" Type="http://schemas.openxmlformats.org/officeDocument/2006/relationships/image" Target="../media/image50.wmf"/><Relationship Id="rId12" Type="http://schemas.openxmlformats.org/officeDocument/2006/relationships/oleObject" Target="../embeddings/oleObject40.bin"/><Relationship Id="rId17" Type="http://schemas.openxmlformats.org/officeDocument/2006/relationships/image" Target="../media/image55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42.bin"/><Relationship Id="rId20" Type="http://schemas.openxmlformats.org/officeDocument/2006/relationships/oleObject" Target="../embeddings/oleObject44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52.wmf"/><Relationship Id="rId5" Type="http://schemas.openxmlformats.org/officeDocument/2006/relationships/image" Target="../media/image49.wmf"/><Relationship Id="rId15" Type="http://schemas.openxmlformats.org/officeDocument/2006/relationships/image" Target="../media/image54.wmf"/><Relationship Id="rId10" Type="http://schemas.openxmlformats.org/officeDocument/2006/relationships/oleObject" Target="../embeddings/oleObject39.bin"/><Relationship Id="rId19" Type="http://schemas.openxmlformats.org/officeDocument/2006/relationships/image" Target="../media/image56.wmf"/><Relationship Id="rId4" Type="http://schemas.openxmlformats.org/officeDocument/2006/relationships/oleObject" Target="../embeddings/oleObject36.bin"/><Relationship Id="rId9" Type="http://schemas.openxmlformats.org/officeDocument/2006/relationships/image" Target="../media/image51.wmf"/><Relationship Id="rId14" Type="http://schemas.openxmlformats.org/officeDocument/2006/relationships/oleObject" Target="../embeddings/oleObject4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image" Target="../media/image63.wmf"/><Relationship Id="rId18" Type="http://schemas.openxmlformats.org/officeDocument/2006/relationships/oleObject" Target="../embeddings/oleObject52.bin"/><Relationship Id="rId3" Type="http://schemas.openxmlformats.org/officeDocument/2006/relationships/image" Target="../media/image67.emf"/><Relationship Id="rId7" Type="http://schemas.openxmlformats.org/officeDocument/2006/relationships/image" Target="../media/image60.wmf"/><Relationship Id="rId12" Type="http://schemas.openxmlformats.org/officeDocument/2006/relationships/oleObject" Target="../embeddings/oleObject49.bin"/><Relationship Id="rId17" Type="http://schemas.openxmlformats.org/officeDocument/2006/relationships/image" Target="../media/image65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51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62.wmf"/><Relationship Id="rId5" Type="http://schemas.openxmlformats.org/officeDocument/2006/relationships/image" Target="../media/image59.wmf"/><Relationship Id="rId15" Type="http://schemas.openxmlformats.org/officeDocument/2006/relationships/image" Target="../media/image64.wmf"/><Relationship Id="rId10" Type="http://schemas.openxmlformats.org/officeDocument/2006/relationships/oleObject" Target="../embeddings/oleObject48.bin"/><Relationship Id="rId19" Type="http://schemas.openxmlformats.org/officeDocument/2006/relationships/image" Target="../media/image66.wmf"/><Relationship Id="rId4" Type="http://schemas.openxmlformats.org/officeDocument/2006/relationships/oleObject" Target="../embeddings/oleObject45.bin"/><Relationship Id="rId9" Type="http://schemas.openxmlformats.org/officeDocument/2006/relationships/image" Target="../media/image61.wmf"/><Relationship Id="rId14" Type="http://schemas.openxmlformats.org/officeDocument/2006/relationships/oleObject" Target="../embeddings/oleObject50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image" Target="../media/image72.wmf"/><Relationship Id="rId3" Type="http://schemas.openxmlformats.org/officeDocument/2006/relationships/image" Target="../media/image75.emf"/><Relationship Id="rId7" Type="http://schemas.openxmlformats.org/officeDocument/2006/relationships/image" Target="../media/image69.wmf"/><Relationship Id="rId12" Type="http://schemas.openxmlformats.org/officeDocument/2006/relationships/oleObject" Target="../embeddings/oleObject57.bin"/><Relationship Id="rId17" Type="http://schemas.openxmlformats.org/officeDocument/2006/relationships/image" Target="../media/image74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59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71.wmf"/><Relationship Id="rId5" Type="http://schemas.openxmlformats.org/officeDocument/2006/relationships/image" Target="../media/image68.wmf"/><Relationship Id="rId15" Type="http://schemas.openxmlformats.org/officeDocument/2006/relationships/image" Target="../media/image73.wmf"/><Relationship Id="rId10" Type="http://schemas.openxmlformats.org/officeDocument/2006/relationships/oleObject" Target="../embeddings/oleObject56.bin"/><Relationship Id="rId4" Type="http://schemas.openxmlformats.org/officeDocument/2006/relationships/oleObject" Target="../embeddings/oleObject53.bin"/><Relationship Id="rId9" Type="http://schemas.openxmlformats.org/officeDocument/2006/relationships/image" Target="../media/image70.wmf"/><Relationship Id="rId14" Type="http://schemas.openxmlformats.org/officeDocument/2006/relationships/oleObject" Target="../embeddings/oleObject58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13" Type="http://schemas.openxmlformats.org/officeDocument/2006/relationships/image" Target="../media/image80.wmf"/><Relationship Id="rId3" Type="http://schemas.openxmlformats.org/officeDocument/2006/relationships/image" Target="../media/image83.png"/><Relationship Id="rId7" Type="http://schemas.openxmlformats.org/officeDocument/2006/relationships/image" Target="../media/image77.wmf"/><Relationship Id="rId12" Type="http://schemas.openxmlformats.org/officeDocument/2006/relationships/oleObject" Target="../embeddings/oleObject64.bin"/><Relationship Id="rId17" Type="http://schemas.openxmlformats.org/officeDocument/2006/relationships/image" Target="../media/image82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66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1.bin"/><Relationship Id="rId11" Type="http://schemas.openxmlformats.org/officeDocument/2006/relationships/image" Target="../media/image79.wmf"/><Relationship Id="rId5" Type="http://schemas.openxmlformats.org/officeDocument/2006/relationships/image" Target="../media/image76.wmf"/><Relationship Id="rId15" Type="http://schemas.openxmlformats.org/officeDocument/2006/relationships/image" Target="../media/image81.wmf"/><Relationship Id="rId10" Type="http://schemas.openxmlformats.org/officeDocument/2006/relationships/oleObject" Target="../embeddings/oleObject63.bin"/><Relationship Id="rId4" Type="http://schemas.openxmlformats.org/officeDocument/2006/relationships/oleObject" Target="../embeddings/oleObject60.bin"/><Relationship Id="rId9" Type="http://schemas.openxmlformats.org/officeDocument/2006/relationships/image" Target="../media/image78.wmf"/><Relationship Id="rId14" Type="http://schemas.openxmlformats.org/officeDocument/2006/relationships/oleObject" Target="../embeddings/oleObject65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13" Type="http://schemas.openxmlformats.org/officeDocument/2006/relationships/image" Target="../media/image88.wmf"/><Relationship Id="rId3" Type="http://schemas.openxmlformats.org/officeDocument/2006/relationships/image" Target="../media/image91.emf"/><Relationship Id="rId7" Type="http://schemas.openxmlformats.org/officeDocument/2006/relationships/image" Target="../media/image85.wmf"/><Relationship Id="rId12" Type="http://schemas.openxmlformats.org/officeDocument/2006/relationships/oleObject" Target="../embeddings/oleObject71.bin"/><Relationship Id="rId17" Type="http://schemas.openxmlformats.org/officeDocument/2006/relationships/image" Target="../media/image90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73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8.bin"/><Relationship Id="rId11" Type="http://schemas.openxmlformats.org/officeDocument/2006/relationships/image" Target="../media/image87.wmf"/><Relationship Id="rId5" Type="http://schemas.openxmlformats.org/officeDocument/2006/relationships/image" Target="../media/image84.wmf"/><Relationship Id="rId15" Type="http://schemas.openxmlformats.org/officeDocument/2006/relationships/image" Target="../media/image89.wmf"/><Relationship Id="rId10" Type="http://schemas.openxmlformats.org/officeDocument/2006/relationships/oleObject" Target="../embeddings/oleObject70.bin"/><Relationship Id="rId4" Type="http://schemas.openxmlformats.org/officeDocument/2006/relationships/oleObject" Target="../embeddings/oleObject67.bin"/><Relationship Id="rId9" Type="http://schemas.openxmlformats.org/officeDocument/2006/relationships/image" Target="../media/image86.wmf"/><Relationship Id="rId14" Type="http://schemas.openxmlformats.org/officeDocument/2006/relationships/oleObject" Target="../embeddings/oleObject72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13" Type="http://schemas.openxmlformats.org/officeDocument/2006/relationships/image" Target="../media/image96.wmf"/><Relationship Id="rId18" Type="http://schemas.openxmlformats.org/officeDocument/2006/relationships/oleObject" Target="../embeddings/oleObject81.bin"/><Relationship Id="rId3" Type="http://schemas.openxmlformats.org/officeDocument/2006/relationships/image" Target="../media/image102.emf"/><Relationship Id="rId21" Type="http://schemas.openxmlformats.org/officeDocument/2006/relationships/image" Target="../media/image100.wmf"/><Relationship Id="rId7" Type="http://schemas.openxmlformats.org/officeDocument/2006/relationships/image" Target="../media/image93.wmf"/><Relationship Id="rId12" Type="http://schemas.openxmlformats.org/officeDocument/2006/relationships/oleObject" Target="../embeddings/oleObject78.bin"/><Relationship Id="rId17" Type="http://schemas.openxmlformats.org/officeDocument/2006/relationships/image" Target="../media/image98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80.bin"/><Relationship Id="rId20" Type="http://schemas.openxmlformats.org/officeDocument/2006/relationships/oleObject" Target="../embeddings/oleObject82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75.bin"/><Relationship Id="rId11" Type="http://schemas.openxmlformats.org/officeDocument/2006/relationships/image" Target="../media/image95.wmf"/><Relationship Id="rId5" Type="http://schemas.openxmlformats.org/officeDocument/2006/relationships/image" Target="../media/image92.wmf"/><Relationship Id="rId15" Type="http://schemas.openxmlformats.org/officeDocument/2006/relationships/image" Target="../media/image97.wmf"/><Relationship Id="rId23" Type="http://schemas.openxmlformats.org/officeDocument/2006/relationships/image" Target="../media/image101.wmf"/><Relationship Id="rId10" Type="http://schemas.openxmlformats.org/officeDocument/2006/relationships/oleObject" Target="../embeddings/oleObject77.bin"/><Relationship Id="rId19" Type="http://schemas.openxmlformats.org/officeDocument/2006/relationships/image" Target="../media/image99.wmf"/><Relationship Id="rId4" Type="http://schemas.openxmlformats.org/officeDocument/2006/relationships/oleObject" Target="../embeddings/oleObject74.bin"/><Relationship Id="rId9" Type="http://schemas.openxmlformats.org/officeDocument/2006/relationships/image" Target="../media/image94.wmf"/><Relationship Id="rId14" Type="http://schemas.openxmlformats.org/officeDocument/2006/relationships/oleObject" Target="../embeddings/oleObject79.bin"/><Relationship Id="rId22" Type="http://schemas.openxmlformats.org/officeDocument/2006/relationships/oleObject" Target="../embeddings/oleObject83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13" Type="http://schemas.openxmlformats.org/officeDocument/2006/relationships/image" Target="../media/image107.wmf"/><Relationship Id="rId3" Type="http://schemas.openxmlformats.org/officeDocument/2006/relationships/image" Target="../media/image109.emf"/><Relationship Id="rId7" Type="http://schemas.openxmlformats.org/officeDocument/2006/relationships/image" Target="../media/image104.wmf"/><Relationship Id="rId12" Type="http://schemas.openxmlformats.org/officeDocument/2006/relationships/oleObject" Target="../embeddings/oleObject8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85.bin"/><Relationship Id="rId11" Type="http://schemas.openxmlformats.org/officeDocument/2006/relationships/image" Target="../media/image106.wmf"/><Relationship Id="rId5" Type="http://schemas.openxmlformats.org/officeDocument/2006/relationships/image" Target="../media/image103.wmf"/><Relationship Id="rId15" Type="http://schemas.openxmlformats.org/officeDocument/2006/relationships/image" Target="../media/image108.wmf"/><Relationship Id="rId10" Type="http://schemas.openxmlformats.org/officeDocument/2006/relationships/oleObject" Target="../embeddings/oleObject87.bin"/><Relationship Id="rId4" Type="http://schemas.openxmlformats.org/officeDocument/2006/relationships/oleObject" Target="../embeddings/oleObject84.bin"/><Relationship Id="rId9" Type="http://schemas.openxmlformats.org/officeDocument/2006/relationships/image" Target="../media/image105.wmf"/><Relationship Id="rId14" Type="http://schemas.openxmlformats.org/officeDocument/2006/relationships/oleObject" Target="../embeddings/oleObject89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2.bin"/><Relationship Id="rId13" Type="http://schemas.openxmlformats.org/officeDocument/2006/relationships/image" Target="../media/image114.wmf"/><Relationship Id="rId18" Type="http://schemas.openxmlformats.org/officeDocument/2006/relationships/oleObject" Target="../embeddings/oleObject97.bin"/><Relationship Id="rId3" Type="http://schemas.openxmlformats.org/officeDocument/2006/relationships/image" Target="../media/image118.emf"/><Relationship Id="rId7" Type="http://schemas.openxmlformats.org/officeDocument/2006/relationships/image" Target="../media/image111.wmf"/><Relationship Id="rId12" Type="http://schemas.openxmlformats.org/officeDocument/2006/relationships/oleObject" Target="../embeddings/oleObject94.bin"/><Relationship Id="rId17" Type="http://schemas.openxmlformats.org/officeDocument/2006/relationships/image" Target="../media/image116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96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91.bin"/><Relationship Id="rId11" Type="http://schemas.openxmlformats.org/officeDocument/2006/relationships/image" Target="../media/image113.wmf"/><Relationship Id="rId5" Type="http://schemas.openxmlformats.org/officeDocument/2006/relationships/image" Target="../media/image110.wmf"/><Relationship Id="rId15" Type="http://schemas.openxmlformats.org/officeDocument/2006/relationships/image" Target="../media/image115.wmf"/><Relationship Id="rId10" Type="http://schemas.openxmlformats.org/officeDocument/2006/relationships/oleObject" Target="../embeddings/oleObject93.bin"/><Relationship Id="rId19" Type="http://schemas.openxmlformats.org/officeDocument/2006/relationships/image" Target="../media/image117.wmf"/><Relationship Id="rId4" Type="http://schemas.openxmlformats.org/officeDocument/2006/relationships/oleObject" Target="../embeddings/oleObject90.bin"/><Relationship Id="rId9" Type="http://schemas.openxmlformats.org/officeDocument/2006/relationships/image" Target="../media/image112.wmf"/><Relationship Id="rId14" Type="http://schemas.openxmlformats.org/officeDocument/2006/relationships/oleObject" Target="../embeddings/oleObject9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20.wmf"/><Relationship Id="rId5" Type="http://schemas.openxmlformats.org/officeDocument/2006/relationships/oleObject" Target="../embeddings/oleObject99.bin"/><Relationship Id="rId4" Type="http://schemas.openxmlformats.org/officeDocument/2006/relationships/image" Target="../media/image119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13" Type="http://schemas.openxmlformats.org/officeDocument/2006/relationships/image" Target="../media/image125.wmf"/><Relationship Id="rId18" Type="http://schemas.openxmlformats.org/officeDocument/2006/relationships/oleObject" Target="../embeddings/oleObject107.bin"/><Relationship Id="rId3" Type="http://schemas.openxmlformats.org/officeDocument/2006/relationships/image" Target="../media/image129.emf"/><Relationship Id="rId7" Type="http://schemas.openxmlformats.org/officeDocument/2006/relationships/image" Target="../media/image122.wmf"/><Relationship Id="rId12" Type="http://schemas.openxmlformats.org/officeDocument/2006/relationships/oleObject" Target="../embeddings/oleObject104.bin"/><Relationship Id="rId17" Type="http://schemas.openxmlformats.org/officeDocument/2006/relationships/image" Target="../media/image127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06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01.bin"/><Relationship Id="rId11" Type="http://schemas.openxmlformats.org/officeDocument/2006/relationships/image" Target="../media/image124.wmf"/><Relationship Id="rId5" Type="http://schemas.openxmlformats.org/officeDocument/2006/relationships/image" Target="../media/image121.wmf"/><Relationship Id="rId15" Type="http://schemas.openxmlformats.org/officeDocument/2006/relationships/image" Target="../media/image126.wmf"/><Relationship Id="rId10" Type="http://schemas.openxmlformats.org/officeDocument/2006/relationships/oleObject" Target="../embeddings/oleObject103.bin"/><Relationship Id="rId19" Type="http://schemas.openxmlformats.org/officeDocument/2006/relationships/image" Target="../media/image128.wmf"/><Relationship Id="rId4" Type="http://schemas.openxmlformats.org/officeDocument/2006/relationships/oleObject" Target="../embeddings/oleObject100.bin"/><Relationship Id="rId9" Type="http://schemas.openxmlformats.org/officeDocument/2006/relationships/image" Target="../media/image123.wmf"/><Relationship Id="rId14" Type="http://schemas.openxmlformats.org/officeDocument/2006/relationships/oleObject" Target="../embeddings/oleObject105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31.wmf"/><Relationship Id="rId5" Type="http://schemas.openxmlformats.org/officeDocument/2006/relationships/oleObject" Target="../embeddings/oleObject109.bin"/><Relationship Id="rId4" Type="http://schemas.openxmlformats.org/officeDocument/2006/relationships/image" Target="../media/image130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2.bin"/><Relationship Id="rId13" Type="http://schemas.openxmlformats.org/officeDocument/2006/relationships/image" Target="../media/image136.wmf"/><Relationship Id="rId3" Type="http://schemas.openxmlformats.org/officeDocument/2006/relationships/image" Target="../media/image139.emf"/><Relationship Id="rId7" Type="http://schemas.openxmlformats.org/officeDocument/2006/relationships/image" Target="../media/image133.wmf"/><Relationship Id="rId12" Type="http://schemas.openxmlformats.org/officeDocument/2006/relationships/oleObject" Target="../embeddings/oleObject114.bin"/><Relationship Id="rId17" Type="http://schemas.openxmlformats.org/officeDocument/2006/relationships/image" Target="../media/image138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16.bin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11.bin"/><Relationship Id="rId11" Type="http://schemas.openxmlformats.org/officeDocument/2006/relationships/image" Target="../media/image135.wmf"/><Relationship Id="rId5" Type="http://schemas.openxmlformats.org/officeDocument/2006/relationships/image" Target="../media/image132.wmf"/><Relationship Id="rId15" Type="http://schemas.openxmlformats.org/officeDocument/2006/relationships/image" Target="../media/image137.wmf"/><Relationship Id="rId10" Type="http://schemas.openxmlformats.org/officeDocument/2006/relationships/oleObject" Target="../embeddings/oleObject113.bin"/><Relationship Id="rId4" Type="http://schemas.openxmlformats.org/officeDocument/2006/relationships/oleObject" Target="../embeddings/oleObject110.bin"/><Relationship Id="rId9" Type="http://schemas.openxmlformats.org/officeDocument/2006/relationships/image" Target="../media/image134.wmf"/><Relationship Id="rId14" Type="http://schemas.openxmlformats.org/officeDocument/2006/relationships/oleObject" Target="../embeddings/oleObject115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oleObject" Target="../embeddings/oleObject8.bin"/><Relationship Id="rId7" Type="http://schemas.openxmlformats.org/officeDocument/2006/relationships/image" Target="../media/image11.wmf"/><Relationship Id="rId12" Type="http://schemas.openxmlformats.org/officeDocument/2006/relationships/image" Target="../media/image15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3.wmf"/><Relationship Id="rId5" Type="http://schemas.openxmlformats.org/officeDocument/2006/relationships/image" Target="../media/image14.emf"/><Relationship Id="rId10" Type="http://schemas.openxmlformats.org/officeDocument/2006/relationships/oleObject" Target="../embeddings/oleObject11.bin"/><Relationship Id="rId4" Type="http://schemas.openxmlformats.org/officeDocument/2006/relationships/image" Target="../media/image10.wmf"/><Relationship Id="rId9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КОЛЕБАНИЯ И ВОЛНЫ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23220"/>
            <a:ext cx="415904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В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природе часто встречаются движения, повторяющиеся через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определенные промежутки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времени, т.е. периодические.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576978"/>
            <a:ext cx="4876800" cy="17335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407804"/>
            <a:ext cx="91440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	Механическим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колебанием называется движение, которое периодически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повторяется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вдоль некоторой траектории, проходимой последовательно в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противоположных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направлениях. Система, совершающая такое движение,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называется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осциллятором.</a:t>
            </a:r>
            <a:endParaRPr lang="en-US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4173023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Любое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колебание характеризуется определенными параметрами, которые при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заданных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условиях остаются неизменными и отличают его от других колебаний.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Этими параметрами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являются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амплитуда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период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частота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5568910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	Амплитудой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называется величина максимального отклонения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колеблющегося тела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от положения устойчивого равновесия.</a:t>
            </a:r>
            <a:endParaRPr lang="en-US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59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КОЛЕБАНИЯ И ВОЛНЫ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76978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Поскольку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в идеальном колебательном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контуре нет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потери энергии, то в нем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электромагнитные колебания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происходят за счет внутренних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энергетических превращений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и называются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собственными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88134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Собственная частота электромагнитных колебаний описывается формулой: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5075164"/>
              </p:ext>
            </p:extLst>
          </p:nvPr>
        </p:nvGraphicFramePr>
        <p:xfrm>
          <a:off x="3842469" y="2488995"/>
          <a:ext cx="1459063" cy="945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Equation" r:id="rId3" imgW="685800" imgH="444240" progId="Equation.DSMT4">
                  <p:embed/>
                </p:oleObj>
              </mc:Choice>
              <mc:Fallback>
                <p:oleObj name="Equation" r:id="rId3" imgW="6858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42469" y="2488995"/>
                        <a:ext cx="1459063" cy="9456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0" y="3587353"/>
            <a:ext cx="9144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и период соответственно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683076"/>
              </p:ext>
            </p:extLst>
          </p:nvPr>
        </p:nvGraphicFramePr>
        <p:xfrm>
          <a:off x="3670788" y="3511308"/>
          <a:ext cx="1802424" cy="506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Equation" r:id="rId5" imgW="812520" imgH="228600" progId="Equation.DSMT4">
                  <p:embed/>
                </p:oleObj>
              </mc:Choice>
              <mc:Fallback>
                <p:oleObj name="Equation" r:id="rId5" imgW="8125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70788" y="3511308"/>
                        <a:ext cx="1802424" cy="5069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0" y="4168731"/>
            <a:ext cx="442067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Распространение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возмущений в упругой среде называется упругой или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механической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волной.</a:t>
            </a:r>
            <a:endParaRPr lang="en-US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0673" y="4049227"/>
            <a:ext cx="4723327" cy="18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783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КОЛЕБАНИЯ И ВОЛНЫ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23220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В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зависимости от направления, в котором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происходит возмущение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относительно направления его распространения, различают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поперечные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продольные волны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747922"/>
            <a:ext cx="646747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	Волна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, в которой возмущение среды происходит перпендикулярно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направлению ее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распространения, называется поперечной волной.</a:t>
            </a:r>
            <a:endParaRPr lang="en-US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475" y="1600438"/>
            <a:ext cx="2676525" cy="19812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6869" y="3783972"/>
            <a:ext cx="646747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	Волна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, в которой возмущение среды происходит параллельно направлению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ее распространения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, называется продольной волной.</a:t>
            </a:r>
            <a:endParaRPr lang="en-US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344" y="3581638"/>
            <a:ext cx="2649656" cy="183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17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КОЛЕБАНИЯ И ВОЛНЫ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23220"/>
            <a:ext cx="91440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Как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известно, колебания характеризуются определенной фазой, зависящей от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времени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которая передается посредством волны другим точкам пространства.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Следовательно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в разные промежутки времени точки пространства, вовлеченные в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колебательное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движение, имеют разные фазы.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190337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Однако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все точки, до которых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распространилась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волна к данному моменту времени, имеют одинаковую фазу.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2989286"/>
            <a:ext cx="667221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	Геометрическое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место точек, до которых доходит волна в данный момент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времени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, называется волновым фронтом.</a:t>
            </a:r>
            <a:endParaRPr lang="en-US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1" y="4097873"/>
            <a:ext cx="667221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	Линия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, перпендикулярная волновому фронту, называется лучом, он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совпадает с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направлением распространения волны.</a:t>
            </a:r>
            <a:endParaRPr lang="en-US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211" y="3177688"/>
            <a:ext cx="2471789" cy="294836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2" y="5195841"/>
            <a:ext cx="667221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	Геометрическое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место точек, колеблющихся в одинаковой фазе, называется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волновой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поверхностью.</a:t>
            </a:r>
            <a:endParaRPr lang="en-US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87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КОЛЕБАНИЯ И ВОЛНЫ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23220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Кроме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отмеченных физических величин, волна характеризуется также величинами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 связанными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с ее распространением. Таким являются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скорость распространения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длина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волны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631216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	Скорость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перемещения волнового фронта называется скоростью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распространения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волны. Поскольку фаза всех точек волнового фронта одинакова, то эту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скорость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называют фазовой.</a:t>
            </a:r>
            <a:endParaRPr lang="en-US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2975777"/>
            <a:ext cx="634365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	Минимальное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расстояние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 между двумя волновыми поверхностями, точки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которых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колеблются в одинаковой фазе (синфазно), называется длиной волны.</a:t>
            </a:r>
            <a:endParaRPr lang="en-US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50" y="2755326"/>
            <a:ext cx="2800350" cy="16383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422327"/>
            <a:ext cx="9144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Если скорость распространения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волны постоянна, через каждый промежуток времени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волновой фронт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проходит одно и то же расстояние: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853830"/>
              </p:ext>
            </p:extLst>
          </p:nvPr>
        </p:nvGraphicFramePr>
        <p:xfrm>
          <a:off x="3504122" y="5336577"/>
          <a:ext cx="2135756" cy="431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Equation" r:id="rId4" imgW="571320" imgH="177480" progId="Equation.DSMT4">
                  <p:embed/>
                </p:oleObj>
              </mc:Choice>
              <mc:Fallback>
                <p:oleObj name="Equation" r:id="rId4" imgW="5713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4122" y="5336577"/>
                        <a:ext cx="2135756" cy="431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248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КОЛЕБАНИЯ И ВОЛНЫ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48639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Уравнение которое</a:t>
            </a:r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описывает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процесс распространения плоской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волны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и называются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уравнением плоской волны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или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уравнением бегущей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волны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имеет вид: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519359"/>
              </p:ext>
            </p:extLst>
          </p:nvPr>
        </p:nvGraphicFramePr>
        <p:xfrm>
          <a:off x="3014698" y="1509302"/>
          <a:ext cx="3114604" cy="62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Equation" r:id="rId3" imgW="1257120" imgH="253800" progId="Equation.DSMT4">
                  <p:embed/>
                </p:oleObj>
              </mc:Choice>
              <mc:Fallback>
                <p:oleObj name="Equation" r:id="rId3" imgW="12571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14698" y="1509302"/>
                        <a:ext cx="3114604" cy="629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0" y="2005300"/>
            <a:ext cx="9144000" cy="1566587"/>
            <a:chOff x="0" y="2005300"/>
            <a:chExt cx="9144000" cy="1566587"/>
          </a:xfrm>
        </p:grpSpPr>
        <p:sp>
          <p:nvSpPr>
            <p:cNvPr id="7" name="Rectangle 6"/>
            <p:cNvSpPr/>
            <p:nvPr/>
          </p:nvSpPr>
          <p:spPr>
            <a:xfrm>
              <a:off x="0" y="2033004"/>
              <a:ext cx="9144000" cy="15388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г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де</a:t>
              </a:r>
              <a:r>
                <a:rPr lang="ro-RO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           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называется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волновым числом; оно показывает, сколько раз длина волны</a:t>
              </a:r>
              <a:r>
                <a:rPr lang="ru-RU" sz="2200" dirty="0"/>
                <a:t> </a:t>
              </a:r>
              <a:r>
                <a:rPr lang="ru-RU" sz="2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ru-RU" sz="2400" dirty="0"/>
                <a:t>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укладывается на расстоянии</a:t>
              </a:r>
              <a:r>
                <a:rPr lang="ru-RU" sz="2400" dirty="0"/>
                <a:t> (</a:t>
              </a:r>
              <a:r>
                <a:rPr lang="ru-RU" sz="2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2π</a:t>
              </a:r>
              <a:r>
                <a:rPr lang="ru-RU" sz="2400" dirty="0"/>
                <a:t>)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метров</a:t>
              </a:r>
              <a:r>
                <a:rPr lang="ru-RU" sz="24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ro-RO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5025373"/>
                </p:ext>
              </p:extLst>
            </p:nvPr>
          </p:nvGraphicFramePr>
          <p:xfrm>
            <a:off x="613858" y="2005300"/>
            <a:ext cx="1141051" cy="7689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3" name="Equation" r:id="rId5" imgW="583920" imgH="393480" progId="Equation.DSMT4">
                    <p:embed/>
                  </p:oleObj>
                </mc:Choice>
                <mc:Fallback>
                  <p:oleObj name="Equation" r:id="rId5" imgW="583920" imgH="393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13858" y="2005300"/>
                          <a:ext cx="1141051" cy="76896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298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КОЛЕБАНИЯ И ВОЛНЫ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3220"/>
            <a:ext cx="9144001" cy="1989623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0" y="2512843"/>
            <a:ext cx="3259394" cy="2162466"/>
            <a:chOff x="0" y="2512843"/>
            <a:chExt cx="3259394" cy="2162466"/>
          </a:xfrm>
        </p:grpSpPr>
        <p:sp>
          <p:nvSpPr>
            <p:cNvPr id="3" name="TextBox 2"/>
            <p:cNvSpPr txBox="1"/>
            <p:nvPr/>
          </p:nvSpPr>
          <p:spPr>
            <a:xfrm>
              <a:off x="0" y="2512843"/>
              <a:ext cx="325939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------------------------------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111910" y="2625213"/>
              <a:ext cx="0" cy="16119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38923608"/>
                </p:ext>
              </p:extLst>
            </p:nvPr>
          </p:nvGraphicFramePr>
          <p:xfrm>
            <a:off x="155302" y="3036063"/>
            <a:ext cx="2956608" cy="1201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6" name="Equation" r:id="rId4" imgW="1625400" imgH="660240" progId="Equation.DSMT4">
                    <p:embed/>
                  </p:oleObj>
                </mc:Choice>
                <mc:Fallback>
                  <p:oleObj name="Equation" r:id="rId4" imgW="1625400" imgH="6602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55302" y="3036063"/>
                          <a:ext cx="2956608" cy="120112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4690877"/>
                </p:ext>
              </p:extLst>
            </p:nvPr>
          </p:nvGraphicFramePr>
          <p:xfrm>
            <a:off x="1285319" y="4256066"/>
            <a:ext cx="688756" cy="419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7" name="Equation" r:id="rId6" imgW="291960" imgH="177480" progId="Equation.DSMT4">
                    <p:embed/>
                  </p:oleObj>
                </mc:Choice>
                <mc:Fallback>
                  <p:oleObj name="Equation" r:id="rId6" imgW="29196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285319" y="4256066"/>
                          <a:ext cx="688756" cy="41924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TextBox 15"/>
          <p:cNvSpPr txBox="1"/>
          <p:nvPr/>
        </p:nvSpPr>
        <p:spPr>
          <a:xfrm>
            <a:off x="4011562" y="2338196"/>
            <a:ext cx="2772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352474"/>
              </p:ext>
            </p:extLst>
          </p:nvPr>
        </p:nvGraphicFramePr>
        <p:xfrm>
          <a:off x="3716031" y="2762397"/>
          <a:ext cx="3370569" cy="939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8" name="Equation" r:id="rId8" imgW="1549080" imgH="431640" progId="Equation.DSMT4">
                  <p:embed/>
                </p:oleObj>
              </mc:Choice>
              <mc:Fallback>
                <p:oleObj name="Equation" r:id="rId8" imgW="15490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16031" y="2762397"/>
                        <a:ext cx="3370569" cy="9393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106760"/>
              </p:ext>
            </p:extLst>
          </p:nvPr>
        </p:nvGraphicFramePr>
        <p:xfrm>
          <a:off x="3259394" y="3585769"/>
          <a:ext cx="5072062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9" name="Equation" r:id="rId10" imgW="2590560" imgH="393480" progId="Equation.DSMT4">
                  <p:embed/>
                </p:oleObj>
              </mc:Choice>
              <mc:Fallback>
                <p:oleObj name="Equation" r:id="rId10" imgW="25905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259394" y="3585769"/>
                        <a:ext cx="5072062" cy="769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882999"/>
              </p:ext>
            </p:extLst>
          </p:nvPr>
        </p:nvGraphicFramePr>
        <p:xfrm>
          <a:off x="2044049" y="4562299"/>
          <a:ext cx="1408001" cy="539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0" name="Equation" r:id="rId12" imgW="596880" imgH="228600" progId="Equation.DSMT4">
                  <p:embed/>
                </p:oleObj>
              </mc:Choice>
              <mc:Fallback>
                <p:oleObj name="Equation" r:id="rId12" imgW="596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044049" y="4562299"/>
                        <a:ext cx="1408001" cy="539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744694"/>
              </p:ext>
            </p:extLst>
          </p:nvPr>
        </p:nvGraphicFramePr>
        <p:xfrm>
          <a:off x="3515535" y="4458541"/>
          <a:ext cx="3182228" cy="78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1" name="Equation" r:id="rId14" imgW="1739880" imgH="431640" progId="Equation.DSMT4">
                  <p:embed/>
                </p:oleObj>
              </mc:Choice>
              <mc:Fallback>
                <p:oleObj name="Equation" r:id="rId14" imgW="17398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515535" y="4458541"/>
                        <a:ext cx="3182228" cy="78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1615178"/>
              </p:ext>
            </p:extLst>
          </p:nvPr>
        </p:nvGraphicFramePr>
        <p:xfrm>
          <a:off x="6709954" y="4430903"/>
          <a:ext cx="2322794" cy="78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2" name="Equation" r:id="rId16" imgW="1269720" imgH="431640" progId="Equation.DSMT4">
                  <p:embed/>
                </p:oleObj>
              </mc:Choice>
              <mc:Fallback>
                <p:oleObj name="Equation" r:id="rId16" imgW="12697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709954" y="4430903"/>
                        <a:ext cx="2322794" cy="78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702582"/>
              </p:ext>
            </p:extLst>
          </p:nvPr>
        </p:nvGraphicFramePr>
        <p:xfrm>
          <a:off x="1749247" y="5198424"/>
          <a:ext cx="1997603" cy="78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3" name="Equation" r:id="rId18" imgW="1091880" imgH="431640" progId="Equation.DSMT4">
                  <p:embed/>
                </p:oleObj>
              </mc:Choice>
              <mc:Fallback>
                <p:oleObj name="Equation" r:id="rId18" imgW="10918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749247" y="5198424"/>
                        <a:ext cx="1997603" cy="78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436305"/>
              </p:ext>
            </p:extLst>
          </p:nvPr>
        </p:nvGraphicFramePr>
        <p:xfrm>
          <a:off x="3956556" y="5165319"/>
          <a:ext cx="2038626" cy="77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4" name="Equation" r:id="rId20" imgW="1041120" imgH="393480" progId="Equation.DSMT4">
                  <p:embed/>
                </p:oleObj>
              </mc:Choice>
              <mc:Fallback>
                <p:oleObj name="Equation" r:id="rId20" imgW="10411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956556" y="5165319"/>
                        <a:ext cx="2038626" cy="77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483633"/>
              </p:ext>
            </p:extLst>
          </p:nvPr>
        </p:nvGraphicFramePr>
        <p:xfrm>
          <a:off x="6204888" y="5299075"/>
          <a:ext cx="1328308" cy="590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5" name="Equation" r:id="rId22" imgW="571320" imgH="253800" progId="Equation.DSMT4">
                  <p:embed/>
                </p:oleObj>
              </mc:Choice>
              <mc:Fallback>
                <p:oleObj name="Equation" r:id="rId22" imgW="5713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204888" y="5299075"/>
                        <a:ext cx="1328308" cy="5903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274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КОЛЕБАНИЯ И ВОЛНЫ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3220"/>
            <a:ext cx="9144000" cy="13614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1938640"/>
            <a:ext cx="3259394" cy="2784239"/>
            <a:chOff x="0" y="2512843"/>
            <a:chExt cx="3259394" cy="2784239"/>
          </a:xfrm>
        </p:grpSpPr>
        <p:sp>
          <p:nvSpPr>
            <p:cNvPr id="9" name="TextBox 8"/>
            <p:cNvSpPr txBox="1"/>
            <p:nvPr/>
          </p:nvSpPr>
          <p:spPr>
            <a:xfrm>
              <a:off x="0" y="2512843"/>
              <a:ext cx="325939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------------------------------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3111910" y="2625213"/>
              <a:ext cx="0" cy="16119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2610469"/>
                </p:ext>
              </p:extLst>
            </p:nvPr>
          </p:nvGraphicFramePr>
          <p:xfrm>
            <a:off x="1106739" y="3044562"/>
            <a:ext cx="1045915" cy="10438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6" name="Equation" r:id="rId4" imgW="431640" imgH="431640" progId="Equation.DSMT4">
                    <p:embed/>
                  </p:oleObj>
                </mc:Choice>
                <mc:Fallback>
                  <p:oleObj name="Equation" r:id="rId4" imgW="431640" imgH="43164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106739" y="3044562"/>
                          <a:ext cx="1045915" cy="104380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4605396"/>
                </p:ext>
              </p:extLst>
            </p:nvPr>
          </p:nvGraphicFramePr>
          <p:xfrm>
            <a:off x="1194721" y="4279495"/>
            <a:ext cx="869950" cy="1017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7" name="Equation" r:id="rId6" imgW="368280" imgH="431640" progId="Equation.DSMT4">
                    <p:embed/>
                  </p:oleObj>
                </mc:Choice>
                <mc:Fallback>
                  <p:oleObj name="Equation" r:id="rId6" imgW="368280" imgH="431640" progId="Equation.DSMT4">
                    <p:embed/>
                    <p:pic>
                      <p:nvPicPr>
                        <p:cNvPr id="14" name="Object 13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194721" y="4279495"/>
                          <a:ext cx="869950" cy="10175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3982066" y="1422955"/>
            <a:ext cx="2772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4963523"/>
              </p:ext>
            </p:extLst>
          </p:nvPr>
        </p:nvGraphicFramePr>
        <p:xfrm>
          <a:off x="3280685" y="2003789"/>
          <a:ext cx="1402762" cy="910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8" name="Equation" r:id="rId8" imgW="723600" imgH="469800" progId="Equation.DSMT4">
                  <p:embed/>
                </p:oleObj>
              </mc:Choice>
              <mc:Fallback>
                <p:oleObj name="Equation" r:id="rId8" imgW="72360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80685" y="2003789"/>
                        <a:ext cx="1402762" cy="910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025113"/>
              </p:ext>
            </p:extLst>
          </p:nvPr>
        </p:nvGraphicFramePr>
        <p:xfrm>
          <a:off x="3280685" y="2937314"/>
          <a:ext cx="1596650" cy="100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9" name="Equation" r:id="rId10" imgW="749160" imgH="469800" progId="Equation.DSMT4">
                  <p:embed/>
                </p:oleObj>
              </mc:Choice>
              <mc:Fallback>
                <p:oleObj name="Equation" r:id="rId10" imgW="74916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280685" y="2937314"/>
                        <a:ext cx="1596650" cy="1001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ight Brace 14"/>
          <p:cNvSpPr/>
          <p:nvPr/>
        </p:nvSpPr>
        <p:spPr>
          <a:xfrm>
            <a:off x="4683447" y="1938640"/>
            <a:ext cx="684967" cy="19999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5584764" y="2772986"/>
            <a:ext cx="501445" cy="328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483457"/>
              </p:ext>
            </p:extLst>
          </p:nvPr>
        </p:nvGraphicFramePr>
        <p:xfrm>
          <a:off x="6223821" y="1986170"/>
          <a:ext cx="2034392" cy="190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0" name="Equation" r:id="rId12" imgW="977760" imgH="914400" progId="Equation.DSMT4">
                  <p:embed/>
                </p:oleObj>
              </mc:Choice>
              <mc:Fallback>
                <p:oleObj name="Equation" r:id="rId12" imgW="97776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223821" y="1986170"/>
                        <a:ext cx="2034392" cy="1902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917992"/>
              </p:ext>
            </p:extLst>
          </p:nvPr>
        </p:nvGraphicFramePr>
        <p:xfrm>
          <a:off x="2389648" y="4146789"/>
          <a:ext cx="2764023" cy="1029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1" name="Equation" r:id="rId14" imgW="1295280" imgH="482400" progId="Equation.DSMT4">
                  <p:embed/>
                </p:oleObj>
              </mc:Choice>
              <mc:Fallback>
                <p:oleObj name="Equation" r:id="rId14" imgW="12952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389648" y="4146789"/>
                        <a:ext cx="2764023" cy="10297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1070142"/>
              </p:ext>
            </p:extLst>
          </p:nvPr>
        </p:nvGraphicFramePr>
        <p:xfrm>
          <a:off x="5266446" y="3967796"/>
          <a:ext cx="1914750" cy="1320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2" name="Equation" r:id="rId16" imgW="736560" imgH="507960" progId="Equation.DSMT4">
                  <p:embed/>
                </p:oleObj>
              </mc:Choice>
              <mc:Fallback>
                <p:oleObj name="Equation" r:id="rId16" imgW="73656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266446" y="3967796"/>
                        <a:ext cx="1914750" cy="1320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4989366"/>
              </p:ext>
            </p:extLst>
          </p:nvPr>
        </p:nvGraphicFramePr>
        <p:xfrm>
          <a:off x="4557747" y="5389831"/>
          <a:ext cx="1072074" cy="1072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3" name="Equation" r:id="rId18" imgW="431640" imgH="431640" progId="Equation.DSMT4">
                  <p:embed/>
                </p:oleObj>
              </mc:Choice>
              <mc:Fallback>
                <p:oleObj name="Equation" r:id="rId18" imgW="4316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557747" y="5389831"/>
                        <a:ext cx="1072074" cy="10720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17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КОЛЕБАНИЯ И ВОЛНЫ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8639"/>
            <a:ext cx="9144000" cy="1907063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2481121"/>
            <a:ext cx="3259394" cy="2543293"/>
            <a:chOff x="0" y="2512843"/>
            <a:chExt cx="3259394" cy="2543293"/>
          </a:xfrm>
        </p:grpSpPr>
        <p:sp>
          <p:nvSpPr>
            <p:cNvPr id="9" name="TextBox 8"/>
            <p:cNvSpPr txBox="1"/>
            <p:nvPr/>
          </p:nvSpPr>
          <p:spPr>
            <a:xfrm>
              <a:off x="0" y="2512843"/>
              <a:ext cx="3259394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------------------------------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3111910" y="2625213"/>
              <a:ext cx="0" cy="16119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0992583"/>
                </p:ext>
              </p:extLst>
            </p:nvPr>
          </p:nvGraphicFramePr>
          <p:xfrm>
            <a:off x="805624" y="2976315"/>
            <a:ext cx="1847242" cy="13885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9" name="Equation" r:id="rId4" imgW="876240" imgH="660240" progId="Equation.DSMT4">
                    <p:embed/>
                  </p:oleObj>
                </mc:Choice>
                <mc:Fallback>
                  <p:oleObj name="Equation" r:id="rId4" imgW="876240" imgH="66024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805624" y="2976315"/>
                          <a:ext cx="1847242" cy="13885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97743578"/>
                </p:ext>
              </p:extLst>
            </p:nvPr>
          </p:nvGraphicFramePr>
          <p:xfrm>
            <a:off x="1224884" y="4637036"/>
            <a:ext cx="809625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0" name="Equation" r:id="rId6" imgW="342720" imgH="177480" progId="Equation.DSMT4">
                    <p:embed/>
                  </p:oleObj>
                </mc:Choice>
                <mc:Fallback>
                  <p:oleObj name="Equation" r:id="rId6" imgW="342720" imgH="17748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224884" y="4637036"/>
                          <a:ext cx="809625" cy="419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3982066" y="2428405"/>
            <a:ext cx="2772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3553909"/>
              </p:ext>
            </p:extLst>
          </p:nvPr>
        </p:nvGraphicFramePr>
        <p:xfrm>
          <a:off x="3166038" y="2876831"/>
          <a:ext cx="2686534" cy="517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1" name="Equation" r:id="rId8" imgW="1054080" imgH="203040" progId="Equation.DSMT4">
                  <p:embed/>
                </p:oleObj>
              </mc:Choice>
              <mc:Fallback>
                <p:oleObj name="Equation" r:id="rId8" imgW="1054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66038" y="2876831"/>
                        <a:ext cx="2686534" cy="5178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2796375"/>
              </p:ext>
            </p:extLst>
          </p:nvPr>
        </p:nvGraphicFramePr>
        <p:xfrm>
          <a:off x="5823770" y="2891517"/>
          <a:ext cx="3297470" cy="488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2" name="Equation" r:id="rId10" imgW="1371600" imgH="203040" progId="Equation.DSMT4">
                  <p:embed/>
                </p:oleObj>
              </mc:Choice>
              <mc:Fallback>
                <p:oleObj name="Equation" r:id="rId10" imgW="13716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823770" y="2891517"/>
                        <a:ext cx="3297470" cy="4885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087732"/>
              </p:ext>
            </p:extLst>
          </p:nvPr>
        </p:nvGraphicFramePr>
        <p:xfrm>
          <a:off x="3194864" y="3386874"/>
          <a:ext cx="2420535" cy="904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3" name="Equation" r:id="rId12" imgW="1054080" imgH="393480" progId="Equation.DSMT4">
                  <p:embed/>
                </p:oleObj>
              </mc:Choice>
              <mc:Fallback>
                <p:oleObj name="Equation" r:id="rId12" imgW="10540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194864" y="3386874"/>
                        <a:ext cx="2420535" cy="904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089496"/>
              </p:ext>
            </p:extLst>
          </p:nvPr>
        </p:nvGraphicFramePr>
        <p:xfrm>
          <a:off x="5644225" y="3406801"/>
          <a:ext cx="1886288" cy="84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4" name="Equation" r:id="rId14" imgW="876240" imgH="393480" progId="Equation.DSMT4">
                  <p:embed/>
                </p:oleObj>
              </mc:Choice>
              <mc:Fallback>
                <p:oleObj name="Equation" r:id="rId14" imgW="8762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644225" y="3406801"/>
                        <a:ext cx="1886288" cy="847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156410"/>
              </p:ext>
            </p:extLst>
          </p:nvPr>
        </p:nvGraphicFramePr>
        <p:xfrm>
          <a:off x="2778171" y="4427465"/>
          <a:ext cx="2495913" cy="932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5" name="Equation" r:id="rId16" imgW="1054080" imgH="393480" progId="Equation.DSMT4">
                  <p:embed/>
                </p:oleObj>
              </mc:Choice>
              <mc:Fallback>
                <p:oleObj name="Equation" r:id="rId16" imgW="10540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778171" y="4427465"/>
                        <a:ext cx="2495913" cy="9322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124219"/>
              </p:ext>
            </p:extLst>
          </p:nvPr>
        </p:nvGraphicFramePr>
        <p:xfrm>
          <a:off x="3369762" y="5306758"/>
          <a:ext cx="1522967" cy="890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6" name="Equation" r:id="rId18" imgW="672840" imgH="393480" progId="Equation.DSMT4">
                  <p:embed/>
                </p:oleObj>
              </mc:Choice>
              <mc:Fallback>
                <p:oleObj name="Equation" r:id="rId18" imgW="6728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369762" y="5306758"/>
                        <a:ext cx="1522967" cy="8907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ight Brace 18"/>
          <p:cNvSpPr/>
          <p:nvPr/>
        </p:nvSpPr>
        <p:spPr>
          <a:xfrm>
            <a:off x="5139714" y="4427465"/>
            <a:ext cx="475685" cy="16214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5988639"/>
              </p:ext>
            </p:extLst>
          </p:nvPr>
        </p:nvGraphicFramePr>
        <p:xfrm>
          <a:off x="5692009" y="4836296"/>
          <a:ext cx="3444095" cy="861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7" name="Equation" r:id="rId20" imgW="1574640" imgH="393480" progId="Equation.DSMT4">
                  <p:embed/>
                </p:oleObj>
              </mc:Choice>
              <mc:Fallback>
                <p:oleObj name="Equation" r:id="rId20" imgW="15746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692009" y="4836296"/>
                        <a:ext cx="3444095" cy="861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703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КОЛЕБАНИЯ И ВОЛНЫ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8639"/>
            <a:ext cx="9144000" cy="1866441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2447979"/>
            <a:ext cx="3259394" cy="2979684"/>
            <a:chOff x="0" y="2512843"/>
            <a:chExt cx="3259394" cy="2979684"/>
          </a:xfrm>
        </p:grpSpPr>
        <p:sp>
          <p:nvSpPr>
            <p:cNvPr id="9" name="TextBox 8"/>
            <p:cNvSpPr txBox="1"/>
            <p:nvPr/>
          </p:nvSpPr>
          <p:spPr>
            <a:xfrm>
              <a:off x="0" y="2512843"/>
              <a:ext cx="3259394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  <a:endParaRPr lang="ro-RO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------------------------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566220" y="2728452"/>
              <a:ext cx="0" cy="218370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3894836"/>
                </p:ext>
              </p:extLst>
            </p:nvPr>
          </p:nvGraphicFramePr>
          <p:xfrm>
            <a:off x="933578" y="3042086"/>
            <a:ext cx="1392238" cy="1870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30" name="Equation" r:id="rId4" imgW="660240" imgH="888840" progId="Equation.DSMT4">
                    <p:embed/>
                  </p:oleObj>
                </mc:Choice>
                <mc:Fallback>
                  <p:oleObj name="Equation" r:id="rId4" imgW="660240" imgH="88884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933578" y="3042086"/>
                          <a:ext cx="1392238" cy="18700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80218346"/>
                </p:ext>
              </p:extLst>
            </p:nvPr>
          </p:nvGraphicFramePr>
          <p:xfrm>
            <a:off x="1106488" y="5013102"/>
            <a:ext cx="809625" cy="479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31" name="Equation" r:id="rId6" imgW="342720" imgH="203040" progId="Equation.DSMT4">
                    <p:embed/>
                  </p:oleObj>
                </mc:Choice>
                <mc:Fallback>
                  <p:oleObj name="Equation" r:id="rId6" imgW="342720" imgH="20304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106488" y="5013102"/>
                          <a:ext cx="809625" cy="4794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4114802" y="2015458"/>
            <a:ext cx="2772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326332"/>
              </p:ext>
            </p:extLst>
          </p:nvPr>
        </p:nvGraphicFramePr>
        <p:xfrm>
          <a:off x="2697471" y="2424071"/>
          <a:ext cx="1963792" cy="1038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2" name="Equation" r:id="rId8" imgW="888840" imgH="469800" progId="Equation.DSMT4">
                  <p:embed/>
                </p:oleObj>
              </mc:Choice>
              <mc:Fallback>
                <p:oleObj name="Equation" r:id="rId8" imgW="88884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97471" y="2424071"/>
                        <a:ext cx="1963792" cy="10380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977066"/>
              </p:ext>
            </p:extLst>
          </p:nvPr>
        </p:nvGraphicFramePr>
        <p:xfrm>
          <a:off x="4792513" y="2459108"/>
          <a:ext cx="2260859" cy="1036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3" name="Equation" r:id="rId10" imgW="914400" imgH="419040" progId="Equation.DSMT4">
                  <p:embed/>
                </p:oleObj>
              </mc:Choice>
              <mc:Fallback>
                <p:oleObj name="Equation" r:id="rId10" imgW="9144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792513" y="2459108"/>
                        <a:ext cx="2260859" cy="10362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863038"/>
              </p:ext>
            </p:extLst>
          </p:nvPr>
        </p:nvGraphicFramePr>
        <p:xfrm>
          <a:off x="3598853" y="3437806"/>
          <a:ext cx="1692614" cy="10952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4" name="Equation" r:id="rId12" imgW="647640" imgH="419040" progId="Equation.DSMT4">
                  <p:embed/>
                </p:oleObj>
              </mc:Choice>
              <mc:Fallback>
                <p:oleObj name="Equation" r:id="rId12" imgW="6476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598853" y="3437806"/>
                        <a:ext cx="1692614" cy="10952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2813385"/>
              </p:ext>
            </p:extLst>
          </p:nvPr>
        </p:nvGraphicFramePr>
        <p:xfrm>
          <a:off x="3752133" y="4438458"/>
          <a:ext cx="1039036" cy="920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5" name="Equation" r:id="rId14" imgW="444240" imgH="393480" progId="Equation.DSMT4">
                  <p:embed/>
                </p:oleObj>
              </mc:Choice>
              <mc:Fallback>
                <p:oleObj name="Equation" r:id="rId14" imgW="4442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752133" y="4438458"/>
                        <a:ext cx="1039036" cy="9202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ight Brace 17"/>
          <p:cNvSpPr/>
          <p:nvPr/>
        </p:nvSpPr>
        <p:spPr>
          <a:xfrm>
            <a:off x="5132441" y="3471066"/>
            <a:ext cx="413728" cy="18876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204218"/>
              </p:ext>
            </p:extLst>
          </p:nvPr>
        </p:nvGraphicFramePr>
        <p:xfrm>
          <a:off x="5886097" y="3811070"/>
          <a:ext cx="2041053" cy="1036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6" name="Equation" r:id="rId16" imgW="825480" imgH="419040" progId="Equation.DSMT4">
                  <p:embed/>
                </p:oleObj>
              </mc:Choice>
              <mc:Fallback>
                <p:oleObj name="Equation" r:id="rId16" imgW="8254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886097" y="3811070"/>
                        <a:ext cx="2041053" cy="10362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6753076"/>
              </p:ext>
            </p:extLst>
          </p:nvPr>
        </p:nvGraphicFramePr>
        <p:xfrm>
          <a:off x="3055642" y="5526970"/>
          <a:ext cx="4567326" cy="878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7" name="Equation" r:id="rId18" imgW="2311200" imgH="444240" progId="Equation.DSMT4">
                  <p:embed/>
                </p:oleObj>
              </mc:Choice>
              <mc:Fallback>
                <p:oleObj name="Equation" r:id="rId18" imgW="23112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055642" y="5526970"/>
                        <a:ext cx="4567326" cy="878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553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КОЛЕБАНИЯ И ВОЛНЫ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978"/>
            <a:ext cx="9144001" cy="137813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1828547"/>
            <a:ext cx="3259394" cy="3020948"/>
            <a:chOff x="0" y="2512843"/>
            <a:chExt cx="3259394" cy="3020948"/>
          </a:xfrm>
        </p:grpSpPr>
        <p:sp>
          <p:nvSpPr>
            <p:cNvPr id="9" name="TextBox 8"/>
            <p:cNvSpPr txBox="1"/>
            <p:nvPr/>
          </p:nvSpPr>
          <p:spPr>
            <a:xfrm>
              <a:off x="0" y="2512843"/>
              <a:ext cx="3259394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  <a:endParaRPr lang="ro-RO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------------------------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566220" y="2728452"/>
              <a:ext cx="0" cy="218370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07827217"/>
                </p:ext>
              </p:extLst>
            </p:nvPr>
          </p:nvGraphicFramePr>
          <p:xfrm>
            <a:off x="506747" y="3056534"/>
            <a:ext cx="1633538" cy="1763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2" name="Equation" r:id="rId4" imgW="774360" imgH="838080" progId="Equation.DSMT4">
                    <p:embed/>
                  </p:oleObj>
                </mc:Choice>
                <mc:Fallback>
                  <p:oleObj name="Equation" r:id="rId4" imgW="774360" imgH="83808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06747" y="3056534"/>
                          <a:ext cx="1633538" cy="17637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5429815"/>
                </p:ext>
              </p:extLst>
            </p:nvPr>
          </p:nvGraphicFramePr>
          <p:xfrm>
            <a:off x="738522" y="4995629"/>
            <a:ext cx="1169988" cy="538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3" name="Equation" r:id="rId6" imgW="495000" imgH="228600" progId="Equation.DSMT4">
                    <p:embed/>
                  </p:oleObj>
                </mc:Choice>
                <mc:Fallback>
                  <p:oleObj name="Equation" r:id="rId6" imgW="495000" imgH="22860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38522" y="4995629"/>
                          <a:ext cx="1169988" cy="5381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4041060" y="1847694"/>
            <a:ext cx="2772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1291163"/>
              </p:ext>
            </p:extLst>
          </p:nvPr>
        </p:nvGraphicFramePr>
        <p:xfrm>
          <a:off x="2949578" y="2243602"/>
          <a:ext cx="3244843" cy="612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4" name="Equation" r:id="rId8" imgW="1346040" imgH="253800" progId="Equation.DSMT4">
                  <p:embed/>
                </p:oleObj>
              </mc:Choice>
              <mc:Fallback>
                <p:oleObj name="Equation" r:id="rId8" imgW="13460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49578" y="2243602"/>
                        <a:ext cx="3244843" cy="612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4478721"/>
              </p:ext>
            </p:extLst>
          </p:nvPr>
        </p:nvGraphicFramePr>
        <p:xfrm>
          <a:off x="2671048" y="2868057"/>
          <a:ext cx="4276566" cy="536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5" name="Equation" r:id="rId10" imgW="1828800" imgH="228600" progId="Equation.DSMT4">
                  <p:embed/>
                </p:oleObj>
              </mc:Choice>
              <mc:Fallback>
                <p:oleObj name="Equation" r:id="rId10" imgW="1828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71048" y="2868057"/>
                        <a:ext cx="4276566" cy="5360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809282"/>
              </p:ext>
            </p:extLst>
          </p:nvPr>
        </p:nvGraphicFramePr>
        <p:xfrm>
          <a:off x="5690547" y="3334239"/>
          <a:ext cx="1183423" cy="941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6" name="Equation" r:id="rId12" imgW="558720" imgH="444240" progId="Equation.DSMT4">
                  <p:embed/>
                </p:oleObj>
              </mc:Choice>
              <mc:Fallback>
                <p:oleObj name="Equation" r:id="rId12" imgW="5587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690547" y="3334239"/>
                        <a:ext cx="1183423" cy="9413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ight Brace 15"/>
          <p:cNvSpPr/>
          <p:nvPr/>
        </p:nvSpPr>
        <p:spPr>
          <a:xfrm>
            <a:off x="6873970" y="2855837"/>
            <a:ext cx="662456" cy="13720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7755051" y="3425567"/>
            <a:ext cx="604684" cy="232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322267"/>
              </p:ext>
            </p:extLst>
          </p:nvPr>
        </p:nvGraphicFramePr>
        <p:xfrm>
          <a:off x="2473599" y="4546125"/>
          <a:ext cx="2037646" cy="1080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7" name="Equation" r:id="rId14" imgW="838080" imgH="444240" progId="Equation.DSMT4">
                  <p:embed/>
                </p:oleObj>
              </mc:Choice>
              <mc:Fallback>
                <p:oleObj name="Equation" r:id="rId14" imgW="8380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473599" y="4546125"/>
                        <a:ext cx="2037646" cy="1080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077827"/>
              </p:ext>
            </p:extLst>
          </p:nvPr>
        </p:nvGraphicFramePr>
        <p:xfrm>
          <a:off x="4794584" y="4594465"/>
          <a:ext cx="3973764" cy="1081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8" name="Equation" r:id="rId16" imgW="1726920" imgH="469800" progId="Equation.DSMT4">
                  <p:embed/>
                </p:oleObj>
              </mc:Choice>
              <mc:Fallback>
                <p:oleObj name="Equation" r:id="rId16" imgW="172692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794584" y="4594465"/>
                        <a:ext cx="3973764" cy="10810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613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КОЛЕБАНИЯ И ВОЛНЫ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23220"/>
            <a:ext cx="91440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	Полным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колебанием называется движение осциллятора между двумя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последовательными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прохождениями через одну и ту же точку траектории с теми же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скоростью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и ускорением. Время (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), необходимое для этого, называется периодом.</a:t>
            </a:r>
            <a:endParaRPr lang="en-US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38992"/>
            <a:ext cx="91440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известен период колебаний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то число полных колебаний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совершаемых</a:t>
            </a:r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за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промежуток времени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определяется из выражения: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5337797"/>
              </p:ext>
            </p:extLst>
          </p:nvPr>
        </p:nvGraphicFramePr>
        <p:xfrm>
          <a:off x="4009816" y="2711474"/>
          <a:ext cx="1124368" cy="917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Equation" r:id="rId3" imgW="482400" imgH="393480" progId="Equation.DSMT4">
                  <p:embed/>
                </p:oleObj>
              </mc:Choice>
              <mc:Fallback>
                <p:oleObj name="Equation" r:id="rId3" imgW="4824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09816" y="2711474"/>
                        <a:ext cx="1124368" cy="9172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0" y="3495734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Другим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параметром, описывающим колебания, является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частота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4132212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Частотой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колебаний называется величина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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численно равная полному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числу</a:t>
            </a:r>
            <a:r>
              <a:rPr lang="ro-RO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колебаний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, совершаемых за единицу времени:</a:t>
            </a:r>
            <a:endParaRPr lang="en-US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162270"/>
              </p:ext>
            </p:extLst>
          </p:nvPr>
        </p:nvGraphicFramePr>
        <p:xfrm>
          <a:off x="2590165" y="4862441"/>
          <a:ext cx="1721915" cy="904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Equation" r:id="rId5" imgW="749160" imgH="393480" progId="Equation.DSMT4">
                  <p:embed/>
                </p:oleObj>
              </mc:Choice>
              <mc:Fallback>
                <p:oleObj name="Equation" r:id="rId5" imgW="7491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90165" y="4862441"/>
                        <a:ext cx="1721915" cy="904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117230"/>
              </p:ext>
            </p:extLst>
          </p:nvPr>
        </p:nvGraphicFramePr>
        <p:xfrm>
          <a:off x="5546459" y="5029691"/>
          <a:ext cx="2309463" cy="57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Equation" r:id="rId7" imgW="1028520" imgH="253800" progId="Equation.DSMT4">
                  <p:embed/>
                </p:oleObj>
              </mc:Choice>
              <mc:Fallback>
                <p:oleObj name="Equation" r:id="rId7" imgW="10285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46459" y="5029691"/>
                        <a:ext cx="2309463" cy="570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902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КОЛЕБАНИЯ И ВОЛНЫ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8639"/>
            <a:ext cx="9144000" cy="1783533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0" y="2332172"/>
            <a:ext cx="2787445" cy="3349491"/>
            <a:chOff x="0" y="2332172"/>
            <a:chExt cx="2787445" cy="3349491"/>
          </a:xfrm>
        </p:grpSpPr>
        <p:sp>
          <p:nvSpPr>
            <p:cNvPr id="9" name="TextBox 8"/>
            <p:cNvSpPr txBox="1"/>
            <p:nvPr/>
          </p:nvSpPr>
          <p:spPr>
            <a:xfrm>
              <a:off x="0" y="2332172"/>
              <a:ext cx="2787445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</a:p>
            <a:p>
              <a:pPr algn="ctr"/>
              <a:endParaRPr lang="ro-RO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------------------------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566220" y="2547781"/>
              <a:ext cx="0" cy="218370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45637692"/>
                </p:ext>
              </p:extLst>
            </p:nvPr>
          </p:nvGraphicFramePr>
          <p:xfrm>
            <a:off x="305928" y="2765103"/>
            <a:ext cx="2035175" cy="2244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1" name="Equation" r:id="rId4" imgW="965160" imgH="1066680" progId="Equation.DSMT4">
                    <p:embed/>
                  </p:oleObj>
                </mc:Choice>
                <mc:Fallback>
                  <p:oleObj name="Equation" r:id="rId4" imgW="965160" imgH="106668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05928" y="2765103"/>
                          <a:ext cx="2035175" cy="2244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3526990"/>
                </p:ext>
              </p:extLst>
            </p:nvPr>
          </p:nvGraphicFramePr>
          <p:xfrm>
            <a:off x="933450" y="5203825"/>
            <a:ext cx="779463" cy="477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2" name="Equation" r:id="rId6" imgW="330120" imgH="203040" progId="Equation.DSMT4">
                    <p:embed/>
                  </p:oleObj>
                </mc:Choice>
                <mc:Fallback>
                  <p:oleObj name="Equation" r:id="rId6" imgW="330120" imgH="20304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933450" y="5203825"/>
                          <a:ext cx="779463" cy="4778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4041060" y="2351319"/>
            <a:ext cx="2772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450391"/>
              </p:ext>
            </p:extLst>
          </p:nvPr>
        </p:nvGraphicFramePr>
        <p:xfrm>
          <a:off x="2846439" y="2582151"/>
          <a:ext cx="1905586" cy="601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3" name="Equation" r:id="rId8" imgW="723600" imgH="228600" progId="Equation.DSMT4">
                  <p:embed/>
                </p:oleObj>
              </mc:Choice>
              <mc:Fallback>
                <p:oleObj name="Equation" r:id="rId8" imgW="723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46439" y="2582151"/>
                        <a:ext cx="1905586" cy="6017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5733399"/>
              </p:ext>
            </p:extLst>
          </p:nvPr>
        </p:nvGraphicFramePr>
        <p:xfrm>
          <a:off x="2787445" y="3062963"/>
          <a:ext cx="4411764" cy="484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4" name="Equation" r:id="rId10" imgW="2082600" imgH="228600" progId="Equation.DSMT4">
                  <p:embed/>
                </p:oleObj>
              </mc:Choice>
              <mc:Fallback>
                <p:oleObj name="Equation" r:id="rId10" imgW="2082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787445" y="3062963"/>
                        <a:ext cx="4411764" cy="4842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711624"/>
              </p:ext>
            </p:extLst>
          </p:nvPr>
        </p:nvGraphicFramePr>
        <p:xfrm>
          <a:off x="5132441" y="3556202"/>
          <a:ext cx="1089209" cy="907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5" name="Equation" r:id="rId12" imgW="533160" imgH="444240" progId="Equation.DSMT4">
                  <p:embed/>
                </p:oleObj>
              </mc:Choice>
              <mc:Fallback>
                <p:oleObj name="Equation" r:id="rId12" imgW="5331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132441" y="3556202"/>
                        <a:ext cx="1089209" cy="9076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5680135"/>
              </p:ext>
            </p:extLst>
          </p:nvPr>
        </p:nvGraphicFramePr>
        <p:xfrm>
          <a:off x="2646363" y="4497117"/>
          <a:ext cx="1641100" cy="1063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6" name="Equation" r:id="rId14" imgW="685800" imgH="444240" progId="Equation.DSMT4">
                  <p:embed/>
                </p:oleObj>
              </mc:Choice>
              <mc:Fallback>
                <p:oleObj name="Equation" r:id="rId14" imgW="6858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646363" y="4497117"/>
                        <a:ext cx="1641100" cy="10636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411693"/>
              </p:ext>
            </p:extLst>
          </p:nvPr>
        </p:nvGraphicFramePr>
        <p:xfrm>
          <a:off x="4444036" y="4571212"/>
          <a:ext cx="3043372" cy="915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7" name="Equation" r:id="rId16" imgW="1562040" imgH="469800" progId="Equation.DSMT4">
                  <p:embed/>
                </p:oleObj>
              </mc:Choice>
              <mc:Fallback>
                <p:oleObj name="Equation" r:id="rId16" imgW="156204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444036" y="4571212"/>
                        <a:ext cx="3043372" cy="9154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182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КОЛЕБАНИЯ И ВОЛНЫ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8639"/>
            <a:ext cx="9144000" cy="193008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2504144"/>
            <a:ext cx="3633738" cy="2228194"/>
            <a:chOff x="0" y="2332172"/>
            <a:chExt cx="3633738" cy="2228194"/>
          </a:xfrm>
        </p:grpSpPr>
        <p:sp>
          <p:nvSpPr>
            <p:cNvPr id="9" name="TextBox 8"/>
            <p:cNvSpPr txBox="1"/>
            <p:nvPr/>
          </p:nvSpPr>
          <p:spPr>
            <a:xfrm>
              <a:off x="0" y="2332172"/>
              <a:ext cx="278744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------------------------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3633738" y="2506919"/>
              <a:ext cx="0" cy="149205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21895750"/>
                </p:ext>
              </p:extLst>
            </p:nvPr>
          </p:nvGraphicFramePr>
          <p:xfrm>
            <a:off x="134015" y="2826156"/>
            <a:ext cx="3499723" cy="11728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8" name="Equation" r:id="rId4" imgW="1968480" imgH="660240" progId="Equation.DSMT4">
                    <p:embed/>
                  </p:oleObj>
                </mc:Choice>
                <mc:Fallback>
                  <p:oleObj name="Equation" r:id="rId4" imgW="1968480" imgH="66024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34015" y="2826156"/>
                          <a:ext cx="3499723" cy="117282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39653157"/>
                </p:ext>
              </p:extLst>
            </p:nvPr>
          </p:nvGraphicFramePr>
          <p:xfrm>
            <a:off x="1076325" y="4142853"/>
            <a:ext cx="838200" cy="417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9" name="Equation" r:id="rId6" imgW="355320" imgH="177480" progId="Equation.DSMT4">
                    <p:embed/>
                  </p:oleObj>
                </mc:Choice>
                <mc:Fallback>
                  <p:oleObj name="Equation" r:id="rId6" imgW="355320" imgH="17748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076325" y="4142853"/>
                          <a:ext cx="838200" cy="4175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3967317" y="2448059"/>
            <a:ext cx="2772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338178"/>
              </p:ext>
            </p:extLst>
          </p:nvPr>
        </p:nvGraphicFramePr>
        <p:xfrm>
          <a:off x="5903572" y="2773098"/>
          <a:ext cx="1992313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0" name="Equation" r:id="rId8" imgW="825480" imgH="444240" progId="Equation.DSMT4">
                  <p:embed/>
                </p:oleObj>
              </mc:Choice>
              <mc:Fallback>
                <p:oleObj name="Equation" r:id="rId8" imgW="8254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903572" y="2773098"/>
                        <a:ext cx="1992313" cy="1073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564880"/>
              </p:ext>
            </p:extLst>
          </p:nvPr>
        </p:nvGraphicFramePr>
        <p:xfrm>
          <a:off x="3767753" y="3028768"/>
          <a:ext cx="1841492" cy="561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1" name="Equation" r:id="rId10" imgW="749160" imgH="228600" progId="Equation.DSMT4">
                  <p:embed/>
                </p:oleObj>
              </mc:Choice>
              <mc:Fallback>
                <p:oleObj name="Equation" r:id="rId10" imgW="749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767753" y="3028768"/>
                        <a:ext cx="1841492" cy="561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5544409"/>
              </p:ext>
            </p:extLst>
          </p:nvPr>
        </p:nvGraphicFramePr>
        <p:xfrm>
          <a:off x="3809420" y="3771714"/>
          <a:ext cx="1828560" cy="929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" name="Equation" r:id="rId12" imgW="774360" imgH="393480" progId="Equation.DSMT4">
                  <p:embed/>
                </p:oleObj>
              </mc:Choice>
              <mc:Fallback>
                <p:oleObj name="Equation" r:id="rId12" imgW="7743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809420" y="3771714"/>
                        <a:ext cx="1828560" cy="9292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238967"/>
              </p:ext>
            </p:extLst>
          </p:nvPr>
        </p:nvGraphicFramePr>
        <p:xfrm>
          <a:off x="5830158" y="3800103"/>
          <a:ext cx="1552642" cy="1015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3" name="Equation" r:id="rId14" imgW="660240" imgH="431640" progId="Equation.DSMT4">
                  <p:embed/>
                </p:oleObj>
              </mc:Choice>
              <mc:Fallback>
                <p:oleObj name="Equation" r:id="rId14" imgW="6602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830158" y="3800103"/>
                        <a:ext cx="1552642" cy="10151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5121991"/>
              </p:ext>
            </p:extLst>
          </p:nvPr>
        </p:nvGraphicFramePr>
        <p:xfrm>
          <a:off x="3304663" y="5028431"/>
          <a:ext cx="4331820" cy="11325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4" name="Equation" r:id="rId16" imgW="1942920" imgH="507960" progId="Equation.DSMT4">
                  <p:embed/>
                </p:oleObj>
              </mc:Choice>
              <mc:Fallback>
                <p:oleObj name="Equation" r:id="rId16" imgW="194292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304663" y="5028431"/>
                        <a:ext cx="4331820" cy="11325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712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КОЛЕБАНИЯ И ВОЛНЫ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3220"/>
            <a:ext cx="9144000" cy="174914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2472788"/>
            <a:ext cx="2787445" cy="2777518"/>
            <a:chOff x="0" y="2332172"/>
            <a:chExt cx="2787445" cy="2777518"/>
          </a:xfrm>
        </p:grpSpPr>
        <p:sp>
          <p:nvSpPr>
            <p:cNvPr id="9" name="TextBox 8"/>
            <p:cNvSpPr txBox="1"/>
            <p:nvPr/>
          </p:nvSpPr>
          <p:spPr>
            <a:xfrm>
              <a:off x="0" y="2332172"/>
              <a:ext cx="278744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------------------------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527609" y="2491483"/>
              <a:ext cx="0" cy="149205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2164526"/>
                </p:ext>
              </p:extLst>
            </p:nvPr>
          </p:nvGraphicFramePr>
          <p:xfrm>
            <a:off x="946682" y="2884402"/>
            <a:ext cx="894080" cy="843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6" name="Equation" r:id="rId4" imgW="457200" imgH="431640" progId="Equation.DSMT4">
                    <p:embed/>
                  </p:oleObj>
                </mc:Choice>
                <mc:Fallback>
                  <p:oleObj name="Equation" r:id="rId4" imgW="457200" imgH="43164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946682" y="2884402"/>
                          <a:ext cx="894080" cy="8434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1753866"/>
                </p:ext>
              </p:extLst>
            </p:nvPr>
          </p:nvGraphicFramePr>
          <p:xfrm>
            <a:off x="946682" y="4095277"/>
            <a:ext cx="957262" cy="1014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7" name="Equation" r:id="rId6" imgW="406080" imgH="431640" progId="Equation.DSMT4">
                    <p:embed/>
                  </p:oleObj>
                </mc:Choice>
                <mc:Fallback>
                  <p:oleObj name="Equation" r:id="rId6" imgW="406080" imgH="43164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946682" y="4095277"/>
                          <a:ext cx="957262" cy="10144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3908323" y="1900784"/>
            <a:ext cx="2772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945855"/>
              </p:ext>
            </p:extLst>
          </p:nvPr>
        </p:nvGraphicFramePr>
        <p:xfrm>
          <a:off x="2787445" y="2404219"/>
          <a:ext cx="1752255" cy="508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8" name="Equation" r:id="rId8" imgW="787320" imgH="228600" progId="Equation.DSMT4">
                  <p:embed/>
                </p:oleObj>
              </mc:Choice>
              <mc:Fallback>
                <p:oleObj name="Equation" r:id="rId8" imgW="7873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87445" y="2404219"/>
                        <a:ext cx="1752255" cy="5087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0329146"/>
              </p:ext>
            </p:extLst>
          </p:nvPr>
        </p:nvGraphicFramePr>
        <p:xfrm>
          <a:off x="3110685" y="2924920"/>
          <a:ext cx="835621" cy="835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9" name="Equation" r:id="rId10" imgW="393480" imgH="393480" progId="Equation.DSMT4">
                  <p:embed/>
                </p:oleObj>
              </mc:Choice>
              <mc:Fallback>
                <p:oleObj name="Equation" r:id="rId10" imgW="3934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10685" y="2924920"/>
                        <a:ext cx="835621" cy="8356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ight Brace 14"/>
          <p:cNvSpPr/>
          <p:nvPr/>
        </p:nvSpPr>
        <p:spPr>
          <a:xfrm>
            <a:off x="4606356" y="2404219"/>
            <a:ext cx="339213" cy="13980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5152046" y="2954708"/>
            <a:ext cx="516194" cy="287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645059"/>
              </p:ext>
            </p:extLst>
          </p:nvPr>
        </p:nvGraphicFramePr>
        <p:xfrm>
          <a:off x="5840361" y="2603680"/>
          <a:ext cx="1791519" cy="89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0" name="Equation" r:id="rId12" imgW="838080" imgH="419040" progId="Equation.DSMT4">
                  <p:embed/>
                </p:oleObj>
              </mc:Choice>
              <mc:Fallback>
                <p:oleObj name="Equation" r:id="rId12" imgW="8380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840361" y="2603680"/>
                        <a:ext cx="1791519" cy="895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94405"/>
              </p:ext>
            </p:extLst>
          </p:nvPr>
        </p:nvGraphicFramePr>
        <p:xfrm>
          <a:off x="2648901" y="3928483"/>
          <a:ext cx="1759188" cy="91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1" name="Equation" r:id="rId14" imgW="876240" imgH="457200" progId="Equation.DSMT4">
                  <p:embed/>
                </p:oleObj>
              </mc:Choice>
              <mc:Fallback>
                <p:oleObj name="Equation" r:id="rId14" imgW="8762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648901" y="3928483"/>
                        <a:ext cx="1759188" cy="917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843016"/>
              </p:ext>
            </p:extLst>
          </p:nvPr>
        </p:nvGraphicFramePr>
        <p:xfrm>
          <a:off x="2642639" y="4846320"/>
          <a:ext cx="1757159" cy="890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2" name="Equation" r:id="rId16" imgW="901440" imgH="457200" progId="Equation.DSMT4">
                  <p:embed/>
                </p:oleObj>
              </mc:Choice>
              <mc:Fallback>
                <p:oleObj name="Equation" r:id="rId16" imgW="9014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642639" y="4846320"/>
                        <a:ext cx="1757159" cy="8909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ight Brace 19"/>
          <p:cNvSpPr/>
          <p:nvPr/>
        </p:nvSpPr>
        <p:spPr>
          <a:xfrm>
            <a:off x="4383238" y="4168159"/>
            <a:ext cx="339213" cy="13980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4928928" y="4718648"/>
            <a:ext cx="516194" cy="287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842896"/>
              </p:ext>
            </p:extLst>
          </p:nvPr>
        </p:nvGraphicFramePr>
        <p:xfrm>
          <a:off x="5511488" y="4341766"/>
          <a:ext cx="3541303" cy="1033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3" name="Equation" r:id="rId18" imgW="1739880" imgH="507960" progId="Equation.DSMT4">
                  <p:embed/>
                </p:oleObj>
              </mc:Choice>
              <mc:Fallback>
                <p:oleObj name="Equation" r:id="rId18" imgW="173988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511488" y="4341766"/>
                        <a:ext cx="3541303" cy="10339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5317078"/>
              </p:ext>
            </p:extLst>
          </p:nvPr>
        </p:nvGraphicFramePr>
        <p:xfrm>
          <a:off x="4210156" y="5556380"/>
          <a:ext cx="1437544" cy="1011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4" name="Equation" r:id="rId20" imgW="685800" imgH="482400" progId="Equation.DSMT4">
                  <p:embed/>
                </p:oleObj>
              </mc:Choice>
              <mc:Fallback>
                <p:oleObj name="Equation" r:id="rId20" imgW="6858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210156" y="5556380"/>
                        <a:ext cx="1437544" cy="1011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2713371"/>
              </p:ext>
            </p:extLst>
          </p:nvPr>
        </p:nvGraphicFramePr>
        <p:xfrm>
          <a:off x="5967315" y="5638800"/>
          <a:ext cx="1746182" cy="942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5" name="Equation" r:id="rId22" imgW="799920" imgH="431640" progId="Equation.DSMT4">
                  <p:embed/>
                </p:oleObj>
              </mc:Choice>
              <mc:Fallback>
                <p:oleObj name="Equation" r:id="rId22" imgW="7999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967315" y="5638800"/>
                        <a:ext cx="1746182" cy="9423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825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16" grpId="0" animBg="1"/>
      <p:bldP spid="20" grpId="0" animBg="1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КОЛЕБАНИЯ И ВОЛНЫ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8639"/>
            <a:ext cx="9144000" cy="1651982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2398266"/>
            <a:ext cx="2787445" cy="3292464"/>
            <a:chOff x="0" y="2257650"/>
            <a:chExt cx="2787445" cy="3292464"/>
          </a:xfrm>
        </p:grpSpPr>
        <p:sp>
          <p:nvSpPr>
            <p:cNvPr id="9" name="TextBox 8"/>
            <p:cNvSpPr txBox="1"/>
            <p:nvPr/>
          </p:nvSpPr>
          <p:spPr>
            <a:xfrm>
              <a:off x="0" y="2257650"/>
              <a:ext cx="2787445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------------------------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527609" y="2491483"/>
              <a:ext cx="0" cy="253596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0831285"/>
                </p:ext>
              </p:extLst>
            </p:nvPr>
          </p:nvGraphicFramePr>
          <p:xfrm>
            <a:off x="541869" y="2709318"/>
            <a:ext cx="1766888" cy="2182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4" name="Equation" r:id="rId4" imgW="901440" imgH="1117440" progId="Equation.DSMT4">
                    <p:embed/>
                  </p:oleObj>
                </mc:Choice>
                <mc:Fallback>
                  <p:oleObj name="Equation" r:id="rId4" imgW="901440" imgH="111744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41869" y="2709318"/>
                          <a:ext cx="1766888" cy="21828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365074"/>
                </p:ext>
              </p:extLst>
            </p:nvPr>
          </p:nvGraphicFramePr>
          <p:xfrm>
            <a:off x="1004784" y="5132602"/>
            <a:ext cx="777875" cy="417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5" name="Equation" r:id="rId6" imgW="330120" imgH="177480" progId="Equation.DSMT4">
                    <p:embed/>
                  </p:oleObj>
                </mc:Choice>
                <mc:Fallback>
                  <p:oleObj name="Equation" r:id="rId6" imgW="330120" imgH="17748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004784" y="5132602"/>
                          <a:ext cx="777875" cy="4175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3908323" y="2167434"/>
            <a:ext cx="2772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022047"/>
              </p:ext>
            </p:extLst>
          </p:nvPr>
        </p:nvGraphicFramePr>
        <p:xfrm>
          <a:off x="2787445" y="2765314"/>
          <a:ext cx="1420900" cy="473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6" name="Equation" r:id="rId8" imgW="533160" imgH="177480" progId="Equation.DSMT4">
                  <p:embed/>
                </p:oleObj>
              </mc:Choice>
              <mc:Fallback>
                <p:oleObj name="Equation" r:id="rId8" imgW="5331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87445" y="2765314"/>
                        <a:ext cx="1420900" cy="4736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8759597"/>
              </p:ext>
            </p:extLst>
          </p:nvPr>
        </p:nvGraphicFramePr>
        <p:xfrm>
          <a:off x="2685376" y="3230895"/>
          <a:ext cx="2048562" cy="594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7" name="Equation" r:id="rId10" imgW="787320" imgH="228600" progId="Equation.DSMT4">
                  <p:embed/>
                </p:oleObj>
              </mc:Choice>
              <mc:Fallback>
                <p:oleObj name="Equation" r:id="rId10" imgW="7873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85376" y="3230895"/>
                        <a:ext cx="2048562" cy="5947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ight Brace 15"/>
          <p:cNvSpPr/>
          <p:nvPr/>
        </p:nvSpPr>
        <p:spPr>
          <a:xfrm>
            <a:off x="4572000" y="2629099"/>
            <a:ext cx="589935" cy="11965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5315054" y="3106975"/>
            <a:ext cx="525593" cy="240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4941016"/>
              </p:ext>
            </p:extLst>
          </p:nvPr>
        </p:nvGraphicFramePr>
        <p:xfrm>
          <a:off x="5992900" y="2859537"/>
          <a:ext cx="2642272" cy="660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8" name="Equation" r:id="rId12" imgW="965160" imgH="241200" progId="Equation.DSMT4">
                  <p:embed/>
                </p:oleObj>
              </mc:Choice>
              <mc:Fallback>
                <p:oleObj name="Equation" r:id="rId12" imgW="9651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992900" y="2859537"/>
                        <a:ext cx="2642272" cy="6605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512608"/>
              </p:ext>
            </p:extLst>
          </p:nvPr>
        </p:nvGraphicFramePr>
        <p:xfrm>
          <a:off x="2624699" y="4000786"/>
          <a:ext cx="6431895" cy="657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9" name="Equation" r:id="rId14" imgW="2857320" imgH="291960" progId="Equation.DSMT4">
                  <p:embed/>
                </p:oleObj>
              </mc:Choice>
              <mc:Fallback>
                <p:oleObj name="Equation" r:id="rId14" imgW="285732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624699" y="4000786"/>
                        <a:ext cx="6431895" cy="6574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545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КОЛЕБАНИЯ И ВОЛНЫ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8639"/>
            <a:ext cx="9144001" cy="174621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2398266"/>
            <a:ext cx="2787445" cy="3501665"/>
            <a:chOff x="0" y="2257650"/>
            <a:chExt cx="2787445" cy="3501665"/>
          </a:xfrm>
        </p:grpSpPr>
        <p:sp>
          <p:nvSpPr>
            <p:cNvPr id="9" name="TextBox 8"/>
            <p:cNvSpPr txBox="1"/>
            <p:nvPr/>
          </p:nvSpPr>
          <p:spPr>
            <a:xfrm>
              <a:off x="0" y="2257650"/>
              <a:ext cx="2787445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  <a:endParaRPr lang="ro-RO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o-RO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------------------------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527609" y="2491483"/>
              <a:ext cx="0" cy="213163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7693581"/>
                </p:ext>
              </p:extLst>
            </p:nvPr>
          </p:nvGraphicFramePr>
          <p:xfrm>
            <a:off x="909050" y="2716209"/>
            <a:ext cx="995362" cy="1760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74" name="Equation" r:id="rId4" imgW="507960" imgH="901440" progId="Equation.DSMT4">
                    <p:embed/>
                  </p:oleObj>
                </mc:Choice>
                <mc:Fallback>
                  <p:oleObj name="Equation" r:id="rId4" imgW="507960" imgH="90144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909050" y="2716209"/>
                          <a:ext cx="995362" cy="17605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2612200"/>
                </p:ext>
              </p:extLst>
            </p:nvPr>
          </p:nvGraphicFramePr>
          <p:xfrm>
            <a:off x="909050" y="4744902"/>
            <a:ext cx="927100" cy="1014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75" name="Equation" r:id="rId6" imgW="393480" imgH="431640" progId="Equation.DSMT4">
                    <p:embed/>
                  </p:oleObj>
                </mc:Choice>
                <mc:Fallback>
                  <p:oleObj name="Equation" r:id="rId6" imgW="393480" imgH="43164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909050" y="4744902"/>
                          <a:ext cx="927100" cy="10144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3908323" y="2167434"/>
            <a:ext cx="2772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2007858"/>
              </p:ext>
            </p:extLst>
          </p:nvPr>
        </p:nvGraphicFramePr>
        <p:xfrm>
          <a:off x="2665136" y="2561205"/>
          <a:ext cx="1862619" cy="540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6" name="Equation" r:id="rId8" imgW="787320" imgH="228600" progId="Equation.DSMT4">
                  <p:embed/>
                </p:oleObj>
              </mc:Choice>
              <mc:Fallback>
                <p:oleObj name="Equation" r:id="rId8" imgW="7873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65136" y="2561205"/>
                        <a:ext cx="1862619" cy="540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492523"/>
              </p:ext>
            </p:extLst>
          </p:nvPr>
        </p:nvGraphicFramePr>
        <p:xfrm>
          <a:off x="2935259" y="3153389"/>
          <a:ext cx="1322371" cy="836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7" name="Equation" r:id="rId10" imgW="622080" imgH="393480" progId="Equation.DSMT4">
                  <p:embed/>
                </p:oleObj>
              </mc:Choice>
              <mc:Fallback>
                <p:oleObj name="Equation" r:id="rId10" imgW="6220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935259" y="3153389"/>
                        <a:ext cx="1322371" cy="8366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ight Brace 15"/>
          <p:cNvSpPr/>
          <p:nvPr/>
        </p:nvSpPr>
        <p:spPr>
          <a:xfrm>
            <a:off x="4527755" y="2561205"/>
            <a:ext cx="412955" cy="13176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5098620" y="3058422"/>
            <a:ext cx="707922" cy="304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4365015"/>
              </p:ext>
            </p:extLst>
          </p:nvPr>
        </p:nvGraphicFramePr>
        <p:xfrm>
          <a:off x="5861861" y="2657438"/>
          <a:ext cx="2449477" cy="1045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8" name="Equation" r:id="rId12" imgW="1041120" imgH="444240" progId="Equation.DSMT4">
                  <p:embed/>
                </p:oleObj>
              </mc:Choice>
              <mc:Fallback>
                <p:oleObj name="Equation" r:id="rId12" imgW="10411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861861" y="2657438"/>
                        <a:ext cx="2449477" cy="10455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0772303"/>
              </p:ext>
            </p:extLst>
          </p:nvPr>
        </p:nvGraphicFramePr>
        <p:xfrm>
          <a:off x="2593914" y="4041415"/>
          <a:ext cx="2127372" cy="886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9" name="Equation" r:id="rId14" imgW="1066680" imgH="444240" progId="Equation.DSMT4">
                  <p:embed/>
                </p:oleObj>
              </mc:Choice>
              <mc:Fallback>
                <p:oleObj name="Equation" r:id="rId14" imgW="10666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593914" y="4041415"/>
                        <a:ext cx="2127372" cy="886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6648516"/>
              </p:ext>
            </p:extLst>
          </p:nvPr>
        </p:nvGraphicFramePr>
        <p:xfrm>
          <a:off x="2568656" y="4927820"/>
          <a:ext cx="2177888" cy="866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0" name="Equation" r:id="rId16" imgW="1117440" imgH="444240" progId="Equation.DSMT4">
                  <p:embed/>
                </p:oleObj>
              </mc:Choice>
              <mc:Fallback>
                <p:oleObj name="Equation" r:id="rId16" imgW="11174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568656" y="4927820"/>
                        <a:ext cx="2177888" cy="866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ight Brace 21"/>
          <p:cNvSpPr/>
          <p:nvPr/>
        </p:nvSpPr>
        <p:spPr>
          <a:xfrm>
            <a:off x="4653429" y="3984423"/>
            <a:ext cx="412955" cy="16799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5208639" y="4671951"/>
            <a:ext cx="707922" cy="304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6718523"/>
              </p:ext>
            </p:extLst>
          </p:nvPr>
        </p:nvGraphicFramePr>
        <p:xfrm>
          <a:off x="5997940" y="3879944"/>
          <a:ext cx="2872232" cy="1842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1" name="Equation" r:id="rId18" imgW="1346040" imgH="863280" progId="Equation.DSMT4">
                  <p:embed/>
                </p:oleObj>
              </mc:Choice>
              <mc:Fallback>
                <p:oleObj name="Equation" r:id="rId18" imgW="134604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997940" y="3879944"/>
                        <a:ext cx="2872232" cy="18425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818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  <p:bldP spid="17" grpId="0" animBg="1"/>
      <p:bldP spid="22" grpId="0" animBg="1"/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КОЛЕБАНИЯ И ВОЛНЫ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640102"/>
              </p:ext>
            </p:extLst>
          </p:nvPr>
        </p:nvGraphicFramePr>
        <p:xfrm>
          <a:off x="3345221" y="672332"/>
          <a:ext cx="1917302" cy="1156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Equation" r:id="rId3" imgW="799920" imgH="482400" progId="Equation.DSMT4">
                  <p:embed/>
                </p:oleObj>
              </mc:Choice>
              <mc:Fallback>
                <p:oleObj name="Equation" r:id="rId3" imgW="7999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5221" y="672332"/>
                        <a:ext cx="1917302" cy="11564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124065"/>
              </p:ext>
            </p:extLst>
          </p:nvPr>
        </p:nvGraphicFramePr>
        <p:xfrm>
          <a:off x="3029387" y="1952493"/>
          <a:ext cx="2548970" cy="1059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Equation" r:id="rId5" imgW="1130040" imgH="469800" progId="Equation.DSMT4">
                  <p:embed/>
                </p:oleObj>
              </mc:Choice>
              <mc:Fallback>
                <p:oleObj name="Equation" r:id="rId5" imgW="113004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29387" y="1952493"/>
                        <a:ext cx="2548970" cy="10596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92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КОЛЕБАНИЯ И ВОЛНЫ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3220"/>
            <a:ext cx="9144000" cy="2165213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2576194"/>
            <a:ext cx="2787445" cy="2574219"/>
            <a:chOff x="0" y="2257650"/>
            <a:chExt cx="2787445" cy="2574219"/>
          </a:xfrm>
        </p:grpSpPr>
        <p:sp>
          <p:nvSpPr>
            <p:cNvPr id="9" name="TextBox 8"/>
            <p:cNvSpPr txBox="1"/>
            <p:nvPr/>
          </p:nvSpPr>
          <p:spPr>
            <a:xfrm>
              <a:off x="0" y="2257650"/>
              <a:ext cx="2787445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------------------------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527609" y="2491483"/>
              <a:ext cx="0" cy="19228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75496981"/>
                </p:ext>
              </p:extLst>
            </p:nvPr>
          </p:nvGraphicFramePr>
          <p:xfrm>
            <a:off x="498681" y="2784270"/>
            <a:ext cx="1816100" cy="1314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2" name="Equation" r:id="rId4" imgW="927000" imgH="672840" progId="Equation.DSMT4">
                    <p:embed/>
                  </p:oleObj>
                </mc:Choice>
                <mc:Fallback>
                  <p:oleObj name="Equation" r:id="rId4" imgW="927000" imgH="67284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98681" y="2784270"/>
                          <a:ext cx="1816100" cy="13144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2725027"/>
                </p:ext>
              </p:extLst>
            </p:nvPr>
          </p:nvGraphicFramePr>
          <p:xfrm>
            <a:off x="1019865" y="4414356"/>
            <a:ext cx="747713" cy="417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3" name="Equation" r:id="rId6" imgW="317160" imgH="177480" progId="Equation.DSMT4">
                    <p:embed/>
                  </p:oleObj>
                </mc:Choice>
                <mc:Fallback>
                  <p:oleObj name="Equation" r:id="rId6" imgW="317160" imgH="17748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019865" y="4414356"/>
                          <a:ext cx="747713" cy="4175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3908323" y="2212795"/>
            <a:ext cx="2772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099497"/>
              </p:ext>
            </p:extLst>
          </p:nvPr>
        </p:nvGraphicFramePr>
        <p:xfrm>
          <a:off x="2719338" y="2792927"/>
          <a:ext cx="1323713" cy="837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4" name="Equation" r:id="rId8" imgW="622080" imgH="393480" progId="Equation.DSMT4">
                  <p:embed/>
                </p:oleObj>
              </mc:Choice>
              <mc:Fallback>
                <p:oleObj name="Equation" r:id="rId8" imgW="6220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19338" y="2792927"/>
                        <a:ext cx="1323713" cy="8374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8087747"/>
              </p:ext>
            </p:extLst>
          </p:nvPr>
        </p:nvGraphicFramePr>
        <p:xfrm>
          <a:off x="4128825" y="2928068"/>
          <a:ext cx="2331692" cy="567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5" name="Equation" r:id="rId10" imgW="939600" imgH="228600" progId="Equation.DSMT4">
                  <p:embed/>
                </p:oleObj>
              </mc:Choice>
              <mc:Fallback>
                <p:oleObj name="Equation" r:id="rId10" imgW="939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128825" y="2928068"/>
                        <a:ext cx="2331692" cy="5671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2619837"/>
              </p:ext>
            </p:extLst>
          </p:nvPr>
        </p:nvGraphicFramePr>
        <p:xfrm>
          <a:off x="4128825" y="3630378"/>
          <a:ext cx="2087037" cy="552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6" name="Equation" r:id="rId12" imgW="863280" imgH="228600" progId="Equation.DSMT4">
                  <p:embed/>
                </p:oleObj>
              </mc:Choice>
              <mc:Fallback>
                <p:oleObj name="Equation" r:id="rId12" imgW="863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128825" y="3630378"/>
                        <a:ext cx="2087037" cy="5524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6520472"/>
              </p:ext>
            </p:extLst>
          </p:nvPr>
        </p:nvGraphicFramePr>
        <p:xfrm>
          <a:off x="4477688" y="4205745"/>
          <a:ext cx="1389309" cy="898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7" name="Equation" r:id="rId14" imgW="647640" imgH="419040" progId="Equation.DSMT4">
                  <p:embed/>
                </p:oleObj>
              </mc:Choice>
              <mc:Fallback>
                <p:oleObj name="Equation" r:id="rId14" imgW="6476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477688" y="4205745"/>
                        <a:ext cx="1389309" cy="898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ight Brace 16"/>
          <p:cNvSpPr/>
          <p:nvPr/>
        </p:nvSpPr>
        <p:spPr>
          <a:xfrm>
            <a:off x="6215862" y="2928068"/>
            <a:ext cx="686383" cy="21766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7086600" y="3875842"/>
            <a:ext cx="730475" cy="306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8872281"/>
              </p:ext>
            </p:extLst>
          </p:nvPr>
        </p:nvGraphicFramePr>
        <p:xfrm>
          <a:off x="700367" y="5348610"/>
          <a:ext cx="3838575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8" name="Equation" r:id="rId16" imgW="2019240" imgH="457200" progId="Equation.DSMT4">
                  <p:embed/>
                </p:oleObj>
              </mc:Choice>
              <mc:Fallback>
                <p:oleObj name="Equation" r:id="rId16" imgW="20192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00367" y="5348610"/>
                        <a:ext cx="3838575" cy="868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375246"/>
              </p:ext>
            </p:extLst>
          </p:nvPr>
        </p:nvGraphicFramePr>
        <p:xfrm>
          <a:off x="4623619" y="5354828"/>
          <a:ext cx="4405015" cy="876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9" name="Equation" r:id="rId18" imgW="2298600" imgH="457200" progId="Equation.DSMT4">
                  <p:embed/>
                </p:oleObj>
              </mc:Choice>
              <mc:Fallback>
                <p:oleObj name="Equation" r:id="rId18" imgW="22986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623619" y="5354828"/>
                        <a:ext cx="4405015" cy="876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194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animBg="1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КОЛЕБАНИЯ И ВОЛНЫ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6604134"/>
              </p:ext>
            </p:extLst>
          </p:nvPr>
        </p:nvGraphicFramePr>
        <p:xfrm>
          <a:off x="2255021" y="548639"/>
          <a:ext cx="1375998" cy="1007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Equation" r:id="rId3" imgW="571320" imgH="419040" progId="Equation.DSMT4">
                  <p:embed/>
                </p:oleObj>
              </mc:Choice>
              <mc:Fallback>
                <p:oleObj name="Equation" r:id="rId3" imgW="5713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55021" y="548639"/>
                        <a:ext cx="1375998" cy="1007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361876"/>
              </p:ext>
            </p:extLst>
          </p:nvPr>
        </p:nvGraphicFramePr>
        <p:xfrm>
          <a:off x="3781425" y="638175"/>
          <a:ext cx="304165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Equation" r:id="rId5" imgW="1536480" imgH="419040" progId="Equation.DSMT4">
                  <p:embed/>
                </p:oleObj>
              </mc:Choice>
              <mc:Fallback>
                <p:oleObj name="Equation" r:id="rId5" imgW="15364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81425" y="638175"/>
                        <a:ext cx="304165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234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КОЛЕБАНИЯ И ВОЛНЫ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3220"/>
            <a:ext cx="9144000" cy="171305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62232" y="2212795"/>
            <a:ext cx="2787445" cy="2574219"/>
            <a:chOff x="0" y="2257650"/>
            <a:chExt cx="2787445" cy="2574219"/>
          </a:xfrm>
        </p:grpSpPr>
        <p:sp>
          <p:nvSpPr>
            <p:cNvPr id="9" name="TextBox 8"/>
            <p:cNvSpPr txBox="1"/>
            <p:nvPr/>
          </p:nvSpPr>
          <p:spPr>
            <a:xfrm>
              <a:off x="0" y="2257650"/>
              <a:ext cx="2787445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------------------------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527609" y="2491483"/>
              <a:ext cx="0" cy="19228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53018474"/>
                </p:ext>
              </p:extLst>
            </p:nvPr>
          </p:nvGraphicFramePr>
          <p:xfrm>
            <a:off x="735660" y="2728203"/>
            <a:ext cx="1094899" cy="13638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50" name="Equation" r:id="rId4" imgW="507960" imgH="634680" progId="Equation.DSMT4">
                    <p:embed/>
                  </p:oleObj>
                </mc:Choice>
                <mc:Fallback>
                  <p:oleObj name="Equation" r:id="rId4" imgW="507960" imgH="63468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35660" y="2728203"/>
                          <a:ext cx="1094899" cy="13638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2585007"/>
                </p:ext>
              </p:extLst>
            </p:nvPr>
          </p:nvGraphicFramePr>
          <p:xfrm>
            <a:off x="1019865" y="4414356"/>
            <a:ext cx="747713" cy="417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51" name="Equation" r:id="rId6" imgW="317160" imgH="177480" progId="Equation.DSMT4">
                    <p:embed/>
                  </p:oleObj>
                </mc:Choice>
                <mc:Fallback>
                  <p:oleObj name="Equation" r:id="rId6" imgW="317160" imgH="17748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019865" y="4414356"/>
                          <a:ext cx="747713" cy="4175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3908323" y="2212795"/>
            <a:ext cx="2772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0581762"/>
              </p:ext>
            </p:extLst>
          </p:nvPr>
        </p:nvGraphicFramePr>
        <p:xfrm>
          <a:off x="2765811" y="2887421"/>
          <a:ext cx="1944688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2" name="Equation" r:id="rId8" imgW="723600" imgH="177480" progId="Equation.DSMT4">
                  <p:embed/>
                </p:oleObj>
              </mc:Choice>
              <mc:Fallback>
                <p:oleObj name="Equation" r:id="rId8" imgW="7236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65811" y="2887421"/>
                        <a:ext cx="1944688" cy="477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908015"/>
              </p:ext>
            </p:extLst>
          </p:nvPr>
        </p:nvGraphicFramePr>
        <p:xfrm>
          <a:off x="4771984" y="2559735"/>
          <a:ext cx="1115644" cy="1115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3" name="Equation" r:id="rId10" imgW="393480" imgH="393480" progId="Equation.DSMT4">
                  <p:embed/>
                </p:oleObj>
              </mc:Choice>
              <mc:Fallback>
                <p:oleObj name="Equation" r:id="rId10" imgW="3934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771984" y="2559735"/>
                        <a:ext cx="1115644" cy="11156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2249730"/>
              </p:ext>
            </p:extLst>
          </p:nvPr>
        </p:nvGraphicFramePr>
        <p:xfrm>
          <a:off x="4785811" y="3517014"/>
          <a:ext cx="1087989" cy="963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4" name="Equation" r:id="rId12" imgW="444240" imgH="393480" progId="Equation.DSMT4">
                  <p:embed/>
                </p:oleObj>
              </mc:Choice>
              <mc:Fallback>
                <p:oleObj name="Equation" r:id="rId12" imgW="4442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785811" y="3517014"/>
                        <a:ext cx="1087989" cy="9636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ight Brace 15"/>
          <p:cNvSpPr/>
          <p:nvPr/>
        </p:nvSpPr>
        <p:spPr>
          <a:xfrm>
            <a:off x="5873800" y="2674460"/>
            <a:ext cx="585994" cy="18062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6645944" y="3423813"/>
            <a:ext cx="631690" cy="292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616580"/>
              </p:ext>
            </p:extLst>
          </p:nvPr>
        </p:nvGraphicFramePr>
        <p:xfrm>
          <a:off x="2689841" y="4598802"/>
          <a:ext cx="1858797" cy="1129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5" name="Equation" r:id="rId14" imgW="647640" imgH="393480" progId="Equation.DSMT4">
                  <p:embed/>
                </p:oleObj>
              </mc:Choice>
              <mc:Fallback>
                <p:oleObj name="Equation" r:id="rId14" imgW="6476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689841" y="4598802"/>
                        <a:ext cx="1858797" cy="11298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612258"/>
              </p:ext>
            </p:extLst>
          </p:nvPr>
        </p:nvGraphicFramePr>
        <p:xfrm>
          <a:off x="4698772" y="4639601"/>
          <a:ext cx="3360600" cy="1048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6" name="Equation" r:id="rId16" imgW="1384200" imgH="431640" progId="Equation.DSMT4">
                  <p:embed/>
                </p:oleObj>
              </mc:Choice>
              <mc:Fallback>
                <p:oleObj name="Equation" r:id="rId16" imgW="13842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698772" y="4639601"/>
                        <a:ext cx="3360600" cy="1048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099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  <p:bldP spid="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КОЛЕБАНИЯ И ВОЛНЫ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08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КОЛЕБАНИЯ И ВОЛНЫ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23220"/>
            <a:ext cx="558963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Зависимость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смещения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осциллятора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из положения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равновесия от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времени (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закон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колебательного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движения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) достаточно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просто может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быть изучена с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помощью осциллограмм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полученных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экспериментально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883" y="641334"/>
            <a:ext cx="3439244" cy="204287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2646878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В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зависимости от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начальных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условий закон движения линейного гармонического осциллятора имеет вид: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4881045"/>
              </p:ext>
            </p:extLst>
          </p:nvPr>
        </p:nvGraphicFramePr>
        <p:xfrm>
          <a:off x="1076816" y="3338679"/>
          <a:ext cx="6990368" cy="584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4" imgW="3035160" imgH="253800" progId="Equation.DSMT4">
                  <p:embed/>
                </p:oleObj>
              </mc:Choice>
              <mc:Fallback>
                <p:oleObj name="Equation" r:id="rId4" imgW="30351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6816" y="3338679"/>
                        <a:ext cx="6990368" cy="5849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0" y="3784728"/>
            <a:ext cx="9144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Величина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, характеризующая положение осциллятора в данный момент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времени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относительно положения равновесия, называется смещением.</a:t>
            </a:r>
            <a:endParaRPr lang="en-US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4954279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Другой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важной характеристикой колебательной системы является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фаза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колебаний.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98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КОЛЕБАНИЯ И ВОЛНЫ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23220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Аргумент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функции, описывающей колебание, который определяет как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положение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, так и направление движения осциллятора в данный момент времени,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называется фазой</a:t>
            </a:r>
            <a:r>
              <a:rPr lang="ro-RO" sz="2200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329553"/>
              </p:ext>
            </p:extLst>
          </p:nvPr>
        </p:nvGraphicFramePr>
        <p:xfrm>
          <a:off x="3495804" y="1508428"/>
          <a:ext cx="2152392" cy="587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Equation" r:id="rId3" imgW="838080" imgH="228600" progId="Equation.DSMT4">
                  <p:embed/>
                </p:oleObj>
              </mc:Choice>
              <mc:Fallback>
                <p:oleObj name="Equation" r:id="rId3" imgW="838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95804" y="1508428"/>
                        <a:ext cx="2152392" cy="5870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1943196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где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ru-RU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– начальная фаза колебаний, она определяет смещение осциллятора в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момент</a:t>
            </a:r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времени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686816"/>
            <a:ext cx="91440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Период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функций «синус»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косинус» равен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2π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и за промежуток времени от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до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– период) фаза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колебаний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изменяется на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2π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то есть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ω(t + T)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ru-RU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ru-RU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ωt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φ</a:t>
            </a:r>
            <a:r>
              <a:rPr lang="ru-RU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+ 2π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или </a:t>
            </a:r>
            <a:r>
              <a:rPr lang="ru-RU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ωT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2π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откуда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получаем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выражение для периода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801456"/>
              </p:ext>
            </p:extLst>
          </p:nvPr>
        </p:nvGraphicFramePr>
        <p:xfrm>
          <a:off x="4280470" y="4221652"/>
          <a:ext cx="1177161" cy="868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Equation" r:id="rId5" imgW="533160" imgH="393480" progId="Equation.DSMT4">
                  <p:embed/>
                </p:oleObj>
              </mc:Choice>
              <mc:Fallback>
                <p:oleObj name="Equation" r:id="rId5" imgW="5331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80470" y="4221652"/>
                        <a:ext cx="1177161" cy="8688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0" y="4970959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Скорость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и ускорение колебания изменяются со временем так же, как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смещение,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– по гармоническому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закону: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6414212"/>
              </p:ext>
            </p:extLst>
          </p:nvPr>
        </p:nvGraphicFramePr>
        <p:xfrm>
          <a:off x="1160762" y="5783438"/>
          <a:ext cx="6822475" cy="528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Equation" r:id="rId7" imgW="3276360" imgH="253800" progId="Equation.DSMT4">
                  <p:embed/>
                </p:oleObj>
              </mc:Choice>
              <mc:Fallback>
                <p:oleObj name="Equation" r:id="rId7" imgW="32763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60762" y="5783438"/>
                        <a:ext cx="6822475" cy="5288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137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КОЛЕБАНИЯ И ВОЛНЫ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23220"/>
            <a:ext cx="9144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Величина </a:t>
            </a: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называется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собственной частотой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осциллятора.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044002"/>
            <a:ext cx="763966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Собственная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частота пружинного маятника определяется по формуле: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6785719"/>
              </p:ext>
            </p:extLst>
          </p:nvPr>
        </p:nvGraphicFramePr>
        <p:xfrm>
          <a:off x="3727040" y="1488330"/>
          <a:ext cx="1230315" cy="916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1" name="Equation" r:id="rId3" imgW="596880" imgH="444240" progId="Equation.DSMT4">
                  <p:embed/>
                </p:oleObj>
              </mc:Choice>
              <mc:Fallback>
                <p:oleObj name="Equation" r:id="rId3" imgW="5968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27040" y="1488330"/>
                        <a:ext cx="1230315" cy="9161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9830" y="1015663"/>
            <a:ext cx="1124170" cy="132084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2385643"/>
            <a:ext cx="9144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а периода пружинного маятника: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675146"/>
              </p:ext>
            </p:extLst>
          </p:nvPr>
        </p:nvGraphicFramePr>
        <p:xfrm>
          <a:off x="5105651" y="2091370"/>
          <a:ext cx="2534014" cy="1019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2" name="Equation" r:id="rId6" imgW="1104840" imgH="444240" progId="Equation.DSMT4">
                  <p:embed/>
                </p:oleObj>
              </mc:Choice>
              <mc:Fallback>
                <p:oleObj name="Equation" r:id="rId6" imgW="11048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05651" y="2091370"/>
                        <a:ext cx="2534014" cy="10194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0" y="3257785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Собственная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частота математического маятника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определяется</a:t>
            </a:r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выражением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6519815"/>
              </p:ext>
            </p:extLst>
          </p:nvPr>
        </p:nvGraphicFramePr>
        <p:xfrm>
          <a:off x="4012175" y="3642505"/>
          <a:ext cx="1119649" cy="87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3" name="Equation" r:id="rId8" imgW="571320" imgH="444240" progId="Equation.DSMT4">
                  <p:embed/>
                </p:oleObj>
              </mc:Choice>
              <mc:Fallback>
                <p:oleObj name="Equation" r:id="rId8" imgW="5713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012175" y="3642505"/>
                        <a:ext cx="1119649" cy="870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-21487" y="4783710"/>
            <a:ext cx="374852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а период колебаний равен: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2894773"/>
              </p:ext>
            </p:extLst>
          </p:nvPr>
        </p:nvGraphicFramePr>
        <p:xfrm>
          <a:off x="3819832" y="4495518"/>
          <a:ext cx="2314006" cy="1007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4" name="Equation" r:id="rId10" imgW="1079280" imgH="469800" progId="Equation.DSMT4">
                  <p:embed/>
                </p:oleObj>
              </mc:Choice>
              <mc:Fallback>
                <p:oleObj name="Equation" r:id="rId10" imgW="107928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819832" y="4495518"/>
                        <a:ext cx="2314006" cy="10072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88542" y="3683001"/>
            <a:ext cx="1486805" cy="17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62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2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КОЛЕБАНИЯ И ВОЛНЫ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23220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Проанализируем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колебательное движение с энергетической точки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зрения</a:t>
            </a:r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доказано что,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полная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механическая энергия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определяется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формулой: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877169"/>
              </p:ext>
            </p:extLst>
          </p:nvPr>
        </p:nvGraphicFramePr>
        <p:xfrm>
          <a:off x="2306638" y="1514475"/>
          <a:ext cx="4532312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tion" r:id="rId3" imgW="2209680" imgH="419040" progId="Equation.DSMT4">
                  <p:embed/>
                </p:oleObj>
              </mc:Choice>
              <mc:Fallback>
                <p:oleObj name="Equation" r:id="rId3" imgW="22096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06638" y="1514475"/>
                        <a:ext cx="4532312" cy="86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2374900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которая выражает закон сохранения механической энергии изучаемого осциллятора.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1" y="3144341"/>
            <a:ext cx="914400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Собственные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колебания,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описанные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ранее без учета сил сопротивления,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представляют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собой идеализацию свободных колебаний. В реальных системах движение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всегда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происходит в среде, оказывающей определенное сопротивление, и для его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преодоления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расходуется часть энергии колебательной системы.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2" y="4806334"/>
            <a:ext cx="914400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Поскольку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энергия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осциллятора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прямо пропорциональна квадрату амплитуды колебаний, то вслед за ее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убылью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уменьшается и амплитуда. Чем больше силы сопротивления, тем больше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энергии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расходуется на их преодоление, тем быстрее уменьшается амплитуда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колебаний до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полного их исчезновения.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41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КОЛЕБАНИЯ И ВОЛНЫ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23220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	Колебания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, амплитуда которых уменьшается со временем, называются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затухающими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колебаниями.</a:t>
            </a:r>
            <a:endParaRPr lang="en-US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292661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Колебательные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системы, изучаемые до сих пор, подвергались действию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внешней силы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только для выведения их из положения устойчивого равновесия, после чего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ее действие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прекращалось.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2400657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В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таких случаях амплитуда колебаний непрерывно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уменьшается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до их затухания, то есть до полного рассеяния сообщенной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первоначально энергии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407445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Однако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на практике зачастую внешняя сила действует периодически,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постоянно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питая колебательную систему энергией для поддержания неизменных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значений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амплитуды колебаний.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4503078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	Колебания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, происходящие в системе благодаря действию внешней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периодической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силы, называются вынужденными колебаниями.</a:t>
            </a:r>
            <a:endParaRPr lang="en-US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5497503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Экспериментально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установлено, что амплитуда вынужденных колебаний тем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больше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чем ближе частота внешней силы к собственной частоте системы.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89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КОЛЕБАНИЯ И ВОЛНЫ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23220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	Явление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резкого возрастания амплитуды вынужденных колебаний при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приближении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частоты внешней силы, действующей на колебательную систему, к ее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собственной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частоте, называется резонансом.</a:t>
            </a:r>
            <a:endParaRPr lang="en-US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38992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При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изучении механических колебаний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было установлено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что они сопровождаются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непрерывным превращением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потенциальной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энергии осциллятора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в кинетическую энергию и обратно.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046988"/>
            <a:ext cx="693696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Замкнутый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контур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 состоящий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из конденсатора и катушки,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называемый колебательным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контуром, также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является источником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колебаний, но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сопровождаемых превращениями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энергии электрического поля в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энергию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магнитного поля и обратно.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965" y="3075327"/>
            <a:ext cx="2207035" cy="17275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5047407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Такие колебания называются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свободными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электромагнитными колебаниями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22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КОЛЕБАНИЯ И ВОЛНЫ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23220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Схожесть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электромагнитных и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механических колебаний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заключается в едином характере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изменения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величин, их описывающих, и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объясняется аналогичностью условий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необходимых для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их возникновения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947" y="1876876"/>
            <a:ext cx="4696311" cy="464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450</TotalTime>
  <Words>240</Words>
  <Application>Microsoft Office PowerPoint</Application>
  <PresentationFormat>On-screen Show (4:3)</PresentationFormat>
  <Paragraphs>200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Symbol</vt:lpstr>
      <vt:lpstr>Times New Roman</vt:lpstr>
      <vt:lpstr>Office Theme</vt:lpstr>
      <vt:lpstr>Equation</vt:lpstr>
      <vt:lpstr>MathType 7.0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Pirtac Constantin</dc:creator>
  <cp:lastModifiedBy>Pirtac Constantin</cp:lastModifiedBy>
  <cp:revision>40</cp:revision>
  <cp:lastPrinted>2020-09-30T08:20:44Z</cp:lastPrinted>
  <dcterms:created xsi:type="dcterms:W3CDTF">2020-08-29T06:20:49Z</dcterms:created>
  <dcterms:modified xsi:type="dcterms:W3CDTF">2020-09-30T08:20:58Z</dcterms:modified>
</cp:coreProperties>
</file>