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7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e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12" Type="http://schemas.openxmlformats.org/officeDocument/2006/relationships/image" Target="../media/image115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114.wmf"/><Relationship Id="rId5" Type="http://schemas.openxmlformats.org/officeDocument/2006/relationships/image" Target="../media/image108.wmf"/><Relationship Id="rId10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06.wmf"/><Relationship Id="rId7" Type="http://schemas.openxmlformats.org/officeDocument/2006/relationships/image" Target="../media/image139.wmf"/><Relationship Id="rId12" Type="http://schemas.openxmlformats.org/officeDocument/2006/relationships/image" Target="../media/image144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38.wmf"/><Relationship Id="rId11" Type="http://schemas.openxmlformats.org/officeDocument/2006/relationships/image" Target="../media/image143.wmf"/><Relationship Id="rId5" Type="http://schemas.openxmlformats.org/officeDocument/2006/relationships/image" Target="../media/image137.wmf"/><Relationship Id="rId10" Type="http://schemas.openxmlformats.org/officeDocument/2006/relationships/image" Target="../media/image142.wmf"/><Relationship Id="rId4" Type="http://schemas.openxmlformats.org/officeDocument/2006/relationships/image" Target="../media/image107.wmf"/><Relationship Id="rId9" Type="http://schemas.openxmlformats.org/officeDocument/2006/relationships/image" Target="../media/image14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10" Type="http://schemas.openxmlformats.org/officeDocument/2006/relationships/image" Target="../media/image156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41.wmf"/><Relationship Id="rId16" Type="http://schemas.openxmlformats.org/officeDocument/2006/relationships/image" Target="../media/image55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5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Relationship Id="rId1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0DC47-CC42-490A-99B2-2193BA3DB77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109DF-F594-4930-BC4C-28854A5F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1BF0-7EFD-4FCB-94CE-5A96AB6EACF3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0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585-A961-4DD1-B310-E8226FB28554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AE29-0342-42F6-8CBD-C6AF68BBCE38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5B9B-2B23-4ADB-B240-7EB1E384F8D4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F983-7A2F-4B9A-9C34-C5B045DC2541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CF06-5973-42DA-A421-FE8E2D1452CF}" type="datetime1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B3C9-97BE-4416-96E0-699A5FD55683}" type="datetime1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29D1-98B7-4CE3-BCAF-25CCAB8AF6F7}" type="datetime1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4ADB-C8A8-4437-B630-D089CBB08852}" type="datetime1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A471-2CA8-4CDB-9D28-708B8E8C8733}" type="datetime1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A4BF-B44F-4B21-8957-9D99B7B1E471}" type="datetime1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A5AEB-DD30-45AA-92BB-16FBF8803E98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6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3.bin"/><Relationship Id="rId3" Type="http://schemas.openxmlformats.org/officeDocument/2006/relationships/image" Target="../media/image78.emf"/><Relationship Id="rId21" Type="http://schemas.openxmlformats.org/officeDocument/2006/relationships/image" Target="../media/image72.wmf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70.wmf"/><Relationship Id="rId25" Type="http://schemas.openxmlformats.org/officeDocument/2006/relationships/image" Target="../media/image7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29" Type="http://schemas.openxmlformats.org/officeDocument/2006/relationships/image" Target="../media/image7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wmf"/><Relationship Id="rId11" Type="http://schemas.openxmlformats.org/officeDocument/2006/relationships/image" Target="../media/image67.wmf"/><Relationship Id="rId24" Type="http://schemas.openxmlformats.org/officeDocument/2006/relationships/oleObject" Target="../embeddings/oleObject62.bin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69.emf"/><Relationship Id="rId23" Type="http://schemas.openxmlformats.org/officeDocument/2006/relationships/image" Target="../media/image73.wmf"/><Relationship Id="rId28" Type="http://schemas.openxmlformats.org/officeDocument/2006/relationships/oleObject" Target="../embeddings/oleObject64.bin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71.wmf"/><Relationship Id="rId31" Type="http://schemas.openxmlformats.org/officeDocument/2006/relationships/image" Target="../media/image77.wmf"/><Relationship Id="rId4" Type="http://schemas.openxmlformats.org/officeDocument/2006/relationships/image" Target="../media/image79.png"/><Relationship Id="rId9" Type="http://schemas.openxmlformats.org/officeDocument/2006/relationships/image" Target="../media/image80.png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75.wmf"/><Relationship Id="rId30" Type="http://schemas.openxmlformats.org/officeDocument/2006/relationships/oleObject" Target="../embeddings/oleObject6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70.bin"/><Relationship Id="rId3" Type="http://schemas.openxmlformats.org/officeDocument/2006/relationships/image" Target="../media/image86.emf"/><Relationship Id="rId7" Type="http://schemas.openxmlformats.org/officeDocument/2006/relationships/image" Target="../media/image82.wmf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69.bin"/><Relationship Id="rId5" Type="http://schemas.openxmlformats.org/officeDocument/2006/relationships/image" Target="../media/image81.wmf"/><Relationship Id="rId10" Type="http://schemas.openxmlformats.org/officeDocument/2006/relationships/image" Target="../media/image83.wmf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8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7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98.wmf"/><Relationship Id="rId3" Type="http://schemas.openxmlformats.org/officeDocument/2006/relationships/image" Target="../media/image102.emf"/><Relationship Id="rId21" Type="http://schemas.openxmlformats.org/officeDocument/2006/relationships/oleObject" Target="../embeddings/oleObject83.bin"/><Relationship Id="rId7" Type="http://schemas.openxmlformats.org/officeDocument/2006/relationships/image" Target="../media/image93.wmf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101.wmf"/><Relationship Id="rId5" Type="http://schemas.openxmlformats.org/officeDocument/2006/relationships/image" Target="../media/image92.wmf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82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110.wmf"/><Relationship Id="rId26" Type="http://schemas.openxmlformats.org/officeDocument/2006/relationships/image" Target="../media/image114.wmf"/><Relationship Id="rId3" Type="http://schemas.openxmlformats.org/officeDocument/2006/relationships/image" Target="../media/image116.emf"/><Relationship Id="rId21" Type="http://schemas.openxmlformats.org/officeDocument/2006/relationships/oleObject" Target="../embeddings/oleObject93.bin"/><Relationship Id="rId7" Type="http://schemas.openxmlformats.org/officeDocument/2006/relationships/image" Target="../media/image105.wmf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6.bin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113.wmf"/><Relationship Id="rId5" Type="http://schemas.openxmlformats.org/officeDocument/2006/relationships/image" Target="../media/image104.wmf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115.wmf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92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Relationship Id="rId27" Type="http://schemas.openxmlformats.org/officeDocument/2006/relationships/oleObject" Target="../embeddings/oleObject9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1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27.wmf"/><Relationship Id="rId26" Type="http://schemas.openxmlformats.org/officeDocument/2006/relationships/image" Target="../media/image131.wmf"/><Relationship Id="rId3" Type="http://schemas.openxmlformats.org/officeDocument/2006/relationships/image" Target="../media/image132.emf"/><Relationship Id="rId21" Type="http://schemas.openxmlformats.org/officeDocument/2006/relationships/oleObject" Target="../embeddings/oleObject108.bin"/><Relationship Id="rId7" Type="http://schemas.openxmlformats.org/officeDocument/2006/relationships/image" Target="../media/image122.wmf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1.bin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130.wmf"/><Relationship Id="rId5" Type="http://schemas.openxmlformats.org/officeDocument/2006/relationships/image" Target="../media/image121.wmf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07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25.wmf"/><Relationship Id="rId22" Type="http://schemas.openxmlformats.org/officeDocument/2006/relationships/image" Target="../media/image12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37.wmf"/><Relationship Id="rId18" Type="http://schemas.openxmlformats.org/officeDocument/2006/relationships/oleObject" Target="../embeddings/oleObject118.bin"/><Relationship Id="rId26" Type="http://schemas.openxmlformats.org/officeDocument/2006/relationships/oleObject" Target="../embeddings/oleObject122.bin"/><Relationship Id="rId3" Type="http://schemas.openxmlformats.org/officeDocument/2006/relationships/oleObject" Target="../embeddings/oleObject111.bin"/><Relationship Id="rId21" Type="http://schemas.openxmlformats.org/officeDocument/2006/relationships/image" Target="../media/image141.wmf"/><Relationship Id="rId7" Type="http://schemas.openxmlformats.org/officeDocument/2006/relationships/image" Target="../media/image145.png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39.wmf"/><Relationship Id="rId25" Type="http://schemas.openxmlformats.org/officeDocument/2006/relationships/image" Target="../media/image14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19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6.wmf"/><Relationship Id="rId11" Type="http://schemas.openxmlformats.org/officeDocument/2006/relationships/image" Target="../media/image107.wmf"/><Relationship Id="rId24" Type="http://schemas.openxmlformats.org/officeDocument/2006/relationships/oleObject" Target="../embeddings/oleObject121.bin"/><Relationship Id="rId5" Type="http://schemas.openxmlformats.org/officeDocument/2006/relationships/oleObject" Target="../embeddings/oleObject112.bin"/><Relationship Id="rId15" Type="http://schemas.openxmlformats.org/officeDocument/2006/relationships/image" Target="../media/image138.wmf"/><Relationship Id="rId23" Type="http://schemas.openxmlformats.org/officeDocument/2006/relationships/image" Target="../media/image142.wmf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140.wmf"/><Relationship Id="rId4" Type="http://schemas.openxmlformats.org/officeDocument/2006/relationships/image" Target="../media/image135.wmf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116.bin"/><Relationship Id="rId22" Type="http://schemas.openxmlformats.org/officeDocument/2006/relationships/oleObject" Target="../embeddings/oleObject120.bin"/><Relationship Id="rId27" Type="http://schemas.openxmlformats.org/officeDocument/2006/relationships/image" Target="../media/image14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4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51.wmf"/><Relationship Id="rId18" Type="http://schemas.openxmlformats.org/officeDocument/2006/relationships/oleObject" Target="../embeddings/oleObject130.bin"/><Relationship Id="rId3" Type="http://schemas.openxmlformats.org/officeDocument/2006/relationships/oleObject" Target="../embeddings/oleObject123.bin"/><Relationship Id="rId21" Type="http://schemas.openxmlformats.org/officeDocument/2006/relationships/image" Target="../media/image155.wmf"/><Relationship Id="rId7" Type="http://schemas.openxmlformats.org/officeDocument/2006/relationships/image" Target="../media/image157.e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5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8.wmf"/><Relationship Id="rId11" Type="http://schemas.openxmlformats.org/officeDocument/2006/relationships/image" Target="../media/image150.wmf"/><Relationship Id="rId5" Type="http://schemas.openxmlformats.org/officeDocument/2006/relationships/oleObject" Target="../embeddings/oleObject124.bin"/><Relationship Id="rId15" Type="http://schemas.openxmlformats.org/officeDocument/2006/relationships/image" Target="../media/image152.wmf"/><Relationship Id="rId23" Type="http://schemas.openxmlformats.org/officeDocument/2006/relationships/image" Target="../media/image156.w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54.wmf"/><Relationship Id="rId4" Type="http://schemas.openxmlformats.org/officeDocument/2006/relationships/image" Target="../media/image147.wmf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8.wmf"/><Relationship Id="rId3" Type="http://schemas.openxmlformats.org/officeDocument/2006/relationships/image" Target="../media/image20.emf"/><Relationship Id="rId7" Type="http://schemas.openxmlformats.org/officeDocument/2006/relationships/image" Target="../media/image13.wmf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5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2.bin"/><Relationship Id="rId26" Type="http://schemas.openxmlformats.org/officeDocument/2006/relationships/oleObject" Target="../embeddings/oleObject26.bin"/><Relationship Id="rId3" Type="http://schemas.openxmlformats.org/officeDocument/2006/relationships/image" Target="../media/image34.emf"/><Relationship Id="rId21" Type="http://schemas.openxmlformats.org/officeDocument/2006/relationships/image" Target="../media/image29.wmf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29" Type="http://schemas.openxmlformats.org/officeDocument/2006/relationships/image" Target="../media/image3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25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27.bin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8.wmf"/><Relationship Id="rId4" Type="http://schemas.openxmlformats.org/officeDocument/2006/relationships/image" Target="../media/image35.emf"/><Relationship Id="rId9" Type="http://schemas.openxmlformats.org/officeDocument/2006/relationships/image" Target="../media/image36.png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Relationship Id="rId27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1.bin"/><Relationship Id="rId3" Type="http://schemas.openxmlformats.org/officeDocument/2006/relationships/image" Target="../media/image56.emf"/><Relationship Id="rId21" Type="http://schemas.openxmlformats.org/officeDocument/2006/relationships/image" Target="../media/image47.wmf"/><Relationship Id="rId34" Type="http://schemas.openxmlformats.org/officeDocument/2006/relationships/oleObject" Target="../embeddings/oleObject45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5.wmf"/><Relationship Id="rId25" Type="http://schemas.openxmlformats.org/officeDocument/2006/relationships/image" Target="../media/image49.wmf"/><Relationship Id="rId33" Type="http://schemas.openxmlformats.org/officeDocument/2006/relationships/image" Target="../media/image5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29" Type="http://schemas.openxmlformats.org/officeDocument/2006/relationships/image" Target="../media/image5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40.bin"/><Relationship Id="rId32" Type="http://schemas.openxmlformats.org/officeDocument/2006/relationships/oleObject" Target="../embeddings/oleObject44.bin"/><Relationship Id="rId37" Type="http://schemas.openxmlformats.org/officeDocument/2006/relationships/image" Target="../media/image55.wmf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44.wmf"/><Relationship Id="rId23" Type="http://schemas.openxmlformats.org/officeDocument/2006/relationships/image" Target="../media/image48.wmf"/><Relationship Id="rId28" Type="http://schemas.openxmlformats.org/officeDocument/2006/relationships/oleObject" Target="../embeddings/oleObject42.bin"/><Relationship Id="rId36" Type="http://schemas.openxmlformats.org/officeDocument/2006/relationships/oleObject" Target="../embeddings/oleObject46.bin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46.wmf"/><Relationship Id="rId31" Type="http://schemas.openxmlformats.org/officeDocument/2006/relationships/image" Target="../media/image52.wmf"/><Relationship Id="rId4" Type="http://schemas.openxmlformats.org/officeDocument/2006/relationships/image" Target="../media/image57.emf"/><Relationship Id="rId9" Type="http://schemas.openxmlformats.org/officeDocument/2006/relationships/image" Target="../media/image58.e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50.wmf"/><Relationship Id="rId30" Type="http://schemas.openxmlformats.org/officeDocument/2006/relationships/oleObject" Target="../embeddings/oleObject43.bin"/><Relationship Id="rId35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244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Статика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— раздел механики, изучающий условия равновесия тела или системы тел.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68085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Равновесие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— состояние тела, при котором тело или находится в покое, или движется равномерно и поступательно, или равномерно вращается вокруг неподвижной оси.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20537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Для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равновесия не вращающегося тела (материальной точки) необходимо и достаточно, чтобы векторная сумма всех сил, приложенных к нему, равнялась нулю: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923609"/>
              </p:ext>
            </p:extLst>
          </p:nvPr>
        </p:nvGraphicFramePr>
        <p:xfrm>
          <a:off x="1123950" y="3062592"/>
          <a:ext cx="68961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2514600" imgH="431640" progId="Equation.DSMT4">
                  <p:embed/>
                </p:oleObj>
              </mc:Choice>
              <mc:Fallback>
                <p:oleObj name="Equation" r:id="rId3" imgW="2514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3950" y="3062592"/>
                        <a:ext cx="6896100" cy="118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3923947"/>
            <a:ext cx="57508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o-RO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— число сил, действующих на тело.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366025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Вращение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относительно неподвижной оси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— такое движение, при котором точки тела движутся по окружностям, центры которых лежат на прямой, называемой осью вращения.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46904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равновесия тел, имеющих неподвижную ось вращения, вышеприведенное условие является необходимым, но не достаточным.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5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033009"/>
              </p:ext>
            </p:extLst>
          </p:nvPr>
        </p:nvGraphicFramePr>
        <p:xfrm>
          <a:off x="3722263" y="548639"/>
          <a:ext cx="1699475" cy="994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3" imgW="672840" imgH="393480" progId="Equation.DSMT4">
                  <p:embed/>
                </p:oleObj>
              </mc:Choice>
              <mc:Fallback>
                <p:oleObj name="Equation" r:id="rId3" imgW="672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2263" y="548639"/>
                        <a:ext cx="1699475" cy="994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249118"/>
              </p:ext>
            </p:extLst>
          </p:nvPr>
        </p:nvGraphicFramePr>
        <p:xfrm>
          <a:off x="3042754" y="1542671"/>
          <a:ext cx="3058492" cy="846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5" imgW="1422360" imgH="393480" progId="Equation.DSMT4">
                  <p:embed/>
                </p:oleObj>
              </mc:Choice>
              <mc:Fallback>
                <p:oleObj name="Equation" r:id="rId5" imgW="1422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2754" y="1542671"/>
                        <a:ext cx="3058492" cy="846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98552" y="2317746"/>
            <a:ext cx="6287674" cy="627505"/>
            <a:chOff x="92075" y="2452466"/>
            <a:chExt cx="6287674" cy="627505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3820308"/>
                </p:ext>
              </p:extLst>
            </p:nvPr>
          </p:nvGraphicFramePr>
          <p:xfrm>
            <a:off x="4253205" y="2452466"/>
            <a:ext cx="2126544" cy="627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4" name="Equation" r:id="rId7" imgW="774360" imgH="228600" progId="Equation.DSMT4">
                    <p:embed/>
                  </p:oleObj>
                </mc:Choice>
                <mc:Fallback>
                  <p:oleObj name="Equation" r:id="rId7" imgW="7743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53205" y="2452466"/>
                          <a:ext cx="2126544" cy="6275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1914099"/>
                </p:ext>
              </p:extLst>
            </p:nvPr>
          </p:nvGraphicFramePr>
          <p:xfrm>
            <a:off x="92075" y="2505075"/>
            <a:ext cx="3646488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5" name="Equation" r:id="rId9" imgW="1600200" imgH="228600" progId="Equation.DSMT4">
                    <p:embed/>
                  </p:oleObj>
                </mc:Choice>
                <mc:Fallback>
                  <p:oleObj name="Equation" r:id="rId9" imgW="1600200" imgH="228600" progId="Equation.DSMT4">
                    <p:embed/>
                    <p:pic>
                      <p:nvPicPr>
                        <p:cNvPr id="38" name="Object 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2075" y="2505075"/>
                          <a:ext cx="3646488" cy="522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219569"/>
              </p:ext>
            </p:extLst>
          </p:nvPr>
        </p:nvGraphicFramePr>
        <p:xfrm>
          <a:off x="2559589" y="3212555"/>
          <a:ext cx="3800186" cy="59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11" imgW="1612800" imgH="253800" progId="Equation.DSMT4">
                  <p:embed/>
                </p:oleObj>
              </mc:Choice>
              <mc:Fallback>
                <p:oleObj name="Equation" r:id="rId11" imgW="1612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59589" y="3212555"/>
                        <a:ext cx="3800186" cy="59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76663"/>
              </p:ext>
            </p:extLst>
          </p:nvPr>
        </p:nvGraphicFramePr>
        <p:xfrm>
          <a:off x="1896336" y="3957166"/>
          <a:ext cx="5351328" cy="55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13" imgW="2438280" imgH="253800" progId="Equation.DSMT4">
                  <p:embed/>
                </p:oleObj>
              </mc:Choice>
              <mc:Fallback>
                <p:oleObj name="Equation" r:id="rId13" imgW="243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96336" y="3957166"/>
                        <a:ext cx="5351328" cy="557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58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6774084" cy="15910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916" y="633508"/>
            <a:ext cx="2321309" cy="1740982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2186690"/>
            <a:ext cx="2271252" cy="2898117"/>
            <a:chOff x="0" y="2197835"/>
            <a:chExt cx="2271252" cy="2898117"/>
          </a:xfrm>
        </p:grpSpPr>
        <p:sp>
          <p:nvSpPr>
            <p:cNvPr id="17" name="TextBox 16"/>
            <p:cNvSpPr txBox="1"/>
            <p:nvPr/>
          </p:nvSpPr>
          <p:spPr>
            <a:xfrm>
              <a:off x="0" y="2197835"/>
              <a:ext cx="22712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104761" y="2385635"/>
              <a:ext cx="0" cy="2197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2504909"/>
                </p:ext>
              </p:extLst>
            </p:nvPr>
          </p:nvGraphicFramePr>
          <p:xfrm>
            <a:off x="419184" y="2629998"/>
            <a:ext cx="1408113" cy="177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0" name="Equation" r:id="rId5" imgW="685800" imgH="863280" progId="Equation.DSMT4">
                    <p:embed/>
                  </p:oleObj>
                </mc:Choice>
                <mc:Fallback>
                  <p:oleObj name="Equation" r:id="rId5" imgW="685800" imgH="8632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9184" y="2629998"/>
                          <a:ext cx="1408113" cy="1771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4323392"/>
                </p:ext>
              </p:extLst>
            </p:nvPr>
          </p:nvGraphicFramePr>
          <p:xfrm>
            <a:off x="868363" y="4754639"/>
            <a:ext cx="657225" cy="34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1" name="Equation" r:id="rId7" imgW="342720" imgH="177480" progId="Equation.DSMT4">
                    <p:embed/>
                  </p:oleObj>
                </mc:Choice>
                <mc:Fallback>
                  <p:oleObj name="Equation" r:id="rId7" imgW="342720" imgH="17748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68363" y="4754639"/>
                          <a:ext cx="657225" cy="341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2875686" y="2106989"/>
            <a:ext cx="210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6475" y="2597132"/>
            <a:ext cx="3057525" cy="175260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510953" y="3192683"/>
            <a:ext cx="2116369" cy="1770861"/>
            <a:chOff x="6510953" y="3192683"/>
            <a:chExt cx="2116369" cy="1770861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7615237" y="3730953"/>
              <a:ext cx="0" cy="1185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6693647" y="3192683"/>
              <a:ext cx="921590" cy="5241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7615237" y="3192683"/>
              <a:ext cx="877328" cy="5105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0446811"/>
                </p:ext>
              </p:extLst>
            </p:nvPr>
          </p:nvGraphicFramePr>
          <p:xfrm>
            <a:off x="7729701" y="4448222"/>
            <a:ext cx="611945" cy="515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2" name="Equation" r:id="rId10" imgW="241200" imgH="203040" progId="Equation.DSMT4">
                    <p:embed/>
                  </p:oleObj>
                </mc:Choice>
                <mc:Fallback>
                  <p:oleObj name="Equation" r:id="rId10" imgW="2412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729701" y="4448222"/>
                          <a:ext cx="611945" cy="5153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1588713"/>
                </p:ext>
              </p:extLst>
            </p:nvPr>
          </p:nvGraphicFramePr>
          <p:xfrm>
            <a:off x="6510953" y="3309709"/>
            <a:ext cx="365388" cy="531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3" name="Equation" r:id="rId12" imgW="139680" imgH="203040" progId="Equation.DSMT4">
                    <p:embed/>
                  </p:oleObj>
                </mc:Choice>
                <mc:Fallback>
                  <p:oleObj name="Equation" r:id="rId12" imgW="1396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510953" y="3309709"/>
                          <a:ext cx="365388" cy="5314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9096878"/>
                </p:ext>
              </p:extLst>
            </p:nvPr>
          </p:nvGraphicFramePr>
          <p:xfrm>
            <a:off x="8274897" y="3274708"/>
            <a:ext cx="352425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4" name="Equation" r:id="rId14" imgW="352511" imgH="523814" progId="Equation.DSMT4">
                    <p:embed/>
                  </p:oleObj>
                </mc:Choice>
                <mc:Fallback>
                  <p:oleObj name="Equation" r:id="rId14" imgW="352511" imgH="523814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274897" y="3274708"/>
                          <a:ext cx="352425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Group 45"/>
          <p:cNvGrpSpPr/>
          <p:nvPr/>
        </p:nvGrpSpPr>
        <p:grpSpPr>
          <a:xfrm>
            <a:off x="6387597" y="2273154"/>
            <a:ext cx="2745337" cy="3046609"/>
            <a:chOff x="6387597" y="2273154"/>
            <a:chExt cx="2745337" cy="3046609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6387597" y="3730953"/>
              <a:ext cx="26842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7564101" y="2498642"/>
              <a:ext cx="66434" cy="28211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5339222"/>
                </p:ext>
              </p:extLst>
            </p:nvPr>
          </p:nvGraphicFramePr>
          <p:xfrm>
            <a:off x="8597945" y="3760344"/>
            <a:ext cx="534989" cy="496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5" name="Equation" r:id="rId16" imgW="177480" imgH="164880" progId="Equation.DSMT4">
                    <p:embed/>
                  </p:oleObj>
                </mc:Choice>
                <mc:Fallback>
                  <p:oleObj name="Equation" r:id="rId16" imgW="1774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597945" y="3760344"/>
                          <a:ext cx="534989" cy="4967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3973158"/>
                </p:ext>
              </p:extLst>
            </p:nvPr>
          </p:nvGraphicFramePr>
          <p:xfrm>
            <a:off x="7660857" y="2273154"/>
            <a:ext cx="496143" cy="586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6" name="Equation" r:id="rId18" imgW="139680" imgH="164880" progId="Equation.DSMT4">
                    <p:embed/>
                  </p:oleObj>
                </mc:Choice>
                <mc:Fallback>
                  <p:oleObj name="Equation" r:id="rId18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660857" y="2273154"/>
                          <a:ext cx="496143" cy="5863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023821"/>
              </p:ext>
            </p:extLst>
          </p:nvPr>
        </p:nvGraphicFramePr>
        <p:xfrm>
          <a:off x="2626319" y="2592772"/>
          <a:ext cx="2225233" cy="571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20" imgW="939600" imgH="241200" progId="Equation.DSMT4">
                  <p:embed/>
                </p:oleObj>
              </mc:Choice>
              <mc:Fallback>
                <p:oleObj name="Equation" r:id="rId20" imgW="939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26319" y="2592772"/>
                        <a:ext cx="2225233" cy="571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499679"/>
              </p:ext>
            </p:extLst>
          </p:nvPr>
        </p:nvGraphicFramePr>
        <p:xfrm>
          <a:off x="2203214" y="3192683"/>
          <a:ext cx="3766375" cy="37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22" imgW="1765080" imgH="177480" progId="Equation.DSMT4">
                  <p:embed/>
                </p:oleObj>
              </mc:Choice>
              <mc:Fallback>
                <p:oleObj name="Equation" r:id="rId22" imgW="1765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03214" y="3192683"/>
                        <a:ext cx="3766375" cy="379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693495"/>
              </p:ext>
            </p:extLst>
          </p:nvPr>
        </p:nvGraphicFramePr>
        <p:xfrm>
          <a:off x="2103854" y="3885139"/>
          <a:ext cx="4605678" cy="438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24" imgW="2133360" imgH="203040" progId="Equation.DSMT4">
                  <p:embed/>
                </p:oleObj>
              </mc:Choice>
              <mc:Fallback>
                <p:oleObj name="Equation" r:id="rId24" imgW="2133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03854" y="3885139"/>
                        <a:ext cx="4605678" cy="438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867785"/>
              </p:ext>
            </p:extLst>
          </p:nvPr>
        </p:nvGraphicFramePr>
        <p:xfrm>
          <a:off x="2370418" y="4596700"/>
          <a:ext cx="2681545" cy="49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26" imgW="1091880" imgH="203040" progId="Equation.DSMT4">
                  <p:embed/>
                </p:oleObj>
              </mc:Choice>
              <mc:Fallback>
                <p:oleObj name="Equation" r:id="rId26" imgW="1091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370418" y="4596700"/>
                        <a:ext cx="2681545" cy="498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834938"/>
              </p:ext>
            </p:extLst>
          </p:nvPr>
        </p:nvGraphicFramePr>
        <p:xfrm>
          <a:off x="5168849" y="4347963"/>
          <a:ext cx="1832053" cy="91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28" imgW="787320" imgH="393480" progId="Equation.DSMT4">
                  <p:embed/>
                </p:oleObj>
              </mc:Choice>
              <mc:Fallback>
                <p:oleObj name="Equation" r:id="rId28" imgW="787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168849" y="4347963"/>
                        <a:ext cx="1832053" cy="916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344808"/>
              </p:ext>
            </p:extLst>
          </p:nvPr>
        </p:nvGraphicFramePr>
        <p:xfrm>
          <a:off x="3196098" y="5333335"/>
          <a:ext cx="3054638" cy="79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30" imgW="1511280" imgH="393480" progId="Equation.DSMT4">
                  <p:embed/>
                </p:oleObj>
              </mc:Choice>
              <mc:Fallback>
                <p:oleObj name="Equation" r:id="rId30" imgW="1511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196098" y="5333335"/>
                        <a:ext cx="3054638" cy="795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1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284034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3417324"/>
            <a:ext cx="2271252" cy="3259701"/>
            <a:chOff x="0" y="2197835"/>
            <a:chExt cx="2271252" cy="3259701"/>
          </a:xfrm>
        </p:grpSpPr>
        <p:sp>
          <p:nvSpPr>
            <p:cNvPr id="9" name="TextBox 8"/>
            <p:cNvSpPr txBox="1"/>
            <p:nvPr/>
          </p:nvSpPr>
          <p:spPr>
            <a:xfrm>
              <a:off x="0" y="2197835"/>
              <a:ext cx="227125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104761" y="2385635"/>
              <a:ext cx="0" cy="2197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692195"/>
                </p:ext>
              </p:extLst>
            </p:nvPr>
          </p:nvGraphicFramePr>
          <p:xfrm>
            <a:off x="483163" y="2595095"/>
            <a:ext cx="1304925" cy="2187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3" name="Equation" r:id="rId4" imgW="634680" imgH="1066680" progId="Equation.DSMT4">
                    <p:embed/>
                  </p:oleObj>
                </mc:Choice>
                <mc:Fallback>
                  <p:oleObj name="Equation" r:id="rId4" imgW="634680" imgH="106668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3163" y="2595095"/>
                          <a:ext cx="1304925" cy="2187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7911244"/>
                </p:ext>
              </p:extLst>
            </p:nvPr>
          </p:nvGraphicFramePr>
          <p:xfrm>
            <a:off x="757238" y="5017799"/>
            <a:ext cx="755650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" name="Equation" r:id="rId6" imgW="393480" imgH="228600" progId="Equation.DSMT4">
                    <p:embed/>
                  </p:oleObj>
                </mc:Choice>
                <mc:Fallback>
                  <p:oleObj name="Equation" r:id="rId6" imgW="393480" imgH="228600" progId="Equation.DSMT4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57238" y="5017799"/>
                          <a:ext cx="755650" cy="439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155013" y="3161890"/>
            <a:ext cx="210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0030" y="3131925"/>
            <a:ext cx="3435971" cy="2044594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111794"/>
              </p:ext>
            </p:extLst>
          </p:nvPr>
        </p:nvGraphicFramePr>
        <p:xfrm>
          <a:off x="2243116" y="4881833"/>
          <a:ext cx="3932812" cy="645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9" imgW="1625400" imgH="266400" progId="Equation.DSMT4">
                  <p:embed/>
                </p:oleObj>
              </mc:Choice>
              <mc:Fallback>
                <p:oleObj name="Equation" r:id="rId9" imgW="16254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3116" y="4881833"/>
                        <a:ext cx="3932812" cy="645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92625"/>
              </p:ext>
            </p:extLst>
          </p:nvPr>
        </p:nvGraphicFramePr>
        <p:xfrm>
          <a:off x="2271251" y="5425518"/>
          <a:ext cx="3566273" cy="584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11" imgW="1473120" imgH="241200" progId="Equation.DSMT4">
                  <p:embed/>
                </p:oleObj>
              </mc:Choice>
              <mc:Fallback>
                <p:oleObj name="Equation" r:id="rId11" imgW="1473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71251" y="5425518"/>
                        <a:ext cx="3566273" cy="584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339739"/>
              </p:ext>
            </p:extLst>
          </p:nvPr>
        </p:nvGraphicFramePr>
        <p:xfrm>
          <a:off x="2270126" y="5911662"/>
          <a:ext cx="3146474" cy="51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13" imgW="1244520" imgH="203040" progId="Equation.DSMT4">
                  <p:embed/>
                </p:oleObj>
              </mc:Choice>
              <mc:Fallback>
                <p:oleObj name="Equation" r:id="rId13" imgW="1244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70126" y="5911662"/>
                        <a:ext cx="3146474" cy="51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93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044592"/>
              </p:ext>
            </p:extLst>
          </p:nvPr>
        </p:nvGraphicFramePr>
        <p:xfrm>
          <a:off x="3258164" y="548639"/>
          <a:ext cx="2418736" cy="534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3" imgW="1091880" imgH="241200" progId="Equation.DSMT4">
                  <p:embed/>
                </p:oleObj>
              </mc:Choice>
              <mc:Fallback>
                <p:oleObj name="Equation" r:id="rId3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8164" y="548639"/>
                        <a:ext cx="2418736" cy="534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645506"/>
              </p:ext>
            </p:extLst>
          </p:nvPr>
        </p:nvGraphicFramePr>
        <p:xfrm>
          <a:off x="0" y="1108430"/>
          <a:ext cx="7131051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5" imgW="2946240" imgH="241200" progId="Equation.DSMT4">
                  <p:embed/>
                </p:oleObj>
              </mc:Choice>
              <mc:Fallback>
                <p:oleObj name="Equation" r:id="rId5" imgW="2946240" imgH="24120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108430"/>
                        <a:ext cx="7131051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909927"/>
              </p:ext>
            </p:extLst>
          </p:nvPr>
        </p:nvGraphicFramePr>
        <p:xfrm>
          <a:off x="3350994" y="1751249"/>
          <a:ext cx="2233077" cy="558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7" imgW="914400" imgH="228600" progId="Equation.DSMT4">
                  <p:embed/>
                </p:oleObj>
              </mc:Choice>
              <mc:Fallback>
                <p:oleObj name="Equation" r:id="rId7" imgW="91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0994" y="1751249"/>
                        <a:ext cx="2233077" cy="558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692680"/>
              </p:ext>
            </p:extLst>
          </p:nvPr>
        </p:nvGraphicFramePr>
        <p:xfrm>
          <a:off x="2484281" y="2358120"/>
          <a:ext cx="4175439" cy="61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9" imgW="1714320" imgH="253800" progId="Equation.DSMT4">
                  <p:embed/>
                </p:oleObj>
              </mc:Choice>
              <mc:Fallback>
                <p:oleObj name="Equation" r:id="rId9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4281" y="2358120"/>
                        <a:ext cx="4175439" cy="618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07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1" cy="171519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292171"/>
            <a:ext cx="2271252" cy="3210104"/>
            <a:chOff x="0" y="2197835"/>
            <a:chExt cx="2271252" cy="3210104"/>
          </a:xfrm>
        </p:grpSpPr>
        <p:sp>
          <p:nvSpPr>
            <p:cNvPr id="9" name="TextBox 8"/>
            <p:cNvSpPr txBox="1"/>
            <p:nvPr/>
          </p:nvSpPr>
          <p:spPr>
            <a:xfrm>
              <a:off x="0" y="2197835"/>
              <a:ext cx="227125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104761" y="2385635"/>
              <a:ext cx="33755" cy="2632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3016882"/>
                </p:ext>
              </p:extLst>
            </p:nvPr>
          </p:nvGraphicFramePr>
          <p:xfrm>
            <a:off x="469105" y="2661960"/>
            <a:ext cx="1331913" cy="2239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8" name="Equation" r:id="rId4" imgW="647640" imgH="1091880" progId="Equation.DSMT4">
                    <p:embed/>
                  </p:oleObj>
                </mc:Choice>
                <mc:Fallback>
                  <p:oleObj name="Equation" r:id="rId4" imgW="647640" imgH="10918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9105" y="2661960"/>
                          <a:ext cx="1331913" cy="2239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439973"/>
                </p:ext>
              </p:extLst>
            </p:nvPr>
          </p:nvGraphicFramePr>
          <p:xfrm>
            <a:off x="793750" y="5065039"/>
            <a:ext cx="682625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9"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93750" y="5065039"/>
                          <a:ext cx="682625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2614568" y="2226388"/>
            <a:ext cx="210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9637" y="2624232"/>
            <a:ext cx="3809342" cy="1977973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673022"/>
              </p:ext>
            </p:extLst>
          </p:nvPr>
        </p:nvGraphicFramePr>
        <p:xfrm>
          <a:off x="2367764" y="2995057"/>
          <a:ext cx="2735360" cy="547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9" imgW="1333440" imgH="266400" progId="Equation.DSMT4">
                  <p:embed/>
                </p:oleObj>
              </mc:Choice>
              <mc:Fallback>
                <p:oleObj name="Equation" r:id="rId9" imgW="1333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67764" y="2995057"/>
                        <a:ext cx="2735360" cy="547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99522"/>
              </p:ext>
            </p:extLst>
          </p:nvPr>
        </p:nvGraphicFramePr>
        <p:xfrm>
          <a:off x="2497975" y="3557074"/>
          <a:ext cx="2504249" cy="51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11" imgW="1168200" imgH="241200" progId="Equation.DSMT4">
                  <p:embed/>
                </p:oleObj>
              </mc:Choice>
              <mc:Fallback>
                <p:oleObj name="Equation" r:id="rId11" imgW="1168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97975" y="3557074"/>
                        <a:ext cx="2504249" cy="51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619234"/>
              </p:ext>
            </p:extLst>
          </p:nvPr>
        </p:nvGraphicFramePr>
        <p:xfrm>
          <a:off x="2347487" y="4054472"/>
          <a:ext cx="2665914" cy="435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13" imgW="1244520" imgH="203040" progId="Equation.DSMT4">
                  <p:embed/>
                </p:oleObj>
              </mc:Choice>
              <mc:Fallback>
                <p:oleObj name="Equation" r:id="rId13" imgW="1244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47487" y="4054472"/>
                        <a:ext cx="2665914" cy="435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451137"/>
              </p:ext>
            </p:extLst>
          </p:nvPr>
        </p:nvGraphicFramePr>
        <p:xfrm>
          <a:off x="2476238" y="4560539"/>
          <a:ext cx="2575021" cy="5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15" imgW="1091880" imgH="241200" progId="Equation.DSMT4">
                  <p:embed/>
                </p:oleObj>
              </mc:Choice>
              <mc:Fallback>
                <p:oleObj name="Equation" r:id="rId15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76238" y="4560539"/>
                        <a:ext cx="2575021" cy="56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710999"/>
              </p:ext>
            </p:extLst>
          </p:nvPr>
        </p:nvGraphicFramePr>
        <p:xfrm>
          <a:off x="2186905" y="5162551"/>
          <a:ext cx="1985508" cy="512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17" imgW="787320" imgH="203040" progId="Equation.DSMT4">
                  <p:embed/>
                </p:oleObj>
              </mc:Choice>
              <mc:Fallback>
                <p:oleObj name="Equation" r:id="rId17" imgW="787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86905" y="5162551"/>
                        <a:ext cx="1985508" cy="512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595635"/>
              </p:ext>
            </p:extLst>
          </p:nvPr>
        </p:nvGraphicFramePr>
        <p:xfrm>
          <a:off x="4199996" y="4912910"/>
          <a:ext cx="1323644" cy="1040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19" imgW="533160" imgH="419040" progId="Equation.DSMT4">
                  <p:embed/>
                </p:oleObj>
              </mc:Choice>
              <mc:Fallback>
                <p:oleObj name="Equation" r:id="rId19" imgW="533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99996" y="4912910"/>
                        <a:ext cx="1323644" cy="1040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292304"/>
              </p:ext>
            </p:extLst>
          </p:nvPr>
        </p:nvGraphicFramePr>
        <p:xfrm>
          <a:off x="2684926" y="5854265"/>
          <a:ext cx="210661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21" imgW="927000" imgH="291960" progId="Equation.DSMT4">
                  <p:embed/>
                </p:oleObj>
              </mc:Choice>
              <mc:Fallback>
                <p:oleObj name="Equation" r:id="rId21" imgW="9270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84926" y="5854265"/>
                        <a:ext cx="2106612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ight Brace 21"/>
          <p:cNvSpPr/>
          <p:nvPr/>
        </p:nvSpPr>
        <p:spPr>
          <a:xfrm>
            <a:off x="5405841" y="4850727"/>
            <a:ext cx="344838" cy="15900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266066"/>
              </p:ext>
            </p:extLst>
          </p:nvPr>
        </p:nvGraphicFramePr>
        <p:xfrm>
          <a:off x="5878222" y="5127433"/>
          <a:ext cx="3279841" cy="989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23" imgW="1600200" imgH="482400" progId="Equation.DSMT4">
                  <p:embed/>
                </p:oleObj>
              </mc:Choice>
              <mc:Fallback>
                <p:oleObj name="Equation" r:id="rId23" imgW="1600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878222" y="5127433"/>
                        <a:ext cx="3279841" cy="989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78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76978"/>
            <a:ext cx="9144001" cy="241842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3105877"/>
            <a:ext cx="2271252" cy="3210786"/>
            <a:chOff x="0" y="2197835"/>
            <a:chExt cx="2271252" cy="3210786"/>
          </a:xfrm>
        </p:grpSpPr>
        <p:sp>
          <p:nvSpPr>
            <p:cNvPr id="9" name="TextBox 8"/>
            <p:cNvSpPr txBox="1"/>
            <p:nvPr/>
          </p:nvSpPr>
          <p:spPr>
            <a:xfrm>
              <a:off x="0" y="2197835"/>
              <a:ext cx="227125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104761" y="2385635"/>
              <a:ext cx="33755" cy="2632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2197193"/>
                </p:ext>
              </p:extLst>
            </p:nvPr>
          </p:nvGraphicFramePr>
          <p:xfrm>
            <a:off x="338138" y="2687646"/>
            <a:ext cx="1592262" cy="2187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3" name="Equation" r:id="rId4" imgW="774360" imgH="1066680" progId="Equation.DSMT4">
                    <p:embed/>
                  </p:oleObj>
                </mc:Choice>
                <mc:Fallback>
                  <p:oleObj name="Equation" r:id="rId4" imgW="774360" imgH="10666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8138" y="2687646"/>
                          <a:ext cx="1592262" cy="2187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9934972"/>
                </p:ext>
              </p:extLst>
            </p:nvPr>
          </p:nvGraphicFramePr>
          <p:xfrm>
            <a:off x="708025" y="5065721"/>
            <a:ext cx="854075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4" name="Equation" r:id="rId6" imgW="444240" imgH="177480" progId="Equation.DSMT4">
                    <p:embed/>
                  </p:oleObj>
                </mc:Choice>
                <mc:Fallback>
                  <p:oleObj name="Equation" r:id="rId6" imgW="44424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8025" y="5065721"/>
                          <a:ext cx="854075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321503" y="3049159"/>
            <a:ext cx="210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400" y="3171660"/>
            <a:ext cx="3276600" cy="204787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6356554" y="3105877"/>
            <a:ext cx="1394069" cy="2563295"/>
            <a:chOff x="6356554" y="3105877"/>
            <a:chExt cx="1394069" cy="256329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7073981" y="4406458"/>
              <a:ext cx="25238" cy="9886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6356554" y="3279991"/>
              <a:ext cx="5406" cy="899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2227904"/>
                </p:ext>
              </p:extLst>
            </p:nvPr>
          </p:nvGraphicFramePr>
          <p:xfrm>
            <a:off x="7196170" y="5202265"/>
            <a:ext cx="554453" cy="466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5" name="Equation" r:id="rId9" imgW="241200" imgH="203040" progId="Equation.DSMT4">
                    <p:embed/>
                  </p:oleObj>
                </mc:Choice>
                <mc:Fallback>
                  <p:oleObj name="Equation" r:id="rId9" imgW="2412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196170" y="5202265"/>
                          <a:ext cx="554453" cy="4669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4063039"/>
                </p:ext>
              </p:extLst>
            </p:nvPr>
          </p:nvGraphicFramePr>
          <p:xfrm>
            <a:off x="6487448" y="3105877"/>
            <a:ext cx="399435" cy="485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6" name="Equation" r:id="rId11" imgW="177480" imgH="215640" progId="Equation.DSMT4">
                    <p:embed/>
                  </p:oleObj>
                </mc:Choice>
                <mc:Fallback>
                  <p:oleObj name="Equation" r:id="rId11" imgW="177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487448" y="3105877"/>
                          <a:ext cx="399435" cy="4850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32"/>
          <p:cNvGrpSpPr/>
          <p:nvPr/>
        </p:nvGrpSpPr>
        <p:grpSpPr>
          <a:xfrm>
            <a:off x="7817579" y="2971290"/>
            <a:ext cx="506651" cy="2598820"/>
            <a:chOff x="7817579" y="2971290"/>
            <a:chExt cx="506651" cy="259882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8305800" y="3079178"/>
              <a:ext cx="18430" cy="2490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1511507"/>
                </p:ext>
              </p:extLst>
            </p:nvPr>
          </p:nvGraphicFramePr>
          <p:xfrm>
            <a:off x="7817579" y="2971290"/>
            <a:ext cx="421266" cy="497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7" name="Equation" r:id="rId13" imgW="139680" imgH="164880" progId="Equation.DSMT4">
                    <p:embed/>
                  </p:oleObj>
                </mc:Choice>
                <mc:Fallback>
                  <p:oleObj name="Equation" r:id="rId13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817579" y="2971290"/>
                          <a:ext cx="421266" cy="4978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116238"/>
              </p:ext>
            </p:extLst>
          </p:nvPr>
        </p:nvGraphicFramePr>
        <p:xfrm>
          <a:off x="2497785" y="3514053"/>
          <a:ext cx="2320047" cy="57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15" imgW="977760" imgH="241200" progId="Equation.DSMT4">
                  <p:embed/>
                </p:oleObj>
              </mc:Choice>
              <mc:Fallback>
                <p:oleObj name="Equation" r:id="rId15" imgW="977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97785" y="3514053"/>
                        <a:ext cx="2320047" cy="572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300541"/>
              </p:ext>
            </p:extLst>
          </p:nvPr>
        </p:nvGraphicFramePr>
        <p:xfrm>
          <a:off x="2171021" y="4103184"/>
          <a:ext cx="3558722" cy="512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quation" r:id="rId17" imgW="1409400" imgH="203040" progId="Equation.DSMT4">
                  <p:embed/>
                </p:oleObj>
              </mc:Choice>
              <mc:Fallback>
                <p:oleObj name="Equation" r:id="rId17" imgW="1409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71021" y="4103184"/>
                        <a:ext cx="3558722" cy="512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401900"/>
              </p:ext>
            </p:extLst>
          </p:nvPr>
        </p:nvGraphicFramePr>
        <p:xfrm>
          <a:off x="2494414" y="4640954"/>
          <a:ext cx="2911935" cy="58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19" imgW="1143000" imgH="228600" progId="Equation.DSMT4">
                  <p:embed/>
                </p:oleObj>
              </mc:Choice>
              <mc:Fallback>
                <p:oleObj name="Equation" r:id="rId19" imgW="1143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94414" y="4640954"/>
                        <a:ext cx="2911935" cy="58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423331"/>
              </p:ext>
            </p:extLst>
          </p:nvPr>
        </p:nvGraphicFramePr>
        <p:xfrm>
          <a:off x="2367278" y="5130894"/>
          <a:ext cx="3073709" cy="58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Equation" r:id="rId21" imgW="1206360" imgH="228600" progId="Equation.DSMT4">
                  <p:embed/>
                </p:oleObj>
              </mc:Choice>
              <mc:Fallback>
                <p:oleObj name="Equation" r:id="rId21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67278" y="5130894"/>
                        <a:ext cx="3073709" cy="58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418315"/>
              </p:ext>
            </p:extLst>
          </p:nvPr>
        </p:nvGraphicFramePr>
        <p:xfrm>
          <a:off x="3234887" y="5577091"/>
          <a:ext cx="2015065" cy="525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Equation" r:id="rId23" imgW="876240" imgH="228600" progId="Equation.DSMT4">
                  <p:embed/>
                </p:oleObj>
              </mc:Choice>
              <mc:Fallback>
                <p:oleObj name="Equation" r:id="rId23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34887" y="5577091"/>
                        <a:ext cx="2015065" cy="525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02908"/>
              </p:ext>
            </p:extLst>
          </p:nvPr>
        </p:nvGraphicFramePr>
        <p:xfrm>
          <a:off x="3205684" y="5962619"/>
          <a:ext cx="2044268" cy="525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Equation" r:id="rId25" imgW="888840" imgH="228600" progId="Equation.DSMT4">
                  <p:embed/>
                </p:oleObj>
              </mc:Choice>
              <mc:Fallback>
                <p:oleObj name="Equation" r:id="rId25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205684" y="5962619"/>
                        <a:ext cx="2044268" cy="525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ight Brace 39"/>
          <p:cNvSpPr/>
          <p:nvPr/>
        </p:nvSpPr>
        <p:spPr>
          <a:xfrm>
            <a:off x="5406349" y="5570110"/>
            <a:ext cx="323394" cy="9504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629966"/>
              </p:ext>
            </p:extLst>
          </p:nvPr>
        </p:nvGraphicFramePr>
        <p:xfrm>
          <a:off x="5781253" y="5845806"/>
          <a:ext cx="3384285" cy="47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Equation" r:id="rId27" imgW="1460160" imgH="203040" progId="Equation.DSMT4">
                  <p:embed/>
                </p:oleObj>
              </mc:Choice>
              <mc:Fallback>
                <p:oleObj name="Equation" r:id="rId27" imgW="1460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781253" y="5845806"/>
                        <a:ext cx="3384285" cy="470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78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000352"/>
              </p:ext>
            </p:extLst>
          </p:nvPr>
        </p:nvGraphicFramePr>
        <p:xfrm>
          <a:off x="2932093" y="548639"/>
          <a:ext cx="3279814" cy="530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1257120" imgH="203040" progId="Equation.DSMT4">
                  <p:embed/>
                </p:oleObj>
              </mc:Choice>
              <mc:Fallback>
                <p:oleObj name="Equation" r:id="rId3" imgW="1257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2093" y="548639"/>
                        <a:ext cx="3279814" cy="530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100766"/>
              </p:ext>
            </p:extLst>
          </p:nvPr>
        </p:nvGraphicFramePr>
        <p:xfrm>
          <a:off x="3624098" y="1185682"/>
          <a:ext cx="1895804" cy="96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5" imgW="825480" imgH="419040" progId="Equation.DSMT4">
                  <p:embed/>
                </p:oleObj>
              </mc:Choice>
              <mc:Fallback>
                <p:oleObj name="Equation" r:id="rId5" imgW="825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4098" y="1185682"/>
                        <a:ext cx="1895804" cy="96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469681"/>
              </p:ext>
            </p:extLst>
          </p:nvPr>
        </p:nvGraphicFramePr>
        <p:xfrm>
          <a:off x="2874079" y="2222415"/>
          <a:ext cx="3395842" cy="89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7" imgW="1587240" imgH="419040" progId="Equation.DSMT4">
                  <p:embed/>
                </p:oleObj>
              </mc:Choice>
              <mc:Fallback>
                <p:oleObj name="Equation" r:id="rId7" imgW="1587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4079" y="2222415"/>
                        <a:ext cx="3395842" cy="896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43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0" cy="175642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333399"/>
            <a:ext cx="2271252" cy="3322974"/>
            <a:chOff x="0" y="2197835"/>
            <a:chExt cx="2271252" cy="3322974"/>
          </a:xfrm>
        </p:grpSpPr>
        <p:sp>
          <p:nvSpPr>
            <p:cNvPr id="9" name="TextBox 8"/>
            <p:cNvSpPr txBox="1"/>
            <p:nvPr/>
          </p:nvSpPr>
          <p:spPr>
            <a:xfrm>
              <a:off x="0" y="2197835"/>
              <a:ext cx="227125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104761" y="2385635"/>
              <a:ext cx="33755" cy="2632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3991945"/>
                </p:ext>
              </p:extLst>
            </p:nvPr>
          </p:nvGraphicFramePr>
          <p:xfrm>
            <a:off x="508000" y="2842586"/>
            <a:ext cx="1252538" cy="187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5" name="Equation" r:id="rId4" imgW="609480" imgH="914400" progId="Equation.DSMT4">
                    <p:embed/>
                  </p:oleObj>
                </mc:Choice>
                <mc:Fallback>
                  <p:oleObj name="Equation" r:id="rId4" imgW="609480" imgH="9144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8000" y="2842586"/>
                          <a:ext cx="1252538" cy="1874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866693"/>
                </p:ext>
              </p:extLst>
            </p:nvPr>
          </p:nvGraphicFramePr>
          <p:xfrm>
            <a:off x="755650" y="5079484"/>
            <a:ext cx="757238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6" name="Equation" r:id="rId6" imgW="393480" imgH="228600" progId="Equation.DSMT4">
                    <p:embed/>
                  </p:oleObj>
                </mc:Choice>
                <mc:Fallback>
                  <p:oleObj name="Equation" r:id="rId6" imgW="39348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55650" y="5079484"/>
                          <a:ext cx="757238" cy="441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321503" y="1910143"/>
            <a:ext cx="210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9789" y="2163035"/>
            <a:ext cx="3055204" cy="1800328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550608"/>
              </p:ext>
            </p:extLst>
          </p:nvPr>
        </p:nvGraphicFramePr>
        <p:xfrm>
          <a:off x="2841750" y="2551455"/>
          <a:ext cx="2155003" cy="61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9" imgW="799920" imgH="228600" progId="Equation.DSMT4">
                  <p:embed/>
                </p:oleObj>
              </mc:Choice>
              <mc:Fallback>
                <p:oleObj name="Equation" r:id="rId9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41750" y="2551455"/>
                        <a:ext cx="2155003" cy="61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296162"/>
              </p:ext>
            </p:extLst>
          </p:nvPr>
        </p:nvGraphicFramePr>
        <p:xfrm>
          <a:off x="2514954" y="3179174"/>
          <a:ext cx="2808595" cy="53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11" imgW="1206360" imgH="228600" progId="Equation.DSMT4">
                  <p:embed/>
                </p:oleObj>
              </mc:Choice>
              <mc:Fallback>
                <p:oleObj name="Equation" r:id="rId11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4954" y="3179174"/>
                        <a:ext cx="2808595" cy="53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314051"/>
              </p:ext>
            </p:extLst>
          </p:nvPr>
        </p:nvGraphicFramePr>
        <p:xfrm>
          <a:off x="3302268" y="3645114"/>
          <a:ext cx="1814319" cy="572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13" imgW="723600" imgH="228600" progId="Equation.DSMT4">
                  <p:embed/>
                </p:oleObj>
              </mc:Choice>
              <mc:Fallback>
                <p:oleObj name="Equation" r:id="rId13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02268" y="3645114"/>
                        <a:ext cx="1814319" cy="572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7411065" y="2555096"/>
            <a:ext cx="1266232" cy="977143"/>
            <a:chOff x="7411065" y="2555096"/>
            <a:chExt cx="1266232" cy="977143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7411065" y="2743200"/>
              <a:ext cx="1266232" cy="78903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597391" y="2555096"/>
              <a:ext cx="517909" cy="624078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2974339"/>
                </p:ext>
              </p:extLst>
            </p:nvPr>
          </p:nvGraphicFramePr>
          <p:xfrm>
            <a:off x="7901338" y="2637084"/>
            <a:ext cx="291873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0" name="Equation" r:id="rId15" imgW="139680" imgH="177480" progId="Equation.DSMT4">
                    <p:embed/>
                  </p:oleObj>
                </mc:Choice>
                <mc:Fallback>
                  <p:oleObj name="Equation" r:id="rId15" imgW="139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901338" y="2637084"/>
                          <a:ext cx="291873" cy="37147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598774"/>
              </p:ext>
            </p:extLst>
          </p:nvPr>
        </p:nvGraphicFramePr>
        <p:xfrm>
          <a:off x="3282153" y="4197683"/>
          <a:ext cx="2041396" cy="41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17" imgW="876240" imgH="177480" progId="Equation.DSMT4">
                  <p:embed/>
                </p:oleObj>
              </mc:Choice>
              <mc:Fallback>
                <p:oleObj name="Equation" r:id="rId17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82153" y="4197683"/>
                        <a:ext cx="2041396" cy="414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8554"/>
              </p:ext>
            </p:extLst>
          </p:nvPr>
        </p:nvGraphicFramePr>
        <p:xfrm>
          <a:off x="2482739" y="4617447"/>
          <a:ext cx="44291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19" imgW="1803240" imgH="228600" progId="Equation.DSMT4">
                  <p:embed/>
                </p:oleObj>
              </mc:Choice>
              <mc:Fallback>
                <p:oleObj name="Equation" r:id="rId19" imgW="1803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82739" y="4617447"/>
                        <a:ext cx="4429125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735743"/>
              </p:ext>
            </p:extLst>
          </p:nvPr>
        </p:nvGraphicFramePr>
        <p:xfrm>
          <a:off x="2948381" y="5105933"/>
          <a:ext cx="2132620" cy="572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21" imgW="850680" imgH="228600" progId="Equation.DSMT4">
                  <p:embed/>
                </p:oleObj>
              </mc:Choice>
              <mc:Fallback>
                <p:oleObj name="Equation" r:id="rId21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48381" y="5105933"/>
                        <a:ext cx="2132620" cy="572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348234"/>
              </p:ext>
            </p:extLst>
          </p:nvPr>
        </p:nvGraphicFramePr>
        <p:xfrm>
          <a:off x="3004035" y="5656373"/>
          <a:ext cx="1567965" cy="85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23" imgW="723600" imgH="393480" progId="Equation.DSMT4">
                  <p:embed/>
                </p:oleObj>
              </mc:Choice>
              <mc:Fallback>
                <p:oleObj name="Equation" r:id="rId23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04035" y="5656373"/>
                        <a:ext cx="1567965" cy="852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608372"/>
              </p:ext>
            </p:extLst>
          </p:nvPr>
        </p:nvGraphicFramePr>
        <p:xfrm>
          <a:off x="4945621" y="5682274"/>
          <a:ext cx="2630414" cy="784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25" imgW="1320480" imgH="393480" progId="Equation.DSMT4">
                  <p:embed/>
                </p:oleObj>
              </mc:Choice>
              <mc:Fallback>
                <p:oleObj name="Equation" r:id="rId25" imgW="1320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945621" y="5682274"/>
                        <a:ext cx="2630414" cy="784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7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418"/>
            <a:ext cx="9144000" cy="41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4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548639"/>
            <a:ext cx="2271252" cy="3273046"/>
            <a:chOff x="0" y="2197835"/>
            <a:chExt cx="2271252" cy="3273046"/>
          </a:xfrm>
        </p:grpSpPr>
        <p:sp>
          <p:nvSpPr>
            <p:cNvPr id="9" name="TextBox 8"/>
            <p:cNvSpPr txBox="1"/>
            <p:nvPr/>
          </p:nvSpPr>
          <p:spPr>
            <a:xfrm>
              <a:off x="0" y="2197835"/>
              <a:ext cx="227125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104761" y="2385635"/>
              <a:ext cx="33755" cy="2632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2325763"/>
                </p:ext>
              </p:extLst>
            </p:nvPr>
          </p:nvGraphicFramePr>
          <p:xfrm>
            <a:off x="365279" y="2686406"/>
            <a:ext cx="1539875" cy="2185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0" name="Equation" r:id="rId3" imgW="749160" imgH="1066680" progId="Equation.DSMT4">
                    <p:embed/>
                  </p:oleObj>
                </mc:Choice>
                <mc:Fallback>
                  <p:oleObj name="Equation" r:id="rId3" imgW="749160" imgH="10666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5279" y="2686406"/>
                          <a:ext cx="1539875" cy="2185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9800713"/>
                </p:ext>
              </p:extLst>
            </p:nvPr>
          </p:nvGraphicFramePr>
          <p:xfrm>
            <a:off x="792316" y="5127981"/>
            <a:ext cx="684213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1" name="Equation" r:id="rId5" imgW="355320" imgH="177480" progId="Equation.DSMT4">
                    <p:embed/>
                  </p:oleObj>
                </mc:Choice>
                <mc:Fallback>
                  <p:oleObj name="Equation" r:id="rId5" imgW="3553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2316" y="5127981"/>
                          <a:ext cx="684213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321503" y="647039"/>
            <a:ext cx="210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5952" y="794027"/>
            <a:ext cx="3429000" cy="16002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046838" y="754961"/>
            <a:ext cx="1394069" cy="2563295"/>
            <a:chOff x="6356554" y="3105877"/>
            <a:chExt cx="1394069" cy="256329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7073981" y="4406458"/>
              <a:ext cx="25238" cy="9886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6356554" y="3279991"/>
              <a:ext cx="5406" cy="899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3759075"/>
                </p:ext>
              </p:extLst>
            </p:nvPr>
          </p:nvGraphicFramePr>
          <p:xfrm>
            <a:off x="7196170" y="5202265"/>
            <a:ext cx="554453" cy="466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2" name="Equation" r:id="rId8" imgW="241200" imgH="203040" progId="Equation.DSMT4">
                    <p:embed/>
                  </p:oleObj>
                </mc:Choice>
                <mc:Fallback>
                  <p:oleObj name="Equation" r:id="rId8" imgW="241200" imgH="203040" progId="Equation.DSMT4">
                    <p:embed/>
                    <p:pic>
                      <p:nvPicPr>
                        <p:cNvPr id="29" name="Object 2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196170" y="5202265"/>
                          <a:ext cx="554453" cy="4669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2873207"/>
                </p:ext>
              </p:extLst>
            </p:nvPr>
          </p:nvGraphicFramePr>
          <p:xfrm>
            <a:off x="6487448" y="3105877"/>
            <a:ext cx="399435" cy="485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3" name="Equation" r:id="rId10" imgW="177480" imgH="215640" progId="Equation.DSMT4">
                    <p:embed/>
                  </p:oleObj>
                </mc:Choice>
                <mc:Fallback>
                  <p:oleObj name="Equation" r:id="rId10" imgW="177480" imgH="215640" progId="Equation.DSMT4">
                    <p:embed/>
                    <p:pic>
                      <p:nvPicPr>
                        <p:cNvPr id="30" name="Object 2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487448" y="3105877"/>
                          <a:ext cx="399435" cy="4850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03678"/>
              </p:ext>
            </p:extLst>
          </p:nvPr>
        </p:nvGraphicFramePr>
        <p:xfrm>
          <a:off x="2347244" y="1207104"/>
          <a:ext cx="2768898" cy="55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12" imgW="1143000" imgH="228600" progId="Equation.DSMT4">
                  <p:embed/>
                </p:oleObj>
              </mc:Choice>
              <mc:Fallback>
                <p:oleObj name="Equation" r:id="rId12" imgW="1143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47244" y="1207104"/>
                        <a:ext cx="2768898" cy="553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392797"/>
              </p:ext>
            </p:extLst>
          </p:nvPr>
        </p:nvGraphicFramePr>
        <p:xfrm>
          <a:off x="2293946" y="1859284"/>
          <a:ext cx="2922725" cy="55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14" imgW="1206360" imgH="228600" progId="Equation.DSMT4">
                  <p:embed/>
                </p:oleObj>
              </mc:Choice>
              <mc:Fallback>
                <p:oleObj name="Equation" r:id="rId14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93946" y="1859284"/>
                        <a:ext cx="2922725" cy="553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32011"/>
              </p:ext>
            </p:extLst>
          </p:nvPr>
        </p:nvGraphicFramePr>
        <p:xfrm>
          <a:off x="3005562" y="2932227"/>
          <a:ext cx="2153588" cy="55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16" imgW="888840" imgH="228600" progId="Equation.DSMT4">
                  <p:embed/>
                </p:oleObj>
              </mc:Choice>
              <mc:Fallback>
                <p:oleObj name="Equation" r:id="rId16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05562" y="2932227"/>
                        <a:ext cx="2153588" cy="553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467581"/>
              </p:ext>
            </p:extLst>
          </p:nvPr>
        </p:nvGraphicFramePr>
        <p:xfrm>
          <a:off x="3063558" y="2387055"/>
          <a:ext cx="2122822" cy="55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18" imgW="876240" imgH="228600" progId="Equation.DSMT4">
                  <p:embed/>
                </p:oleObj>
              </mc:Choice>
              <mc:Fallback>
                <p:oleObj name="Equation" r:id="rId18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63558" y="2387055"/>
                        <a:ext cx="2122822" cy="553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08622"/>
              </p:ext>
            </p:extLst>
          </p:nvPr>
        </p:nvGraphicFramePr>
        <p:xfrm>
          <a:off x="2421194" y="3444069"/>
          <a:ext cx="3407548" cy="53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20" imgW="1282680" imgH="203040" progId="Equation.DSMT4">
                  <p:embed/>
                </p:oleObj>
              </mc:Choice>
              <mc:Fallback>
                <p:oleObj name="Equation" r:id="rId20" imgW="1282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21194" y="3444069"/>
                        <a:ext cx="3407548" cy="539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986145"/>
              </p:ext>
            </p:extLst>
          </p:nvPr>
        </p:nvGraphicFramePr>
        <p:xfrm>
          <a:off x="2491904" y="3997849"/>
          <a:ext cx="3082429" cy="580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22" imgW="1079280" imgH="203040" progId="Equation.DSMT4">
                  <p:embed/>
                </p:oleObj>
              </mc:Choice>
              <mc:Fallback>
                <p:oleObj name="Equation" r:id="rId22" imgW="1079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91904" y="3997849"/>
                        <a:ext cx="3082429" cy="580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095002"/>
              </p:ext>
            </p:extLst>
          </p:nvPr>
        </p:nvGraphicFramePr>
        <p:xfrm>
          <a:off x="2480272" y="4602396"/>
          <a:ext cx="1861556" cy="990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24" imgW="787320" imgH="419040" progId="Equation.DSMT4">
                  <p:embed/>
                </p:oleObj>
              </mc:Choice>
              <mc:Fallback>
                <p:oleObj name="Equation" r:id="rId24" imgW="787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480272" y="4602396"/>
                        <a:ext cx="1861556" cy="990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071656"/>
              </p:ext>
            </p:extLst>
          </p:nvPr>
        </p:nvGraphicFramePr>
        <p:xfrm>
          <a:off x="4564922" y="4712667"/>
          <a:ext cx="3149269" cy="919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26" imgW="1434960" imgH="419040" progId="Equation.DSMT4">
                  <p:embed/>
                </p:oleObj>
              </mc:Choice>
              <mc:Fallback>
                <p:oleObj name="Equation" r:id="rId26" imgW="1434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564922" y="4712667"/>
                        <a:ext cx="3149269" cy="919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12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7162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качестве примера рассмотрим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пару сил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- так называются две равные по модулю противоположно направленные силы, линии действия которых не совпадают. Пусть пара сил 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приложена к твёрдому стержню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881786"/>
              </p:ext>
            </p:extLst>
          </p:nvPr>
        </p:nvGraphicFramePr>
        <p:xfrm>
          <a:off x="3774358" y="1585382"/>
          <a:ext cx="399436" cy="61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3" imgW="164880" imgH="253800" progId="Equation.DSMT4">
                  <p:embed/>
                </p:oleObj>
              </mc:Choice>
              <mc:Fallback>
                <p:oleObj name="Equation" r:id="rId3" imgW="164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4358" y="1585382"/>
                        <a:ext cx="399436" cy="614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928910"/>
              </p:ext>
            </p:extLst>
          </p:nvPr>
        </p:nvGraphicFramePr>
        <p:xfrm>
          <a:off x="4772063" y="1469530"/>
          <a:ext cx="451323" cy="64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5" imgW="177480" imgH="253800" progId="Equation.DSMT4">
                  <p:embed/>
                </p:oleObj>
              </mc:Choice>
              <mc:Fallback>
                <p:oleObj name="Equation" r:id="rId5" imgW="177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72063" y="1469530"/>
                        <a:ext cx="451323" cy="644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800" y="745211"/>
            <a:ext cx="1981200" cy="12287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2362082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Векторная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сумма этих сил равна нулю. Но стержень покоиться не будет: он начнёт вращаться. В данном случае не выполнено второе условие равновесия твёрдого тела. Чтобы его сформулировать, нужно ввести понятие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момента силы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0313" y="3836971"/>
            <a:ext cx="2293669" cy="206268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899717"/>
            <a:ext cx="66403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Момент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силы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относительно оси вращения - это произведение силы на плечо: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37557"/>
              </p:ext>
            </p:extLst>
          </p:nvPr>
        </p:nvGraphicFramePr>
        <p:xfrm>
          <a:off x="2754850" y="4692582"/>
          <a:ext cx="1653099" cy="481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9" imgW="609480" imgH="177480" progId="Equation.DSMT4">
                  <p:embed/>
                </p:oleObj>
              </mc:Choice>
              <mc:Fallback>
                <p:oleObj name="Equation" r:id="rId9" imgW="609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54850" y="4692582"/>
                        <a:ext cx="1653099" cy="481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5345661"/>
            <a:ext cx="66403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Плечо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силы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- это расстояние от оси вращения до линия действия силы (т. е. длина общего перпендикуляра к двум этим прямым).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11213"/>
              </p:ext>
            </p:extLst>
          </p:nvPr>
        </p:nvGraphicFramePr>
        <p:xfrm>
          <a:off x="6919944" y="5981487"/>
          <a:ext cx="1675447" cy="465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11" imgW="914400" imgH="253800" progId="Equation.DSMT4">
                  <p:embed/>
                </p:oleObj>
              </mc:Choice>
              <mc:Fallback>
                <p:oleObj name="Equation" r:id="rId11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19944" y="5981487"/>
                        <a:ext cx="1675447" cy="465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2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978"/>
            <a:ext cx="9144000" cy="39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6981" y="647039"/>
            <a:ext cx="2271252" cy="3321711"/>
            <a:chOff x="0" y="2197835"/>
            <a:chExt cx="2271252" cy="3321711"/>
          </a:xfrm>
        </p:grpSpPr>
        <p:sp>
          <p:nvSpPr>
            <p:cNvPr id="9" name="TextBox 8"/>
            <p:cNvSpPr txBox="1"/>
            <p:nvPr/>
          </p:nvSpPr>
          <p:spPr>
            <a:xfrm>
              <a:off x="0" y="2197835"/>
              <a:ext cx="227125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104761" y="2385635"/>
              <a:ext cx="33755" cy="2632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982330"/>
                </p:ext>
              </p:extLst>
            </p:nvPr>
          </p:nvGraphicFramePr>
          <p:xfrm>
            <a:off x="119412" y="2659500"/>
            <a:ext cx="1852613" cy="177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6" name="Equation" r:id="rId3" imgW="901440" imgH="863280" progId="Equation.DSMT4">
                    <p:embed/>
                  </p:oleObj>
                </mc:Choice>
                <mc:Fallback>
                  <p:oleObj name="Equation" r:id="rId3" imgW="901440" imgH="8632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9412" y="2659500"/>
                          <a:ext cx="1852613" cy="1770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8775822"/>
                </p:ext>
              </p:extLst>
            </p:nvPr>
          </p:nvGraphicFramePr>
          <p:xfrm>
            <a:off x="732657" y="5079809"/>
            <a:ext cx="806450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7" name="Equation" r:id="rId5" imgW="419040" imgH="228600" progId="Equation.DSMT4">
                    <p:embed/>
                  </p:oleObj>
                </mc:Choice>
                <mc:Fallback>
                  <p:oleObj name="Equation" r:id="rId5" imgW="41904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2657" y="5079809"/>
                          <a:ext cx="806450" cy="439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321503" y="647039"/>
            <a:ext cx="210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5168" y="682781"/>
            <a:ext cx="2728832" cy="294023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786158" y="2878767"/>
            <a:ext cx="2231347" cy="1366062"/>
            <a:chOff x="6786158" y="2878767"/>
            <a:chExt cx="2231347" cy="136606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7215077" y="2924329"/>
              <a:ext cx="11633" cy="10444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8444109" y="2878767"/>
              <a:ext cx="11633" cy="10444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5469233"/>
                </p:ext>
              </p:extLst>
            </p:nvPr>
          </p:nvGraphicFramePr>
          <p:xfrm>
            <a:off x="6786158" y="3529013"/>
            <a:ext cx="428919" cy="65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8" name="Equation" r:id="rId8" imgW="164880" imgH="253800" progId="Equation.DSMT4">
                    <p:embed/>
                  </p:oleObj>
                </mc:Choice>
                <mc:Fallback>
                  <p:oleObj name="Equation" r:id="rId8" imgW="1648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786158" y="3529013"/>
                          <a:ext cx="428919" cy="659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793294"/>
                </p:ext>
              </p:extLst>
            </p:nvPr>
          </p:nvGraphicFramePr>
          <p:xfrm>
            <a:off x="8582236" y="3623016"/>
            <a:ext cx="435269" cy="62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9" name="Equation" r:id="rId10" imgW="177480" imgH="253800" progId="Equation.DSMT4">
                    <p:embed/>
                  </p:oleObj>
                </mc:Choice>
                <mc:Fallback>
                  <p:oleObj name="Equation" r:id="rId10" imgW="1774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582236" y="3623016"/>
                          <a:ext cx="435269" cy="621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804012"/>
              </p:ext>
            </p:extLst>
          </p:nvPr>
        </p:nvGraphicFramePr>
        <p:xfrm>
          <a:off x="3464363" y="1207104"/>
          <a:ext cx="1152832" cy="576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12" imgW="457200" imgH="228600" progId="Equation.DSMT4">
                  <p:embed/>
                </p:oleObj>
              </mc:Choice>
              <mc:Fallback>
                <p:oleObj name="Equation" r:id="rId12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64363" y="1207104"/>
                        <a:ext cx="1152832" cy="576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048496"/>
              </p:ext>
            </p:extLst>
          </p:nvPr>
        </p:nvGraphicFramePr>
        <p:xfrm>
          <a:off x="3000028" y="1705527"/>
          <a:ext cx="2081502" cy="576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14" imgW="825480" imgH="228600" progId="Equation.DSMT4">
                  <p:embed/>
                </p:oleObj>
              </mc:Choice>
              <mc:Fallback>
                <p:oleObj name="Equation" r:id="rId14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00028" y="1705527"/>
                        <a:ext cx="2081502" cy="576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72201"/>
              </p:ext>
            </p:extLst>
          </p:nvPr>
        </p:nvGraphicFramePr>
        <p:xfrm>
          <a:off x="2871738" y="2314394"/>
          <a:ext cx="2338082" cy="60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16" imgW="876240" imgH="228600" progId="Equation.DSMT4">
                  <p:embed/>
                </p:oleObj>
              </mc:Choice>
              <mc:Fallback>
                <p:oleObj name="Equation" r:id="rId16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71738" y="2314394"/>
                        <a:ext cx="2338082" cy="60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106280"/>
              </p:ext>
            </p:extLst>
          </p:nvPr>
        </p:nvGraphicFramePr>
        <p:xfrm>
          <a:off x="2521725" y="2905623"/>
          <a:ext cx="3645426" cy="66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18" imgW="1244520" imgH="228600" progId="Equation.DSMT4">
                  <p:embed/>
                </p:oleObj>
              </mc:Choice>
              <mc:Fallback>
                <p:oleObj name="Equation" r:id="rId18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21725" y="2905623"/>
                        <a:ext cx="3645426" cy="66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604642"/>
              </p:ext>
            </p:extLst>
          </p:nvPr>
        </p:nvGraphicFramePr>
        <p:xfrm>
          <a:off x="3211461" y="3605992"/>
          <a:ext cx="1691259" cy="99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20" imgW="736560" imgH="431640" progId="Equation.DSMT4">
                  <p:embed/>
                </p:oleObj>
              </mc:Choice>
              <mc:Fallback>
                <p:oleObj name="Equation" r:id="rId20" imgW="736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11461" y="3605992"/>
                        <a:ext cx="1691259" cy="991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776930"/>
              </p:ext>
            </p:extLst>
          </p:nvPr>
        </p:nvGraphicFramePr>
        <p:xfrm>
          <a:off x="2889602" y="4672121"/>
          <a:ext cx="3644297" cy="860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22" imgW="1828800" imgH="431640" progId="Equation.DSMT4">
                  <p:embed/>
                </p:oleObj>
              </mc:Choice>
              <mc:Fallback>
                <p:oleObj name="Equation" r:id="rId22" imgW="1828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889602" y="4672121"/>
                        <a:ext cx="3644297" cy="860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408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8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3220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Чтобы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учесть также направление вращения, вызываемого действием силы, моменту силы приписывают знак. Именно, момент силы считается положительным, если сила стремится поворачивать тело по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часовой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стрелки, и отрицательным, если против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часовой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стрелке.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36663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Если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тело имеет неподвижную ось вращения и если алгебраическая сумма моментов всех сил относительно этой оси обращается в нуль, то тело будет находиться в равновесии.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Это так называемое правило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моментов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83213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равновесия твердого тела при действии плоской системы сил, имеющего ось вращения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(необходимое и достаточное условие): тело находится в равновесии, если равны нулю: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158871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 векторная сумма всех действующих на тело сил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267573"/>
              </p:ext>
            </p:extLst>
          </p:nvPr>
        </p:nvGraphicFramePr>
        <p:xfrm>
          <a:off x="1123950" y="5518866"/>
          <a:ext cx="68961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2514600" imgH="431640" progId="Equation.DSMT4">
                  <p:embed/>
                </p:oleObj>
              </mc:Choice>
              <mc:Fallback>
                <p:oleObj name="Equation" r:id="rId3" imgW="2514600" imgH="4316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3950" y="5518866"/>
                        <a:ext cx="6896100" cy="118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7697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б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 алгебраическая сумма моментов этих сил относительно оси вращения: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805131"/>
              </p:ext>
            </p:extLst>
          </p:nvPr>
        </p:nvGraphicFramePr>
        <p:xfrm>
          <a:off x="1723817" y="1081191"/>
          <a:ext cx="5696365" cy="99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2463480" imgH="431640" progId="Equation.DSMT4">
                  <p:embed/>
                </p:oleObj>
              </mc:Choice>
              <mc:Fallback>
                <p:oleObj name="Equation" r:id="rId3" imgW="2463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3817" y="1081191"/>
                        <a:ext cx="5696365" cy="998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-1" y="2079523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Различают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три вида равновесия: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устойчивое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неустойчивое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безразличное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812627"/>
            <a:ext cx="72857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Равновесие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устойчивым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если при малом смещении тела от положения равновесия возникает отличная от нуля равнодействующая сил, направленная к положению равновесия и стремящаяся вернуть его в исходное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состояние.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542" y="2924818"/>
            <a:ext cx="1670618" cy="13711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1" y="4483157"/>
            <a:ext cx="72857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Равновесие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неустойчивым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если при выводе тела из состояния равновесия возникает отличная от нуля равнодействующая сил, направленная от положения равновесия, и тело не может вернуться самостоятельно в прежнее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состояние.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8783" y="4716076"/>
            <a:ext cx="1532135" cy="14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2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523220"/>
            <a:ext cx="75791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Равновесие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безразличным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если при небольшом смещении тела от положения равновесия равнодействующая сил, действующих на тело, равна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нулю.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55" y="576978"/>
            <a:ext cx="1359883" cy="15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978"/>
            <a:ext cx="9144001" cy="162085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2197835"/>
            <a:ext cx="2271252" cy="2926954"/>
            <a:chOff x="0" y="2197835"/>
            <a:chExt cx="2271252" cy="2926954"/>
          </a:xfrm>
        </p:grpSpPr>
        <p:sp>
          <p:nvSpPr>
            <p:cNvPr id="2" name="TextBox 1"/>
            <p:cNvSpPr txBox="1"/>
            <p:nvPr/>
          </p:nvSpPr>
          <p:spPr>
            <a:xfrm>
              <a:off x="0" y="2197835"/>
              <a:ext cx="22712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119507" y="2294012"/>
              <a:ext cx="1" cy="24321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8032988"/>
                </p:ext>
              </p:extLst>
            </p:nvPr>
          </p:nvGraphicFramePr>
          <p:xfrm>
            <a:off x="332985" y="2624210"/>
            <a:ext cx="1605282" cy="1977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2" name="Equation" r:id="rId4" imgW="711000" imgH="876240" progId="Equation.DSMT4">
                    <p:embed/>
                  </p:oleObj>
                </mc:Choice>
                <mc:Fallback>
                  <p:oleObj name="Equation" r:id="rId4" imgW="711000" imgH="876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2985" y="2624210"/>
                          <a:ext cx="1605282" cy="19779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6464158"/>
                </p:ext>
              </p:extLst>
            </p:nvPr>
          </p:nvGraphicFramePr>
          <p:xfrm>
            <a:off x="533098" y="4626193"/>
            <a:ext cx="997193" cy="498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"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33098" y="4626193"/>
                          <a:ext cx="997193" cy="4985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16"/>
          <p:cNvSpPr txBox="1"/>
          <p:nvPr/>
        </p:nvSpPr>
        <p:spPr>
          <a:xfrm>
            <a:off x="2885704" y="2208757"/>
            <a:ext cx="210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974" y="2439589"/>
            <a:ext cx="2466053" cy="1849540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872153"/>
              </p:ext>
            </p:extLst>
          </p:nvPr>
        </p:nvGraphicFramePr>
        <p:xfrm>
          <a:off x="2708724" y="2690636"/>
          <a:ext cx="2811298" cy="694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9" imgW="1079280" imgH="266400" progId="Equation.DSMT4">
                  <p:embed/>
                </p:oleObj>
              </mc:Choice>
              <mc:Fallback>
                <p:oleObj name="Equation" r:id="rId9" imgW="1079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8724" y="2690636"/>
                        <a:ext cx="2811298" cy="694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714019"/>
              </p:ext>
            </p:extLst>
          </p:nvPr>
        </p:nvGraphicFramePr>
        <p:xfrm>
          <a:off x="2271713" y="3378200"/>
          <a:ext cx="3933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Equation" r:id="rId11" imgW="1663560" imgH="241200" progId="Equation.DSMT4">
                  <p:embed/>
                </p:oleObj>
              </mc:Choice>
              <mc:Fallback>
                <p:oleObj name="Equation" r:id="rId11" imgW="1663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71713" y="3378200"/>
                        <a:ext cx="393382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806939"/>
              </p:ext>
            </p:extLst>
          </p:nvPr>
        </p:nvGraphicFramePr>
        <p:xfrm>
          <a:off x="2155825" y="3857625"/>
          <a:ext cx="39179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Equation" r:id="rId13" imgW="1587240" imgH="203040" progId="Equation.DSMT4">
                  <p:embed/>
                </p:oleObj>
              </mc:Choice>
              <mc:Fallback>
                <p:oleObj name="Equation" r:id="rId13" imgW="1587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55825" y="3857625"/>
                        <a:ext cx="39179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196272"/>
              </p:ext>
            </p:extLst>
          </p:nvPr>
        </p:nvGraphicFramePr>
        <p:xfrm>
          <a:off x="2257425" y="4538663"/>
          <a:ext cx="24971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Equation" r:id="rId15" imgW="1041120" imgH="203040" progId="Equation.DSMT4">
                  <p:embed/>
                </p:oleObj>
              </mc:Choice>
              <mc:Fallback>
                <p:oleObj name="Equation" r:id="rId15" imgW="1041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57425" y="4538663"/>
                        <a:ext cx="2497138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149620"/>
              </p:ext>
            </p:extLst>
          </p:nvPr>
        </p:nvGraphicFramePr>
        <p:xfrm>
          <a:off x="4754563" y="4281488"/>
          <a:ext cx="19716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Equation" r:id="rId17" imgW="825480" imgH="419040" progId="Equation.DSMT4">
                  <p:embed/>
                </p:oleObj>
              </mc:Choice>
              <mc:Fallback>
                <p:oleObj name="Equation" r:id="rId17" imgW="825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54563" y="4281488"/>
                        <a:ext cx="1971675" cy="1001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316825"/>
              </p:ext>
            </p:extLst>
          </p:nvPr>
        </p:nvGraphicFramePr>
        <p:xfrm>
          <a:off x="3031505" y="5487205"/>
          <a:ext cx="3080990" cy="924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Equation" r:id="rId19" imgW="1396800" imgH="419040" progId="Equation.DSMT4">
                  <p:embed/>
                </p:oleObj>
              </mc:Choice>
              <mc:Fallback>
                <p:oleObj name="Equation" r:id="rId19" imgW="1396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31505" y="5487205"/>
                        <a:ext cx="3080990" cy="924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97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402"/>
            <a:ext cx="5928852" cy="28800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25" y="717831"/>
            <a:ext cx="2601909" cy="222553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3537582"/>
            <a:ext cx="2271252" cy="2926954"/>
            <a:chOff x="0" y="2197835"/>
            <a:chExt cx="2271252" cy="2926954"/>
          </a:xfrm>
        </p:grpSpPr>
        <p:sp>
          <p:nvSpPr>
            <p:cNvPr id="10" name="TextBox 9"/>
            <p:cNvSpPr txBox="1"/>
            <p:nvPr/>
          </p:nvSpPr>
          <p:spPr>
            <a:xfrm>
              <a:off x="0" y="2197835"/>
              <a:ext cx="22712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119507" y="2294012"/>
              <a:ext cx="1" cy="24321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994498"/>
                </p:ext>
              </p:extLst>
            </p:nvPr>
          </p:nvGraphicFramePr>
          <p:xfrm>
            <a:off x="406328" y="2727140"/>
            <a:ext cx="1459057" cy="1772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1" name="Equation" r:id="rId5" imgW="711000" imgH="863280" progId="Equation.DSMT4">
                    <p:embed/>
                  </p:oleObj>
                </mc:Choice>
                <mc:Fallback>
                  <p:oleObj name="Equation" r:id="rId5" imgW="711000" imgH="863280" progId="Equation.DSMT4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6328" y="2727140"/>
                          <a:ext cx="1459057" cy="17722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5660660"/>
                </p:ext>
              </p:extLst>
            </p:nvPr>
          </p:nvGraphicFramePr>
          <p:xfrm>
            <a:off x="533098" y="4626193"/>
            <a:ext cx="997193" cy="498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2" name="Equation" r:id="rId7" imgW="355320" imgH="177480" progId="Equation.DSMT4">
                    <p:embed/>
                  </p:oleObj>
                </mc:Choice>
                <mc:Fallback>
                  <p:oleObj name="Equation" r:id="rId7" imgW="355320" imgH="177480" progId="Equation.DSMT4">
                    <p:embed/>
                    <p:pic>
                      <p:nvPicPr>
                        <p:cNvPr id="15" name="Object 1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3098" y="4626193"/>
                          <a:ext cx="997193" cy="4985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3517490" y="2996216"/>
            <a:ext cx="210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1225" y="3457881"/>
            <a:ext cx="2628900" cy="18288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7249934" y="4067860"/>
            <a:ext cx="787477" cy="506731"/>
            <a:chOff x="7260882" y="4087708"/>
            <a:chExt cx="787477" cy="50673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7264711" y="4094676"/>
              <a:ext cx="783648" cy="28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7260882" y="4087708"/>
              <a:ext cx="1" cy="50673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149261" y="3551392"/>
            <a:ext cx="887163" cy="2008100"/>
            <a:chOff x="7149261" y="3551392"/>
            <a:chExt cx="887163" cy="20081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8036424" y="4554821"/>
              <a:ext cx="0" cy="8861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7264712" y="4097517"/>
              <a:ext cx="771712" cy="4629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4938291"/>
                </p:ext>
              </p:extLst>
            </p:nvPr>
          </p:nvGraphicFramePr>
          <p:xfrm>
            <a:off x="7507145" y="5165685"/>
            <a:ext cx="467646" cy="393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3" name="Equation" r:id="rId10" imgW="241200" imgH="203040" progId="Equation.DSMT4">
                    <p:embed/>
                  </p:oleObj>
                </mc:Choice>
                <mc:Fallback>
                  <p:oleObj name="Equation" r:id="rId10" imgW="2412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507145" y="5165685"/>
                          <a:ext cx="467646" cy="3938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9734303"/>
                </p:ext>
              </p:extLst>
            </p:nvPr>
          </p:nvGraphicFramePr>
          <p:xfrm>
            <a:off x="7149261" y="3551392"/>
            <a:ext cx="356414" cy="518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4" name="Equation" r:id="rId12" imgW="139680" imgH="203040" progId="Equation.DSMT4">
                    <p:embed/>
                  </p:oleObj>
                </mc:Choice>
                <mc:Fallback>
                  <p:oleObj name="Equation" r:id="rId12" imgW="1396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149261" y="3551392"/>
                          <a:ext cx="356414" cy="5184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Group 46"/>
          <p:cNvGrpSpPr/>
          <p:nvPr/>
        </p:nvGrpSpPr>
        <p:grpSpPr>
          <a:xfrm>
            <a:off x="6815926" y="3249001"/>
            <a:ext cx="2355774" cy="2599045"/>
            <a:chOff x="6815926" y="3249001"/>
            <a:chExt cx="2355774" cy="2599045"/>
          </a:xfrm>
        </p:grpSpPr>
        <p:cxnSp>
          <p:nvCxnSpPr>
            <p:cNvPr id="24" name="Straight Arrow Connector 23"/>
            <p:cNvCxnSpPr/>
            <p:nvPr/>
          </p:nvCxnSpPr>
          <p:spPr>
            <a:xfrm flipH="1" flipV="1">
              <a:off x="8024848" y="3512449"/>
              <a:ext cx="23153" cy="23355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815926" y="4554821"/>
              <a:ext cx="2266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831814"/>
                </p:ext>
              </p:extLst>
            </p:nvPr>
          </p:nvGraphicFramePr>
          <p:xfrm>
            <a:off x="8707512" y="4582526"/>
            <a:ext cx="464188" cy="43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5" name="Equation" r:id="rId14" imgW="177480" imgH="164880" progId="Equation.DSMT4">
                    <p:embed/>
                  </p:oleObj>
                </mc:Choice>
                <mc:Fallback>
                  <p:oleObj name="Equation" r:id="rId14" imgW="1774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707512" y="4582526"/>
                          <a:ext cx="464188" cy="4310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4082415"/>
                </p:ext>
              </p:extLst>
            </p:nvPr>
          </p:nvGraphicFramePr>
          <p:xfrm>
            <a:off x="8115300" y="3249001"/>
            <a:ext cx="423888" cy="500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6" name="Equation" r:id="rId16" imgW="139680" imgH="164880" progId="Equation.DSMT4">
                    <p:embed/>
                  </p:oleObj>
                </mc:Choice>
                <mc:Fallback>
                  <p:oleObj name="Equation" r:id="rId16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115300" y="3249001"/>
                          <a:ext cx="423888" cy="5009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oup 47"/>
          <p:cNvGrpSpPr/>
          <p:nvPr/>
        </p:nvGrpSpPr>
        <p:grpSpPr>
          <a:xfrm>
            <a:off x="7317869" y="4083728"/>
            <a:ext cx="914400" cy="1133065"/>
            <a:chOff x="7317869" y="4083728"/>
            <a:chExt cx="914400" cy="1133065"/>
          </a:xfrm>
        </p:grpSpPr>
        <p:sp>
          <p:nvSpPr>
            <p:cNvPr id="33" name="Arc 32"/>
            <p:cNvSpPr/>
            <p:nvPr/>
          </p:nvSpPr>
          <p:spPr>
            <a:xfrm>
              <a:off x="7317869" y="4302393"/>
              <a:ext cx="914400" cy="914400"/>
            </a:xfrm>
            <a:prstGeom prst="arc">
              <a:avLst>
                <a:gd name="adj1" fmla="val 15453293"/>
                <a:gd name="adj2" fmla="val 18247371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5200236"/>
                </p:ext>
              </p:extLst>
            </p:nvPr>
          </p:nvGraphicFramePr>
          <p:xfrm>
            <a:off x="7795570" y="4083728"/>
            <a:ext cx="416642" cy="3819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7" name="Equation" r:id="rId18" imgW="152280" imgH="139680" progId="Equation.DSMT4">
                    <p:embed/>
                  </p:oleObj>
                </mc:Choice>
                <mc:Fallback>
                  <p:oleObj name="Equation" r:id="rId18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795570" y="4083728"/>
                          <a:ext cx="416642" cy="3819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9213"/>
              </p:ext>
            </p:extLst>
          </p:nvPr>
        </p:nvGraphicFramePr>
        <p:xfrm>
          <a:off x="2754388" y="3421408"/>
          <a:ext cx="2474799" cy="626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Equation" r:id="rId20" imgW="952200" imgH="241200" progId="Equation.DSMT4">
                  <p:embed/>
                </p:oleObj>
              </mc:Choice>
              <mc:Fallback>
                <p:oleObj name="Equation" r:id="rId20" imgW="952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54388" y="3421408"/>
                        <a:ext cx="2474799" cy="626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79376"/>
              </p:ext>
            </p:extLst>
          </p:nvPr>
        </p:nvGraphicFramePr>
        <p:xfrm>
          <a:off x="2182065" y="4054285"/>
          <a:ext cx="3443951" cy="41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22" imgW="1460160" imgH="177480" progId="Equation.DSMT4">
                  <p:embed/>
                </p:oleObj>
              </mc:Choice>
              <mc:Fallback>
                <p:oleObj name="Equation" r:id="rId22" imgW="1460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182065" y="4054285"/>
                        <a:ext cx="3443951" cy="419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923513"/>
              </p:ext>
            </p:extLst>
          </p:nvPr>
        </p:nvGraphicFramePr>
        <p:xfrm>
          <a:off x="2159922" y="4441367"/>
          <a:ext cx="3726151" cy="518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24" imgW="1460160" imgH="203040" progId="Equation.DSMT4">
                  <p:embed/>
                </p:oleObj>
              </mc:Choice>
              <mc:Fallback>
                <p:oleObj name="Equation" r:id="rId24" imgW="1460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59922" y="4441367"/>
                        <a:ext cx="3726151" cy="518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838870"/>
              </p:ext>
            </p:extLst>
          </p:nvPr>
        </p:nvGraphicFramePr>
        <p:xfrm>
          <a:off x="2316612" y="5103974"/>
          <a:ext cx="2576735" cy="1077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name="Equation" r:id="rId26" imgW="1091880" imgH="457200" progId="Equation.DSMT4">
                  <p:embed/>
                </p:oleObj>
              </mc:Choice>
              <mc:Fallback>
                <p:oleObj name="Equation" r:id="rId26" imgW="1091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316612" y="5103974"/>
                        <a:ext cx="2576735" cy="1077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680630"/>
              </p:ext>
            </p:extLst>
          </p:nvPr>
        </p:nvGraphicFramePr>
        <p:xfrm>
          <a:off x="4859893" y="5143395"/>
          <a:ext cx="2641464" cy="1037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name="Equation" r:id="rId28" imgW="1066680" imgH="419040" progId="Equation.DSMT4">
                  <p:embed/>
                </p:oleObj>
              </mc:Choice>
              <mc:Fallback>
                <p:oleObj name="Equation" r:id="rId28" imgW="1066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859893" y="5143395"/>
                        <a:ext cx="2641464" cy="1037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279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58531"/>
              </p:ext>
            </p:extLst>
          </p:nvPr>
        </p:nvGraphicFramePr>
        <p:xfrm>
          <a:off x="1577462" y="807321"/>
          <a:ext cx="1924855" cy="977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3" imgW="825480" imgH="419040" progId="Equation.DSMT4">
                  <p:embed/>
                </p:oleObj>
              </mc:Choice>
              <mc:Fallback>
                <p:oleObj name="Equation" r:id="rId3" imgW="825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7462" y="807321"/>
                        <a:ext cx="1924855" cy="977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610569"/>
              </p:ext>
            </p:extLst>
          </p:nvPr>
        </p:nvGraphicFramePr>
        <p:xfrm>
          <a:off x="3841530" y="1001406"/>
          <a:ext cx="2356256" cy="58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1530" y="1001406"/>
                        <a:ext cx="2356256" cy="58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713420"/>
              </p:ext>
            </p:extLst>
          </p:nvPr>
        </p:nvGraphicFramePr>
        <p:xfrm>
          <a:off x="2227134" y="2130382"/>
          <a:ext cx="4159730" cy="529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7" imgW="1993680" imgH="253800" progId="Equation.DSMT4">
                  <p:embed/>
                </p:oleObj>
              </mc:Choice>
              <mc:Fallback>
                <p:oleObj name="Equation" r:id="rId7" imgW="1993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7134" y="2130382"/>
                        <a:ext cx="4159730" cy="529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212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5486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СТАТИКА. ЖИДКОСТИ И ГАЗЫ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39"/>
            <a:ext cx="5574890" cy="2744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610" y="1060310"/>
            <a:ext cx="3218390" cy="149273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3457881"/>
            <a:ext cx="2384981" cy="2807177"/>
            <a:chOff x="0" y="2118134"/>
            <a:chExt cx="2384981" cy="2807177"/>
          </a:xfrm>
        </p:grpSpPr>
        <p:sp>
          <p:nvSpPr>
            <p:cNvPr id="10" name="TextBox 9"/>
            <p:cNvSpPr txBox="1"/>
            <p:nvPr/>
          </p:nvSpPr>
          <p:spPr>
            <a:xfrm>
              <a:off x="0" y="2197835"/>
              <a:ext cx="227125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384981" y="2118134"/>
              <a:ext cx="0" cy="2197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4314796"/>
                </p:ext>
              </p:extLst>
            </p:nvPr>
          </p:nvGraphicFramePr>
          <p:xfrm>
            <a:off x="418869" y="2721452"/>
            <a:ext cx="1433513" cy="1381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7" name="Equation" r:id="rId5" imgW="698400" imgH="672840" progId="Equation.DSMT4">
                    <p:embed/>
                  </p:oleObj>
                </mc:Choice>
                <mc:Fallback>
                  <p:oleObj name="Equation" r:id="rId5" imgW="698400" imgH="6728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8869" y="2721452"/>
                          <a:ext cx="1433513" cy="1381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6270928"/>
                </p:ext>
              </p:extLst>
            </p:nvPr>
          </p:nvGraphicFramePr>
          <p:xfrm>
            <a:off x="61583" y="4438467"/>
            <a:ext cx="2261815" cy="486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8" name="Equation" r:id="rId7" imgW="1180800" imgH="253800" progId="Equation.DSMT4">
                    <p:embed/>
                  </p:oleObj>
                </mc:Choice>
                <mc:Fallback>
                  <p:oleObj name="Equation" r:id="rId7" imgW="1180800" imgH="25380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583" y="4438467"/>
                          <a:ext cx="2261815" cy="4868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2831441" y="3166354"/>
            <a:ext cx="210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5014" y="3457881"/>
            <a:ext cx="3336246" cy="1040391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192271" y="2868471"/>
            <a:ext cx="2933459" cy="2108153"/>
            <a:chOff x="6192271" y="2868471"/>
            <a:chExt cx="2933459" cy="2108153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6946490" y="3798184"/>
              <a:ext cx="0" cy="9535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6192271" y="3064715"/>
              <a:ext cx="19665" cy="9043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8543109" y="3097860"/>
              <a:ext cx="7080" cy="8645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8985194"/>
                </p:ext>
              </p:extLst>
            </p:nvPr>
          </p:nvGraphicFramePr>
          <p:xfrm>
            <a:off x="6273641" y="2885141"/>
            <a:ext cx="387139" cy="516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9" name="Equation" r:id="rId10" imgW="190440" imgH="253800" progId="Equation.DSMT4">
                    <p:embed/>
                  </p:oleObj>
                </mc:Choice>
                <mc:Fallback>
                  <p:oleObj name="Equation" r:id="rId10" imgW="1904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273641" y="2885141"/>
                          <a:ext cx="387139" cy="5161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5349"/>
                </p:ext>
              </p:extLst>
            </p:nvPr>
          </p:nvGraphicFramePr>
          <p:xfrm>
            <a:off x="8662999" y="2868471"/>
            <a:ext cx="462731" cy="544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0" name="Equation" r:id="rId12" imgW="215640" imgH="253800" progId="Equation.DSMT4">
                    <p:embed/>
                  </p:oleObj>
                </mc:Choice>
                <mc:Fallback>
                  <p:oleObj name="Equation" r:id="rId12" imgW="2156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662999" y="2868471"/>
                          <a:ext cx="462731" cy="5443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347143"/>
                </p:ext>
              </p:extLst>
            </p:nvPr>
          </p:nvGraphicFramePr>
          <p:xfrm>
            <a:off x="7010125" y="4462416"/>
            <a:ext cx="393218" cy="514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1" name="Equation" r:id="rId14" imgW="164880" imgH="215640" progId="Equation.DSMT4">
                    <p:embed/>
                  </p:oleObj>
                </mc:Choice>
                <mc:Fallback>
                  <p:oleObj name="Equation" r:id="rId14" imgW="1648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010125" y="4462416"/>
                          <a:ext cx="393218" cy="5142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33"/>
          <p:cNvGrpSpPr/>
          <p:nvPr/>
        </p:nvGrpSpPr>
        <p:grpSpPr>
          <a:xfrm>
            <a:off x="6446193" y="2357108"/>
            <a:ext cx="1291953" cy="2424514"/>
            <a:chOff x="6446193" y="2357108"/>
            <a:chExt cx="1291953" cy="2424514"/>
          </a:xfrm>
        </p:grpSpPr>
        <p:sp>
          <p:nvSpPr>
            <p:cNvPr id="26" name="Right Brace 25"/>
            <p:cNvSpPr/>
            <p:nvPr/>
          </p:nvSpPr>
          <p:spPr>
            <a:xfrm>
              <a:off x="6581497" y="3841132"/>
              <a:ext cx="54116" cy="584317"/>
            </a:xfrm>
            <a:prstGeom prst="rightBrace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>
              <a:off x="7229544" y="2357108"/>
              <a:ext cx="354640" cy="2319550"/>
            </a:xfrm>
            <a:prstGeom prst="leftBrace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0827372"/>
                </p:ext>
              </p:extLst>
            </p:nvPr>
          </p:nvGraphicFramePr>
          <p:xfrm>
            <a:off x="7484502" y="3004192"/>
            <a:ext cx="253644" cy="507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2" name="Equation" r:id="rId16" imgW="88560" imgH="177480" progId="Equation.DSMT4">
                    <p:embed/>
                  </p:oleObj>
                </mc:Choice>
                <mc:Fallback>
                  <p:oleObj name="Equation" r:id="rId16" imgW="885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484502" y="3004192"/>
                          <a:ext cx="253644" cy="5072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0947148"/>
                </p:ext>
              </p:extLst>
            </p:nvPr>
          </p:nvGraphicFramePr>
          <p:xfrm>
            <a:off x="6446193" y="4143210"/>
            <a:ext cx="319206" cy="638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3" name="Equation" r:id="rId18" imgW="114120" imgH="228600" progId="Equation.DSMT4">
                    <p:embed/>
                  </p:oleObj>
                </mc:Choice>
                <mc:Fallback>
                  <p:oleObj name="Equation" r:id="rId18" imgW="114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446193" y="4143210"/>
                          <a:ext cx="319206" cy="638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35"/>
          <p:cNvGrpSpPr/>
          <p:nvPr/>
        </p:nvGrpSpPr>
        <p:grpSpPr>
          <a:xfrm>
            <a:off x="5354763" y="2851398"/>
            <a:ext cx="455483" cy="1741170"/>
            <a:chOff x="5354763" y="2851398"/>
            <a:chExt cx="455483" cy="1741170"/>
          </a:xfrm>
        </p:grpSpPr>
        <p:cxnSp>
          <p:nvCxnSpPr>
            <p:cNvPr id="24" name="Straight Arrow Connector 23"/>
            <p:cNvCxnSpPr/>
            <p:nvPr/>
          </p:nvCxnSpPr>
          <p:spPr>
            <a:xfrm flipH="1" flipV="1">
              <a:off x="5780749" y="2851398"/>
              <a:ext cx="29497" cy="174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3769239"/>
                </p:ext>
              </p:extLst>
            </p:nvPr>
          </p:nvGraphicFramePr>
          <p:xfrm>
            <a:off x="5354763" y="2876283"/>
            <a:ext cx="395134" cy="466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4" name="Equation" r:id="rId20" imgW="139680" imgH="164880" progId="Equation.DSMT4">
                    <p:embed/>
                  </p:oleObj>
                </mc:Choice>
                <mc:Fallback>
                  <p:oleObj name="Equation" r:id="rId20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354763" y="2876283"/>
                          <a:ext cx="395134" cy="4669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370644"/>
              </p:ext>
            </p:extLst>
          </p:nvPr>
        </p:nvGraphicFramePr>
        <p:xfrm>
          <a:off x="2748352" y="3614844"/>
          <a:ext cx="2203882" cy="565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Equation" r:id="rId22" imgW="990360" imgH="253800" progId="Equation.DSMT4">
                  <p:embed/>
                </p:oleObj>
              </mc:Choice>
              <mc:Fallback>
                <p:oleObj name="Equation" r:id="rId22" imgW="990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748352" y="3614844"/>
                        <a:ext cx="2203882" cy="565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257201"/>
              </p:ext>
            </p:extLst>
          </p:nvPr>
        </p:nvGraphicFramePr>
        <p:xfrm>
          <a:off x="2461662" y="4095366"/>
          <a:ext cx="3242407" cy="521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name="Equation" r:id="rId24" imgW="1422360" imgH="228600" progId="Equation.DSMT4">
                  <p:embed/>
                </p:oleObj>
              </mc:Choice>
              <mc:Fallback>
                <p:oleObj name="Equation" r:id="rId24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461662" y="4095366"/>
                        <a:ext cx="3242407" cy="521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719270"/>
              </p:ext>
            </p:extLst>
          </p:nvPr>
        </p:nvGraphicFramePr>
        <p:xfrm>
          <a:off x="5825686" y="3584880"/>
          <a:ext cx="405653" cy="47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Equation" r:id="rId26" imgW="152280" imgH="177480" progId="Equation.DSMT4">
                  <p:embed/>
                </p:oleObj>
              </mc:Choice>
              <mc:Fallback>
                <p:oleObj name="Equation" r:id="rId26" imgW="152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825686" y="3584880"/>
                        <a:ext cx="405653" cy="473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713359"/>
              </p:ext>
            </p:extLst>
          </p:nvPr>
        </p:nvGraphicFramePr>
        <p:xfrm>
          <a:off x="2644290" y="4573029"/>
          <a:ext cx="2887409" cy="57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" name="Equation" r:id="rId28" imgW="1143000" imgH="228600" progId="Equation.DSMT4">
                  <p:embed/>
                </p:oleObj>
              </mc:Choice>
              <mc:Fallback>
                <p:oleObj name="Equation" r:id="rId28" imgW="1143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644290" y="4573029"/>
                        <a:ext cx="2887409" cy="577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806006"/>
              </p:ext>
            </p:extLst>
          </p:nvPr>
        </p:nvGraphicFramePr>
        <p:xfrm>
          <a:off x="2453880" y="5109059"/>
          <a:ext cx="2731740" cy="501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Equation" r:id="rId30" imgW="1244520" imgH="228600" progId="Equation.DSMT4">
                  <p:embed/>
                </p:oleObj>
              </mc:Choice>
              <mc:Fallback>
                <p:oleObj name="Equation" r:id="rId30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453880" y="5109059"/>
                        <a:ext cx="2731740" cy="501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842920"/>
              </p:ext>
            </p:extLst>
          </p:nvPr>
        </p:nvGraphicFramePr>
        <p:xfrm>
          <a:off x="3147427" y="5517935"/>
          <a:ext cx="1793033" cy="520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Equation" r:id="rId32" imgW="787320" imgH="228600" progId="Equation.DSMT4">
                  <p:embed/>
                </p:oleObj>
              </mc:Choice>
              <mc:Fallback>
                <p:oleObj name="Equation" r:id="rId32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147427" y="5517935"/>
                        <a:ext cx="1793033" cy="520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491232"/>
              </p:ext>
            </p:extLst>
          </p:nvPr>
        </p:nvGraphicFramePr>
        <p:xfrm>
          <a:off x="3147427" y="5943978"/>
          <a:ext cx="1503834" cy="520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Equation" r:id="rId34" imgW="660240" imgH="228600" progId="Equation.DSMT4">
                  <p:embed/>
                </p:oleObj>
              </mc:Choice>
              <mc:Fallback>
                <p:oleObj name="Equation" r:id="rId34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147427" y="5943978"/>
                        <a:ext cx="1503834" cy="520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ight Brace 21"/>
          <p:cNvSpPr/>
          <p:nvPr/>
        </p:nvSpPr>
        <p:spPr>
          <a:xfrm>
            <a:off x="5185620" y="5150511"/>
            <a:ext cx="346079" cy="13140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675014" y="5713462"/>
            <a:ext cx="517257" cy="126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474981"/>
              </p:ext>
            </p:extLst>
          </p:nvPr>
        </p:nvGraphicFramePr>
        <p:xfrm>
          <a:off x="6273641" y="5526795"/>
          <a:ext cx="2319679" cy="497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2" name="Equation" r:id="rId36" imgW="1066680" imgH="228600" progId="Equation.DSMT4">
                  <p:embed/>
                </p:oleObj>
              </mc:Choice>
              <mc:Fallback>
                <p:oleObj name="Equation" r:id="rId36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273641" y="5526795"/>
                        <a:ext cx="2319679" cy="497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ight Arrow 39"/>
          <p:cNvSpPr/>
          <p:nvPr/>
        </p:nvSpPr>
        <p:spPr>
          <a:xfrm>
            <a:off x="8600840" y="5688537"/>
            <a:ext cx="517257" cy="126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7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 animBg="1"/>
      <p:bldP spid="23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192</Words>
  <Application>Microsoft Office PowerPoint</Application>
  <PresentationFormat>On-screen Show (4:3)</PresentationFormat>
  <Paragraphs>148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Pirtac Constantin</dc:creator>
  <cp:lastModifiedBy>Pirtac Constantin</cp:lastModifiedBy>
  <cp:revision>42</cp:revision>
  <dcterms:created xsi:type="dcterms:W3CDTF">2020-08-29T06:20:49Z</dcterms:created>
  <dcterms:modified xsi:type="dcterms:W3CDTF">2020-09-16T09:54:34Z</dcterms:modified>
</cp:coreProperties>
</file>