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62" d="100"/>
          <a:sy n="162" d="100"/>
        </p:scale>
        <p:origin x="100"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phael Tang" userId="a116b6e583ca1f73" providerId="LiveId" clId="{4813364C-1B6F-4241-8C4D-B07A8F67311E}"/>
    <pc:docChg chg="undo custSel addSld delSld modSld">
      <pc:chgData name="Raphael Tang" userId="a116b6e583ca1f73" providerId="LiveId" clId="{4813364C-1B6F-4241-8C4D-B07A8F67311E}" dt="2021-08-26T14:36:44.791" v="1552" actId="20577"/>
      <pc:docMkLst>
        <pc:docMk/>
      </pc:docMkLst>
      <pc:sldChg chg="addSp modSp mod">
        <pc:chgData name="Raphael Tang" userId="a116b6e583ca1f73" providerId="LiveId" clId="{4813364C-1B6F-4241-8C4D-B07A8F67311E}" dt="2021-08-26T14:09:55.254" v="114" actId="14100"/>
        <pc:sldMkLst>
          <pc:docMk/>
          <pc:sldMk cId="405760920" sldId="258"/>
        </pc:sldMkLst>
        <pc:spChg chg="mod">
          <ac:chgData name="Raphael Tang" userId="a116b6e583ca1f73" providerId="LiveId" clId="{4813364C-1B6F-4241-8C4D-B07A8F67311E}" dt="2021-08-26T14:09:55.254" v="114" actId="14100"/>
          <ac:spMkLst>
            <pc:docMk/>
            <pc:sldMk cId="405760920" sldId="258"/>
            <ac:spMk id="2" creationId="{778E8B73-3C87-4ACD-A3DB-16A1B6E42F3E}"/>
          </ac:spMkLst>
        </pc:spChg>
        <pc:spChg chg="mod">
          <ac:chgData name="Raphael Tang" userId="a116b6e583ca1f73" providerId="LiveId" clId="{4813364C-1B6F-4241-8C4D-B07A8F67311E}" dt="2021-08-26T14:09:55.254" v="114" actId="14100"/>
          <ac:spMkLst>
            <pc:docMk/>
            <pc:sldMk cId="405760920" sldId="258"/>
            <ac:spMk id="3" creationId="{CF28361F-F092-4449-B3A7-53E63F686FBA}"/>
          </ac:spMkLst>
        </pc:spChg>
        <pc:spChg chg="add mod">
          <ac:chgData name="Raphael Tang" userId="a116b6e583ca1f73" providerId="LiveId" clId="{4813364C-1B6F-4241-8C4D-B07A8F67311E}" dt="2021-08-26T14:09:43.199" v="113" actId="1076"/>
          <ac:spMkLst>
            <pc:docMk/>
            <pc:sldMk cId="405760920" sldId="258"/>
            <ac:spMk id="4" creationId="{8A799668-7D27-45F5-9533-1DF77F5C6116}"/>
          </ac:spMkLst>
        </pc:spChg>
        <pc:spChg chg="add mod">
          <ac:chgData name="Raphael Tang" userId="a116b6e583ca1f73" providerId="LiveId" clId="{4813364C-1B6F-4241-8C4D-B07A8F67311E}" dt="2021-08-26T14:09:40.334" v="112" actId="1076"/>
          <ac:spMkLst>
            <pc:docMk/>
            <pc:sldMk cId="405760920" sldId="258"/>
            <ac:spMk id="5" creationId="{BBAAE0BC-01FA-4E4D-8363-66C7F9E23E52}"/>
          </ac:spMkLst>
        </pc:spChg>
      </pc:sldChg>
      <pc:sldChg chg="del">
        <pc:chgData name="Raphael Tang" userId="a116b6e583ca1f73" providerId="LiveId" clId="{4813364C-1B6F-4241-8C4D-B07A8F67311E}" dt="2021-08-26T14:10:00.802" v="115" actId="2696"/>
        <pc:sldMkLst>
          <pc:docMk/>
          <pc:sldMk cId="155837145" sldId="259"/>
        </pc:sldMkLst>
      </pc:sldChg>
      <pc:sldChg chg="addSp modSp mod">
        <pc:chgData name="Raphael Tang" userId="a116b6e583ca1f73" providerId="LiveId" clId="{4813364C-1B6F-4241-8C4D-B07A8F67311E}" dt="2021-08-26T14:07:24.075" v="41" actId="20577"/>
        <pc:sldMkLst>
          <pc:docMk/>
          <pc:sldMk cId="4002321350" sldId="263"/>
        </pc:sldMkLst>
        <pc:spChg chg="mod">
          <ac:chgData name="Raphael Tang" userId="a116b6e583ca1f73" providerId="LiveId" clId="{4813364C-1B6F-4241-8C4D-B07A8F67311E}" dt="2021-08-26T14:06:13.173" v="22" actId="20577"/>
          <ac:spMkLst>
            <pc:docMk/>
            <pc:sldMk cId="4002321350" sldId="263"/>
            <ac:spMk id="2" creationId="{EA82072A-10AD-4D6E-99BE-7F93FAC05949}"/>
          </ac:spMkLst>
        </pc:spChg>
        <pc:spChg chg="add mod">
          <ac:chgData name="Raphael Tang" userId="a116b6e583ca1f73" providerId="LiveId" clId="{4813364C-1B6F-4241-8C4D-B07A8F67311E}" dt="2021-08-26T14:06:45.323" v="30" actId="20577"/>
          <ac:spMkLst>
            <pc:docMk/>
            <pc:sldMk cId="4002321350" sldId="263"/>
            <ac:spMk id="3" creationId="{8D0D1F76-FCC5-4F36-A419-052FA9FDDCBB}"/>
          </ac:spMkLst>
        </pc:spChg>
        <pc:spChg chg="mod">
          <ac:chgData name="Raphael Tang" userId="a116b6e583ca1f73" providerId="LiveId" clId="{4813364C-1B6F-4241-8C4D-B07A8F67311E}" dt="2021-08-26T14:07:24.075" v="41" actId="20577"/>
          <ac:spMkLst>
            <pc:docMk/>
            <pc:sldMk cId="4002321350" sldId="263"/>
            <ac:spMk id="6" creationId="{C5074669-D31D-4051-B727-F05D9A8CB1AC}"/>
          </ac:spMkLst>
        </pc:spChg>
        <pc:spChg chg="add mod">
          <ac:chgData name="Raphael Tang" userId="a116b6e583ca1f73" providerId="LiveId" clId="{4813364C-1B6F-4241-8C4D-B07A8F67311E}" dt="2021-08-26T14:07:13.749" v="38" actId="1076"/>
          <ac:spMkLst>
            <pc:docMk/>
            <pc:sldMk cId="4002321350" sldId="263"/>
            <ac:spMk id="7" creationId="{F939BC21-BDEC-4837-BBAA-1EDBB94D526E}"/>
          </ac:spMkLst>
        </pc:spChg>
        <pc:picChg chg="mod">
          <ac:chgData name="Raphael Tang" userId="a116b6e583ca1f73" providerId="LiveId" clId="{4813364C-1B6F-4241-8C4D-B07A8F67311E}" dt="2021-08-26T14:06:56.482" v="32" actId="1076"/>
          <ac:picMkLst>
            <pc:docMk/>
            <pc:sldMk cId="4002321350" sldId="263"/>
            <ac:picMk id="5" creationId="{15FF1B3C-6F3C-4366-83A6-84C9581E5F6B}"/>
          </ac:picMkLst>
        </pc:picChg>
      </pc:sldChg>
      <pc:sldChg chg="addSp modSp mod">
        <pc:chgData name="Raphael Tang" userId="a116b6e583ca1f73" providerId="LiveId" clId="{4813364C-1B6F-4241-8C4D-B07A8F67311E}" dt="2021-08-26T14:08:00.239" v="59" actId="27636"/>
        <pc:sldMkLst>
          <pc:docMk/>
          <pc:sldMk cId="4135272503" sldId="264"/>
        </pc:sldMkLst>
        <pc:spChg chg="mod">
          <ac:chgData name="Raphael Tang" userId="a116b6e583ca1f73" providerId="LiveId" clId="{4813364C-1B6F-4241-8C4D-B07A8F67311E}" dt="2021-08-26T14:07:53.182" v="57" actId="20577"/>
          <ac:spMkLst>
            <pc:docMk/>
            <pc:sldMk cId="4135272503" sldId="264"/>
            <ac:spMk id="2" creationId="{0783DA37-4789-4041-9228-DC478418762F}"/>
          </ac:spMkLst>
        </pc:spChg>
        <pc:spChg chg="mod">
          <ac:chgData name="Raphael Tang" userId="a116b6e583ca1f73" providerId="LiveId" clId="{4813364C-1B6F-4241-8C4D-B07A8F67311E}" dt="2021-08-26T14:08:00.239" v="59" actId="27636"/>
          <ac:spMkLst>
            <pc:docMk/>
            <pc:sldMk cId="4135272503" sldId="264"/>
            <ac:spMk id="6" creationId="{B761AEEC-7F63-4B4E-B539-7668D8589C94}"/>
          </ac:spMkLst>
        </pc:spChg>
        <pc:spChg chg="add mod">
          <ac:chgData name="Raphael Tang" userId="a116b6e583ca1f73" providerId="LiveId" clId="{4813364C-1B6F-4241-8C4D-B07A8F67311E}" dt="2021-08-26T14:07:29.516" v="42"/>
          <ac:spMkLst>
            <pc:docMk/>
            <pc:sldMk cId="4135272503" sldId="264"/>
            <ac:spMk id="7" creationId="{307B63F2-ED4B-4AA7-A74F-914B04ACCAE1}"/>
          </ac:spMkLst>
        </pc:spChg>
        <pc:spChg chg="add mod">
          <ac:chgData name="Raphael Tang" userId="a116b6e583ca1f73" providerId="LiveId" clId="{4813364C-1B6F-4241-8C4D-B07A8F67311E}" dt="2021-08-26T14:07:47.237" v="46" actId="1076"/>
          <ac:spMkLst>
            <pc:docMk/>
            <pc:sldMk cId="4135272503" sldId="264"/>
            <ac:spMk id="8" creationId="{BC4EA0D1-F953-448C-95CC-DFD1E4C65313}"/>
          </ac:spMkLst>
        </pc:spChg>
        <pc:picChg chg="mod">
          <ac:chgData name="Raphael Tang" userId="a116b6e583ca1f73" providerId="LiveId" clId="{4813364C-1B6F-4241-8C4D-B07A8F67311E}" dt="2021-08-26T14:07:44.216" v="45" actId="1076"/>
          <ac:picMkLst>
            <pc:docMk/>
            <pc:sldMk cId="4135272503" sldId="264"/>
            <ac:picMk id="5" creationId="{63108438-0BFC-4542-9AE6-8AB27307C797}"/>
          </ac:picMkLst>
        </pc:picChg>
      </pc:sldChg>
      <pc:sldChg chg="addSp modSp mod">
        <pc:chgData name="Raphael Tang" userId="a116b6e583ca1f73" providerId="LiveId" clId="{4813364C-1B6F-4241-8C4D-B07A8F67311E}" dt="2021-08-26T14:08:52.770" v="94" actId="27636"/>
        <pc:sldMkLst>
          <pc:docMk/>
          <pc:sldMk cId="3911946949" sldId="265"/>
        </pc:sldMkLst>
        <pc:spChg chg="add mod">
          <ac:chgData name="Raphael Tang" userId="a116b6e583ca1f73" providerId="LiveId" clId="{4813364C-1B6F-4241-8C4D-B07A8F67311E}" dt="2021-08-26T14:08:11.266" v="61" actId="1076"/>
          <ac:spMkLst>
            <pc:docMk/>
            <pc:sldMk cId="3911946949" sldId="265"/>
            <ac:spMk id="5" creationId="{72C49498-3E6B-4977-AC1E-1B3FB886FEF1}"/>
          </ac:spMkLst>
        </pc:spChg>
        <pc:spChg chg="mod">
          <ac:chgData name="Raphael Tang" userId="a116b6e583ca1f73" providerId="LiveId" clId="{4813364C-1B6F-4241-8C4D-B07A8F67311E}" dt="2021-08-26T14:08:52.770" v="94" actId="27636"/>
          <ac:spMkLst>
            <pc:docMk/>
            <pc:sldMk cId="3911946949" sldId="265"/>
            <ac:spMk id="6" creationId="{16FA1325-BCD2-4B12-ADF1-B871AFC9C56D}"/>
          </ac:spMkLst>
        </pc:spChg>
        <pc:spChg chg="add mod">
          <ac:chgData name="Raphael Tang" userId="a116b6e583ca1f73" providerId="LiveId" clId="{4813364C-1B6F-4241-8C4D-B07A8F67311E}" dt="2021-08-26T14:08:22.943" v="77" actId="20577"/>
          <ac:spMkLst>
            <pc:docMk/>
            <pc:sldMk cId="3911946949" sldId="265"/>
            <ac:spMk id="7" creationId="{B0F03672-59AC-4AEA-B748-4E6008032C99}"/>
          </ac:spMkLst>
        </pc:spChg>
      </pc:sldChg>
      <pc:sldChg chg="addSp modSp mod">
        <pc:chgData name="Raphael Tang" userId="a116b6e583ca1f73" providerId="LiveId" clId="{4813364C-1B6F-4241-8C4D-B07A8F67311E}" dt="2021-08-26T14:08:48.169" v="92" actId="27636"/>
        <pc:sldMkLst>
          <pc:docMk/>
          <pc:sldMk cId="3855956873" sldId="266"/>
        </pc:sldMkLst>
        <pc:spChg chg="mod">
          <ac:chgData name="Raphael Tang" userId="a116b6e583ca1f73" providerId="LiveId" clId="{4813364C-1B6F-4241-8C4D-B07A8F67311E}" dt="2021-08-26T14:08:48.169" v="92" actId="27636"/>
          <ac:spMkLst>
            <pc:docMk/>
            <pc:sldMk cId="3855956873" sldId="266"/>
            <ac:spMk id="6" creationId="{6A623A29-4CAB-44D9-9283-9BEBB46BD2A5}"/>
          </ac:spMkLst>
        </pc:spChg>
        <pc:spChg chg="add mod">
          <ac:chgData name="Raphael Tang" userId="a116b6e583ca1f73" providerId="LiveId" clId="{4813364C-1B6F-4241-8C4D-B07A8F67311E}" dt="2021-08-26T14:08:32.012" v="87" actId="20577"/>
          <ac:spMkLst>
            <pc:docMk/>
            <pc:sldMk cId="3855956873" sldId="266"/>
            <ac:spMk id="7" creationId="{724EBAD7-EFDD-4C0A-842F-3FD2CB2B086B}"/>
          </ac:spMkLst>
        </pc:spChg>
        <pc:spChg chg="add mod">
          <ac:chgData name="Raphael Tang" userId="a116b6e583ca1f73" providerId="LiveId" clId="{4813364C-1B6F-4241-8C4D-B07A8F67311E}" dt="2021-08-26T14:08:45.057" v="90" actId="1076"/>
          <ac:spMkLst>
            <pc:docMk/>
            <pc:sldMk cId="3855956873" sldId="266"/>
            <ac:spMk id="8" creationId="{B3DEB624-0EF2-4CC4-A482-444F76DFCE0E}"/>
          </ac:spMkLst>
        </pc:spChg>
        <pc:picChg chg="mod">
          <ac:chgData name="Raphael Tang" userId="a116b6e583ca1f73" providerId="LiveId" clId="{4813364C-1B6F-4241-8C4D-B07A8F67311E}" dt="2021-08-26T14:08:40.140" v="89" actId="1076"/>
          <ac:picMkLst>
            <pc:docMk/>
            <pc:sldMk cId="3855956873" sldId="266"/>
            <ac:picMk id="5" creationId="{7B8A42FF-DD39-4692-ACB6-B4100CDCAA82}"/>
          </ac:picMkLst>
        </pc:picChg>
      </pc:sldChg>
      <pc:sldChg chg="addSp modSp mod">
        <pc:chgData name="Raphael Tang" userId="a116b6e583ca1f73" providerId="LiveId" clId="{4813364C-1B6F-4241-8C4D-B07A8F67311E}" dt="2021-08-26T14:05:57.970" v="11" actId="20577"/>
        <pc:sldMkLst>
          <pc:docMk/>
          <pc:sldMk cId="1417600396" sldId="271"/>
        </pc:sldMkLst>
        <pc:spChg chg="add mod">
          <ac:chgData name="Raphael Tang" userId="a116b6e583ca1f73" providerId="LiveId" clId="{4813364C-1B6F-4241-8C4D-B07A8F67311E}" dt="2021-08-26T14:05:57.970" v="11" actId="20577"/>
          <ac:spMkLst>
            <pc:docMk/>
            <pc:sldMk cId="1417600396" sldId="271"/>
            <ac:spMk id="4" creationId="{AA4EC33E-CF54-4738-8F88-9950A36AEEF0}"/>
          </ac:spMkLst>
        </pc:spChg>
      </pc:sldChg>
      <pc:sldChg chg="modSp new mod">
        <pc:chgData name="Raphael Tang" userId="a116b6e583ca1f73" providerId="LiveId" clId="{4813364C-1B6F-4241-8C4D-B07A8F67311E}" dt="2021-08-26T14:12:10.829" v="551" actId="20577"/>
        <pc:sldMkLst>
          <pc:docMk/>
          <pc:sldMk cId="1891970443" sldId="272"/>
        </pc:sldMkLst>
        <pc:spChg chg="mod">
          <ac:chgData name="Raphael Tang" userId="a116b6e583ca1f73" providerId="LiveId" clId="{4813364C-1B6F-4241-8C4D-B07A8F67311E}" dt="2021-08-26T14:10:41.644" v="140" actId="20577"/>
          <ac:spMkLst>
            <pc:docMk/>
            <pc:sldMk cId="1891970443" sldId="272"/>
            <ac:spMk id="2" creationId="{E16AADC1-2B65-451E-A05B-1F3A82B41EFC}"/>
          </ac:spMkLst>
        </pc:spChg>
        <pc:spChg chg="mod">
          <ac:chgData name="Raphael Tang" userId="a116b6e583ca1f73" providerId="LiveId" clId="{4813364C-1B6F-4241-8C4D-B07A8F67311E}" dt="2021-08-26T14:12:10.829" v="551" actId="20577"/>
          <ac:spMkLst>
            <pc:docMk/>
            <pc:sldMk cId="1891970443" sldId="272"/>
            <ac:spMk id="3" creationId="{A7EA3BD6-7E81-4D42-AD51-93FAFE5D724B}"/>
          </ac:spMkLst>
        </pc:spChg>
      </pc:sldChg>
      <pc:sldChg chg="modSp new mod">
        <pc:chgData name="Raphael Tang" userId="a116b6e583ca1f73" providerId="LiveId" clId="{4813364C-1B6F-4241-8C4D-B07A8F67311E}" dt="2021-08-26T14:21:54.504" v="1060" actId="20577"/>
        <pc:sldMkLst>
          <pc:docMk/>
          <pc:sldMk cId="3512484265" sldId="273"/>
        </pc:sldMkLst>
        <pc:spChg chg="mod">
          <ac:chgData name="Raphael Tang" userId="a116b6e583ca1f73" providerId="LiveId" clId="{4813364C-1B6F-4241-8C4D-B07A8F67311E}" dt="2021-08-26T14:12:14.579" v="561" actId="20577"/>
          <ac:spMkLst>
            <pc:docMk/>
            <pc:sldMk cId="3512484265" sldId="273"/>
            <ac:spMk id="2" creationId="{DCB2DEDC-EDB5-40ED-9871-733099C70C6B}"/>
          </ac:spMkLst>
        </pc:spChg>
        <pc:spChg chg="mod">
          <ac:chgData name="Raphael Tang" userId="a116b6e583ca1f73" providerId="LiveId" clId="{4813364C-1B6F-4241-8C4D-B07A8F67311E}" dt="2021-08-26T14:21:54.504" v="1060" actId="20577"/>
          <ac:spMkLst>
            <pc:docMk/>
            <pc:sldMk cId="3512484265" sldId="273"/>
            <ac:spMk id="3" creationId="{C3734528-98EE-4B52-A6D5-AB384371A697}"/>
          </ac:spMkLst>
        </pc:spChg>
      </pc:sldChg>
      <pc:sldChg chg="addSp delSp modSp new mod">
        <pc:chgData name="Raphael Tang" userId="a116b6e583ca1f73" providerId="LiveId" clId="{4813364C-1B6F-4241-8C4D-B07A8F67311E}" dt="2021-08-26T14:24:05.031" v="1108" actId="20577"/>
        <pc:sldMkLst>
          <pc:docMk/>
          <pc:sldMk cId="3052959071" sldId="274"/>
        </pc:sldMkLst>
        <pc:spChg chg="mod">
          <ac:chgData name="Raphael Tang" userId="a116b6e583ca1f73" providerId="LiveId" clId="{4813364C-1B6F-4241-8C4D-B07A8F67311E}" dt="2021-08-26T14:24:05.031" v="1108" actId="20577"/>
          <ac:spMkLst>
            <pc:docMk/>
            <pc:sldMk cId="3052959071" sldId="274"/>
            <ac:spMk id="2" creationId="{921F83B3-526E-4F8F-AAFF-C862940440EA}"/>
          </ac:spMkLst>
        </pc:spChg>
        <pc:spChg chg="del">
          <ac:chgData name="Raphael Tang" userId="a116b6e583ca1f73" providerId="LiveId" clId="{4813364C-1B6F-4241-8C4D-B07A8F67311E}" dt="2021-08-26T14:22:32.922" v="1080" actId="478"/>
          <ac:spMkLst>
            <pc:docMk/>
            <pc:sldMk cId="3052959071" sldId="274"/>
            <ac:spMk id="3" creationId="{E73C6C94-259E-498C-9640-04A89B0F5632}"/>
          </ac:spMkLst>
        </pc:spChg>
        <pc:picChg chg="add mod">
          <ac:chgData name="Raphael Tang" userId="a116b6e583ca1f73" providerId="LiveId" clId="{4813364C-1B6F-4241-8C4D-B07A8F67311E}" dt="2021-08-26T14:23:26.567" v="1096" actId="1076"/>
          <ac:picMkLst>
            <pc:docMk/>
            <pc:sldMk cId="3052959071" sldId="274"/>
            <ac:picMk id="5" creationId="{C3E7F95D-6400-4211-8FD4-DF94E379C92E}"/>
          </ac:picMkLst>
        </pc:picChg>
        <pc:picChg chg="add mod">
          <ac:chgData name="Raphael Tang" userId="a116b6e583ca1f73" providerId="LiveId" clId="{4813364C-1B6F-4241-8C4D-B07A8F67311E}" dt="2021-08-26T14:23:55.463" v="1106" actId="14100"/>
          <ac:picMkLst>
            <pc:docMk/>
            <pc:sldMk cId="3052959071" sldId="274"/>
            <ac:picMk id="7" creationId="{11A2BCF3-FCD6-4CFB-BE66-3EA7B09AF115}"/>
          </ac:picMkLst>
        </pc:picChg>
      </pc:sldChg>
      <pc:sldChg chg="addSp delSp modSp new mod">
        <pc:chgData name="Raphael Tang" userId="a116b6e583ca1f73" providerId="LiveId" clId="{4813364C-1B6F-4241-8C4D-B07A8F67311E}" dt="2021-08-26T14:25:21.380" v="1143" actId="1076"/>
        <pc:sldMkLst>
          <pc:docMk/>
          <pc:sldMk cId="454862450" sldId="275"/>
        </pc:sldMkLst>
        <pc:spChg chg="mod">
          <ac:chgData name="Raphael Tang" userId="a116b6e583ca1f73" providerId="LiveId" clId="{4813364C-1B6F-4241-8C4D-B07A8F67311E}" dt="2021-08-26T14:24:20.015" v="1132" actId="20577"/>
          <ac:spMkLst>
            <pc:docMk/>
            <pc:sldMk cId="454862450" sldId="275"/>
            <ac:spMk id="2" creationId="{8D69E973-5914-44F5-9586-DE8FBB630E70}"/>
          </ac:spMkLst>
        </pc:spChg>
        <pc:spChg chg="del">
          <ac:chgData name="Raphael Tang" userId="a116b6e583ca1f73" providerId="LiveId" clId="{4813364C-1B6F-4241-8C4D-B07A8F67311E}" dt="2021-08-26T14:24:22.205" v="1133" actId="478"/>
          <ac:spMkLst>
            <pc:docMk/>
            <pc:sldMk cId="454862450" sldId="275"/>
            <ac:spMk id="3" creationId="{FDE0653F-2003-498F-9B31-F7B92522F48C}"/>
          </ac:spMkLst>
        </pc:spChg>
        <pc:picChg chg="add mod">
          <ac:chgData name="Raphael Tang" userId="a116b6e583ca1f73" providerId="LiveId" clId="{4813364C-1B6F-4241-8C4D-B07A8F67311E}" dt="2021-08-26T14:25:17.550" v="1142" actId="14100"/>
          <ac:picMkLst>
            <pc:docMk/>
            <pc:sldMk cId="454862450" sldId="275"/>
            <ac:picMk id="5" creationId="{D433CCDE-CD36-406D-ADAA-FA3BD2949561}"/>
          </ac:picMkLst>
        </pc:picChg>
        <pc:picChg chg="add mod">
          <ac:chgData name="Raphael Tang" userId="a116b6e583ca1f73" providerId="LiveId" clId="{4813364C-1B6F-4241-8C4D-B07A8F67311E}" dt="2021-08-26T14:25:21.380" v="1143" actId="1076"/>
          <ac:picMkLst>
            <pc:docMk/>
            <pc:sldMk cId="454862450" sldId="275"/>
            <ac:picMk id="6" creationId="{839CC10D-C88E-4B1F-A029-4E5496A0E80D}"/>
          </ac:picMkLst>
        </pc:picChg>
      </pc:sldChg>
      <pc:sldChg chg="addSp delSp modSp new mod">
        <pc:chgData name="Raphael Tang" userId="a116b6e583ca1f73" providerId="LiveId" clId="{4813364C-1B6F-4241-8C4D-B07A8F67311E}" dt="2021-08-26T14:34:21.973" v="1173" actId="14100"/>
        <pc:sldMkLst>
          <pc:docMk/>
          <pc:sldMk cId="1724181814" sldId="276"/>
        </pc:sldMkLst>
        <pc:spChg chg="mod">
          <ac:chgData name="Raphael Tang" userId="a116b6e583ca1f73" providerId="LiveId" clId="{4813364C-1B6F-4241-8C4D-B07A8F67311E}" dt="2021-08-26T14:34:04.380" v="1167" actId="1076"/>
          <ac:spMkLst>
            <pc:docMk/>
            <pc:sldMk cId="1724181814" sldId="276"/>
            <ac:spMk id="2" creationId="{559164F7-DDA8-403A-AF2E-4E16A6BED464}"/>
          </ac:spMkLst>
        </pc:spChg>
        <pc:spChg chg="del">
          <ac:chgData name="Raphael Tang" userId="a116b6e583ca1f73" providerId="LiveId" clId="{4813364C-1B6F-4241-8C4D-B07A8F67311E}" dt="2021-08-26T14:33:41.044" v="1164" actId="478"/>
          <ac:spMkLst>
            <pc:docMk/>
            <pc:sldMk cId="1724181814" sldId="276"/>
            <ac:spMk id="3" creationId="{1653BFE0-79CB-4A9A-8BAA-ED54F8453E75}"/>
          </ac:spMkLst>
        </pc:spChg>
        <pc:picChg chg="add mod">
          <ac:chgData name="Raphael Tang" userId="a116b6e583ca1f73" providerId="LiveId" clId="{4813364C-1B6F-4241-8C4D-B07A8F67311E}" dt="2021-08-26T14:34:09.235" v="1170" actId="1076"/>
          <ac:picMkLst>
            <pc:docMk/>
            <pc:sldMk cId="1724181814" sldId="276"/>
            <ac:picMk id="5" creationId="{605170D5-95C9-478C-868F-1939820E5D33}"/>
          </ac:picMkLst>
        </pc:picChg>
        <pc:picChg chg="add mod">
          <ac:chgData name="Raphael Tang" userId="a116b6e583ca1f73" providerId="LiveId" clId="{4813364C-1B6F-4241-8C4D-B07A8F67311E}" dt="2021-08-26T14:34:21.973" v="1173" actId="14100"/>
          <ac:picMkLst>
            <pc:docMk/>
            <pc:sldMk cId="1724181814" sldId="276"/>
            <ac:picMk id="6" creationId="{41F1F775-C4B8-4DA1-BD7A-0A62697D1C85}"/>
          </ac:picMkLst>
        </pc:picChg>
      </pc:sldChg>
      <pc:sldChg chg="modSp new mod">
        <pc:chgData name="Raphael Tang" userId="a116b6e583ca1f73" providerId="LiveId" clId="{4813364C-1B6F-4241-8C4D-B07A8F67311E}" dt="2021-08-26T14:36:44.791" v="1552" actId="20577"/>
        <pc:sldMkLst>
          <pc:docMk/>
          <pc:sldMk cId="2753468619" sldId="277"/>
        </pc:sldMkLst>
        <pc:spChg chg="mod">
          <ac:chgData name="Raphael Tang" userId="a116b6e583ca1f73" providerId="LiveId" clId="{4813364C-1B6F-4241-8C4D-B07A8F67311E}" dt="2021-08-26T14:34:45.273" v="1200" actId="20577"/>
          <ac:spMkLst>
            <pc:docMk/>
            <pc:sldMk cId="2753468619" sldId="277"/>
            <ac:spMk id="2" creationId="{438FE3A2-4AAB-4F81-99F4-99A0DFBD3CD1}"/>
          </ac:spMkLst>
        </pc:spChg>
        <pc:spChg chg="mod">
          <ac:chgData name="Raphael Tang" userId="a116b6e583ca1f73" providerId="LiveId" clId="{4813364C-1B6F-4241-8C4D-B07A8F67311E}" dt="2021-08-26T14:36:44.791" v="1552" actId="20577"/>
          <ac:spMkLst>
            <pc:docMk/>
            <pc:sldMk cId="2753468619" sldId="277"/>
            <ac:spMk id="3" creationId="{65B4CCE9-9B4D-4757-B94B-3F7A28251EB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1B140-82A3-4170-9D89-7019D81A18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71424A24-C02A-414E-BD9A-86A04E13D1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8D8089A3-42BB-484E-9ED6-BABD5483265D}"/>
              </a:ext>
            </a:extLst>
          </p:cNvPr>
          <p:cNvSpPr>
            <a:spLocks noGrp="1"/>
          </p:cNvSpPr>
          <p:nvPr>
            <p:ph type="dt" sz="half" idx="10"/>
          </p:nvPr>
        </p:nvSpPr>
        <p:spPr/>
        <p:txBody>
          <a:bodyPr/>
          <a:lstStyle/>
          <a:p>
            <a:fld id="{46468819-4607-4361-B234-E05EC606D8E8}" type="datetimeFigureOut">
              <a:rPr lang="en-MY" smtClean="0"/>
              <a:t>26/8/2021</a:t>
            </a:fld>
            <a:endParaRPr lang="en-MY"/>
          </a:p>
        </p:txBody>
      </p:sp>
      <p:sp>
        <p:nvSpPr>
          <p:cNvPr id="5" name="Footer Placeholder 4">
            <a:extLst>
              <a:ext uri="{FF2B5EF4-FFF2-40B4-BE49-F238E27FC236}">
                <a16:creationId xmlns:a16="http://schemas.microsoft.com/office/drawing/2014/main" id="{F7E23D7C-5EFD-4082-A45C-9CD7BCAA9C51}"/>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5F8309AE-206D-4477-8C15-9BC6F5FB6027}"/>
              </a:ext>
            </a:extLst>
          </p:cNvPr>
          <p:cNvSpPr>
            <a:spLocks noGrp="1"/>
          </p:cNvSpPr>
          <p:nvPr>
            <p:ph type="sldNum" sz="quarter" idx="12"/>
          </p:nvPr>
        </p:nvSpPr>
        <p:spPr/>
        <p:txBody>
          <a:bodyPr/>
          <a:lstStyle/>
          <a:p>
            <a:fld id="{6445CE3B-B5F3-4E6B-BB6C-292EC9F8123F}" type="slidenum">
              <a:rPr lang="en-MY" smtClean="0"/>
              <a:t>‹#›</a:t>
            </a:fld>
            <a:endParaRPr lang="en-MY"/>
          </a:p>
        </p:txBody>
      </p:sp>
    </p:spTree>
    <p:extLst>
      <p:ext uri="{BB962C8B-B14F-4D97-AF65-F5344CB8AC3E}">
        <p14:creationId xmlns:p14="http://schemas.microsoft.com/office/powerpoint/2010/main" val="3800854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903CC-9089-4C87-BBB5-F236388F492C}"/>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E0A7C192-DE97-474E-B419-A3120238C4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A49C6402-9E30-4BA1-8579-34A7DE0895ED}"/>
              </a:ext>
            </a:extLst>
          </p:cNvPr>
          <p:cNvSpPr>
            <a:spLocks noGrp="1"/>
          </p:cNvSpPr>
          <p:nvPr>
            <p:ph type="dt" sz="half" idx="10"/>
          </p:nvPr>
        </p:nvSpPr>
        <p:spPr/>
        <p:txBody>
          <a:bodyPr/>
          <a:lstStyle/>
          <a:p>
            <a:fld id="{46468819-4607-4361-B234-E05EC606D8E8}" type="datetimeFigureOut">
              <a:rPr lang="en-MY" smtClean="0"/>
              <a:t>26/8/2021</a:t>
            </a:fld>
            <a:endParaRPr lang="en-MY"/>
          </a:p>
        </p:txBody>
      </p:sp>
      <p:sp>
        <p:nvSpPr>
          <p:cNvPr id="5" name="Footer Placeholder 4">
            <a:extLst>
              <a:ext uri="{FF2B5EF4-FFF2-40B4-BE49-F238E27FC236}">
                <a16:creationId xmlns:a16="http://schemas.microsoft.com/office/drawing/2014/main" id="{72DD3788-291B-4E58-AD70-2AD4B98EBC71}"/>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37AFC325-607C-4CE9-9BF0-80D011507177}"/>
              </a:ext>
            </a:extLst>
          </p:cNvPr>
          <p:cNvSpPr>
            <a:spLocks noGrp="1"/>
          </p:cNvSpPr>
          <p:nvPr>
            <p:ph type="sldNum" sz="quarter" idx="12"/>
          </p:nvPr>
        </p:nvSpPr>
        <p:spPr/>
        <p:txBody>
          <a:bodyPr/>
          <a:lstStyle/>
          <a:p>
            <a:fld id="{6445CE3B-B5F3-4E6B-BB6C-292EC9F8123F}" type="slidenum">
              <a:rPr lang="en-MY" smtClean="0"/>
              <a:t>‹#›</a:t>
            </a:fld>
            <a:endParaRPr lang="en-MY"/>
          </a:p>
        </p:txBody>
      </p:sp>
    </p:spTree>
    <p:extLst>
      <p:ext uri="{BB962C8B-B14F-4D97-AF65-F5344CB8AC3E}">
        <p14:creationId xmlns:p14="http://schemas.microsoft.com/office/powerpoint/2010/main" val="268899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F16874-13D3-4C53-A438-8D1ECEA3DA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5D2AE182-2D30-4689-8F66-821253FD37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4E50E795-8AB0-4611-9A85-F6EFBBD8AB85}"/>
              </a:ext>
            </a:extLst>
          </p:cNvPr>
          <p:cNvSpPr>
            <a:spLocks noGrp="1"/>
          </p:cNvSpPr>
          <p:nvPr>
            <p:ph type="dt" sz="half" idx="10"/>
          </p:nvPr>
        </p:nvSpPr>
        <p:spPr/>
        <p:txBody>
          <a:bodyPr/>
          <a:lstStyle/>
          <a:p>
            <a:fld id="{46468819-4607-4361-B234-E05EC606D8E8}" type="datetimeFigureOut">
              <a:rPr lang="en-MY" smtClean="0"/>
              <a:t>26/8/2021</a:t>
            </a:fld>
            <a:endParaRPr lang="en-MY"/>
          </a:p>
        </p:txBody>
      </p:sp>
      <p:sp>
        <p:nvSpPr>
          <p:cNvPr id="5" name="Footer Placeholder 4">
            <a:extLst>
              <a:ext uri="{FF2B5EF4-FFF2-40B4-BE49-F238E27FC236}">
                <a16:creationId xmlns:a16="http://schemas.microsoft.com/office/drawing/2014/main" id="{4EEC303A-2429-45AA-AB39-AE4BD5E025BA}"/>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35780C1-4D94-4400-9896-50F2C9230E7D}"/>
              </a:ext>
            </a:extLst>
          </p:cNvPr>
          <p:cNvSpPr>
            <a:spLocks noGrp="1"/>
          </p:cNvSpPr>
          <p:nvPr>
            <p:ph type="sldNum" sz="quarter" idx="12"/>
          </p:nvPr>
        </p:nvSpPr>
        <p:spPr/>
        <p:txBody>
          <a:bodyPr/>
          <a:lstStyle/>
          <a:p>
            <a:fld id="{6445CE3B-B5F3-4E6B-BB6C-292EC9F8123F}" type="slidenum">
              <a:rPr lang="en-MY" smtClean="0"/>
              <a:t>‹#›</a:t>
            </a:fld>
            <a:endParaRPr lang="en-MY"/>
          </a:p>
        </p:txBody>
      </p:sp>
    </p:spTree>
    <p:extLst>
      <p:ext uri="{BB962C8B-B14F-4D97-AF65-F5344CB8AC3E}">
        <p14:creationId xmlns:p14="http://schemas.microsoft.com/office/powerpoint/2010/main" val="76421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18D70-CB89-4A34-8945-CCA28BF80E52}"/>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07D5A095-C9CC-4056-8159-628C1A9A64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F0A26EC0-485B-46DF-8A0B-6BB25878E462}"/>
              </a:ext>
            </a:extLst>
          </p:cNvPr>
          <p:cNvSpPr>
            <a:spLocks noGrp="1"/>
          </p:cNvSpPr>
          <p:nvPr>
            <p:ph type="dt" sz="half" idx="10"/>
          </p:nvPr>
        </p:nvSpPr>
        <p:spPr/>
        <p:txBody>
          <a:bodyPr/>
          <a:lstStyle/>
          <a:p>
            <a:fld id="{46468819-4607-4361-B234-E05EC606D8E8}" type="datetimeFigureOut">
              <a:rPr lang="en-MY" smtClean="0"/>
              <a:t>26/8/2021</a:t>
            </a:fld>
            <a:endParaRPr lang="en-MY"/>
          </a:p>
        </p:txBody>
      </p:sp>
      <p:sp>
        <p:nvSpPr>
          <p:cNvPr id="5" name="Footer Placeholder 4">
            <a:extLst>
              <a:ext uri="{FF2B5EF4-FFF2-40B4-BE49-F238E27FC236}">
                <a16:creationId xmlns:a16="http://schemas.microsoft.com/office/drawing/2014/main" id="{60FA2896-F698-4D84-84E1-7A0149417C35}"/>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D3EED97B-EFF2-4C64-9B6C-50EF29E6BC2F}"/>
              </a:ext>
            </a:extLst>
          </p:cNvPr>
          <p:cNvSpPr>
            <a:spLocks noGrp="1"/>
          </p:cNvSpPr>
          <p:nvPr>
            <p:ph type="sldNum" sz="quarter" idx="12"/>
          </p:nvPr>
        </p:nvSpPr>
        <p:spPr/>
        <p:txBody>
          <a:bodyPr/>
          <a:lstStyle/>
          <a:p>
            <a:fld id="{6445CE3B-B5F3-4E6B-BB6C-292EC9F8123F}" type="slidenum">
              <a:rPr lang="en-MY" smtClean="0"/>
              <a:t>‹#›</a:t>
            </a:fld>
            <a:endParaRPr lang="en-MY"/>
          </a:p>
        </p:txBody>
      </p:sp>
    </p:spTree>
    <p:extLst>
      <p:ext uri="{BB962C8B-B14F-4D97-AF65-F5344CB8AC3E}">
        <p14:creationId xmlns:p14="http://schemas.microsoft.com/office/powerpoint/2010/main" val="741752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5DACC-7B40-4B29-9F05-69CEE3018C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D5E43524-9215-4832-B698-27BEFB7439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C79B60-E12A-46A8-A78C-9A29FEFC0823}"/>
              </a:ext>
            </a:extLst>
          </p:cNvPr>
          <p:cNvSpPr>
            <a:spLocks noGrp="1"/>
          </p:cNvSpPr>
          <p:nvPr>
            <p:ph type="dt" sz="half" idx="10"/>
          </p:nvPr>
        </p:nvSpPr>
        <p:spPr/>
        <p:txBody>
          <a:bodyPr/>
          <a:lstStyle/>
          <a:p>
            <a:fld id="{46468819-4607-4361-B234-E05EC606D8E8}" type="datetimeFigureOut">
              <a:rPr lang="en-MY" smtClean="0"/>
              <a:t>26/8/2021</a:t>
            </a:fld>
            <a:endParaRPr lang="en-MY"/>
          </a:p>
        </p:txBody>
      </p:sp>
      <p:sp>
        <p:nvSpPr>
          <p:cNvPr id="5" name="Footer Placeholder 4">
            <a:extLst>
              <a:ext uri="{FF2B5EF4-FFF2-40B4-BE49-F238E27FC236}">
                <a16:creationId xmlns:a16="http://schemas.microsoft.com/office/drawing/2014/main" id="{F83002EB-4168-49FA-BF04-12360519390E}"/>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C08BE2B5-1F93-46EE-BB22-801E174D314F}"/>
              </a:ext>
            </a:extLst>
          </p:cNvPr>
          <p:cNvSpPr>
            <a:spLocks noGrp="1"/>
          </p:cNvSpPr>
          <p:nvPr>
            <p:ph type="sldNum" sz="quarter" idx="12"/>
          </p:nvPr>
        </p:nvSpPr>
        <p:spPr/>
        <p:txBody>
          <a:bodyPr/>
          <a:lstStyle/>
          <a:p>
            <a:fld id="{6445CE3B-B5F3-4E6B-BB6C-292EC9F8123F}" type="slidenum">
              <a:rPr lang="en-MY" smtClean="0"/>
              <a:t>‹#›</a:t>
            </a:fld>
            <a:endParaRPr lang="en-MY"/>
          </a:p>
        </p:txBody>
      </p:sp>
    </p:spTree>
    <p:extLst>
      <p:ext uri="{BB962C8B-B14F-4D97-AF65-F5344CB8AC3E}">
        <p14:creationId xmlns:p14="http://schemas.microsoft.com/office/powerpoint/2010/main" val="353191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E16FC-6C0B-49E0-B5F0-698D47B567F5}"/>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83C221A8-5D06-4F03-B2BD-5F3E3832C1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734BF6C7-A79B-4C3D-9E98-1C9A378567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7AC05689-4D4F-46B6-8B5E-BAE2A444A57D}"/>
              </a:ext>
            </a:extLst>
          </p:cNvPr>
          <p:cNvSpPr>
            <a:spLocks noGrp="1"/>
          </p:cNvSpPr>
          <p:nvPr>
            <p:ph type="dt" sz="half" idx="10"/>
          </p:nvPr>
        </p:nvSpPr>
        <p:spPr/>
        <p:txBody>
          <a:bodyPr/>
          <a:lstStyle/>
          <a:p>
            <a:fld id="{46468819-4607-4361-B234-E05EC606D8E8}" type="datetimeFigureOut">
              <a:rPr lang="en-MY" smtClean="0"/>
              <a:t>26/8/2021</a:t>
            </a:fld>
            <a:endParaRPr lang="en-MY"/>
          </a:p>
        </p:txBody>
      </p:sp>
      <p:sp>
        <p:nvSpPr>
          <p:cNvPr id="6" name="Footer Placeholder 5">
            <a:extLst>
              <a:ext uri="{FF2B5EF4-FFF2-40B4-BE49-F238E27FC236}">
                <a16:creationId xmlns:a16="http://schemas.microsoft.com/office/drawing/2014/main" id="{C64E2D0E-D489-4758-AA17-B3DCF8D33A90}"/>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36A6D5C5-E409-4951-B7ED-5AF31F5F7487}"/>
              </a:ext>
            </a:extLst>
          </p:cNvPr>
          <p:cNvSpPr>
            <a:spLocks noGrp="1"/>
          </p:cNvSpPr>
          <p:nvPr>
            <p:ph type="sldNum" sz="quarter" idx="12"/>
          </p:nvPr>
        </p:nvSpPr>
        <p:spPr/>
        <p:txBody>
          <a:bodyPr/>
          <a:lstStyle/>
          <a:p>
            <a:fld id="{6445CE3B-B5F3-4E6B-BB6C-292EC9F8123F}" type="slidenum">
              <a:rPr lang="en-MY" smtClean="0"/>
              <a:t>‹#›</a:t>
            </a:fld>
            <a:endParaRPr lang="en-MY"/>
          </a:p>
        </p:txBody>
      </p:sp>
    </p:spTree>
    <p:extLst>
      <p:ext uri="{BB962C8B-B14F-4D97-AF65-F5344CB8AC3E}">
        <p14:creationId xmlns:p14="http://schemas.microsoft.com/office/powerpoint/2010/main" val="3195528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936B8-9189-472F-9CDE-99B2F928B9FD}"/>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7EA45242-4CA1-471D-A327-04C13F05F4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0FF3AD-31E6-47B3-BB8C-173BA40010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A39FE456-7870-4191-8B2C-EC3D6639B3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B2FA8F-9EB1-47FB-8ADC-2FD95314CE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5B3F0369-F455-4C9A-AF13-1A8A9A4728C9}"/>
              </a:ext>
            </a:extLst>
          </p:cNvPr>
          <p:cNvSpPr>
            <a:spLocks noGrp="1"/>
          </p:cNvSpPr>
          <p:nvPr>
            <p:ph type="dt" sz="half" idx="10"/>
          </p:nvPr>
        </p:nvSpPr>
        <p:spPr/>
        <p:txBody>
          <a:bodyPr/>
          <a:lstStyle/>
          <a:p>
            <a:fld id="{46468819-4607-4361-B234-E05EC606D8E8}" type="datetimeFigureOut">
              <a:rPr lang="en-MY" smtClean="0"/>
              <a:t>26/8/2021</a:t>
            </a:fld>
            <a:endParaRPr lang="en-MY"/>
          </a:p>
        </p:txBody>
      </p:sp>
      <p:sp>
        <p:nvSpPr>
          <p:cNvPr id="8" name="Footer Placeholder 7">
            <a:extLst>
              <a:ext uri="{FF2B5EF4-FFF2-40B4-BE49-F238E27FC236}">
                <a16:creationId xmlns:a16="http://schemas.microsoft.com/office/drawing/2014/main" id="{C17429B6-A997-48EF-957A-136DA3810756}"/>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3022C215-BB1C-4433-B2E0-2030594401E4}"/>
              </a:ext>
            </a:extLst>
          </p:cNvPr>
          <p:cNvSpPr>
            <a:spLocks noGrp="1"/>
          </p:cNvSpPr>
          <p:nvPr>
            <p:ph type="sldNum" sz="quarter" idx="12"/>
          </p:nvPr>
        </p:nvSpPr>
        <p:spPr/>
        <p:txBody>
          <a:bodyPr/>
          <a:lstStyle/>
          <a:p>
            <a:fld id="{6445CE3B-B5F3-4E6B-BB6C-292EC9F8123F}" type="slidenum">
              <a:rPr lang="en-MY" smtClean="0"/>
              <a:t>‹#›</a:t>
            </a:fld>
            <a:endParaRPr lang="en-MY"/>
          </a:p>
        </p:txBody>
      </p:sp>
    </p:spTree>
    <p:extLst>
      <p:ext uri="{BB962C8B-B14F-4D97-AF65-F5344CB8AC3E}">
        <p14:creationId xmlns:p14="http://schemas.microsoft.com/office/powerpoint/2010/main" val="1509803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3CE5-CE59-477E-AE3C-7286A8E9BC08}"/>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41BEF214-3179-4F34-B42A-814A6751F6F2}"/>
              </a:ext>
            </a:extLst>
          </p:cNvPr>
          <p:cNvSpPr>
            <a:spLocks noGrp="1"/>
          </p:cNvSpPr>
          <p:nvPr>
            <p:ph type="dt" sz="half" idx="10"/>
          </p:nvPr>
        </p:nvSpPr>
        <p:spPr/>
        <p:txBody>
          <a:bodyPr/>
          <a:lstStyle/>
          <a:p>
            <a:fld id="{46468819-4607-4361-B234-E05EC606D8E8}" type="datetimeFigureOut">
              <a:rPr lang="en-MY" smtClean="0"/>
              <a:t>26/8/2021</a:t>
            </a:fld>
            <a:endParaRPr lang="en-MY"/>
          </a:p>
        </p:txBody>
      </p:sp>
      <p:sp>
        <p:nvSpPr>
          <p:cNvPr id="4" name="Footer Placeholder 3">
            <a:extLst>
              <a:ext uri="{FF2B5EF4-FFF2-40B4-BE49-F238E27FC236}">
                <a16:creationId xmlns:a16="http://schemas.microsoft.com/office/drawing/2014/main" id="{DF8E8AB8-0806-49F4-ACA5-4EDC82D8CC60}"/>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769ED081-557D-4456-91CA-7EE2F0AF25E9}"/>
              </a:ext>
            </a:extLst>
          </p:cNvPr>
          <p:cNvSpPr>
            <a:spLocks noGrp="1"/>
          </p:cNvSpPr>
          <p:nvPr>
            <p:ph type="sldNum" sz="quarter" idx="12"/>
          </p:nvPr>
        </p:nvSpPr>
        <p:spPr/>
        <p:txBody>
          <a:bodyPr/>
          <a:lstStyle/>
          <a:p>
            <a:fld id="{6445CE3B-B5F3-4E6B-BB6C-292EC9F8123F}" type="slidenum">
              <a:rPr lang="en-MY" smtClean="0"/>
              <a:t>‹#›</a:t>
            </a:fld>
            <a:endParaRPr lang="en-MY"/>
          </a:p>
        </p:txBody>
      </p:sp>
    </p:spTree>
    <p:extLst>
      <p:ext uri="{BB962C8B-B14F-4D97-AF65-F5344CB8AC3E}">
        <p14:creationId xmlns:p14="http://schemas.microsoft.com/office/powerpoint/2010/main" val="204151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6D84C5-B59A-4A6C-B2A8-573707DA6ACA}"/>
              </a:ext>
            </a:extLst>
          </p:cNvPr>
          <p:cNvSpPr>
            <a:spLocks noGrp="1"/>
          </p:cNvSpPr>
          <p:nvPr>
            <p:ph type="dt" sz="half" idx="10"/>
          </p:nvPr>
        </p:nvSpPr>
        <p:spPr/>
        <p:txBody>
          <a:bodyPr/>
          <a:lstStyle/>
          <a:p>
            <a:fld id="{46468819-4607-4361-B234-E05EC606D8E8}" type="datetimeFigureOut">
              <a:rPr lang="en-MY" smtClean="0"/>
              <a:t>26/8/2021</a:t>
            </a:fld>
            <a:endParaRPr lang="en-MY"/>
          </a:p>
        </p:txBody>
      </p:sp>
      <p:sp>
        <p:nvSpPr>
          <p:cNvPr id="3" name="Footer Placeholder 2">
            <a:extLst>
              <a:ext uri="{FF2B5EF4-FFF2-40B4-BE49-F238E27FC236}">
                <a16:creationId xmlns:a16="http://schemas.microsoft.com/office/drawing/2014/main" id="{83286BE1-172D-4518-A694-A14180BFCA4A}"/>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514E9E5E-24B0-4EF5-877D-077B00083B6B}"/>
              </a:ext>
            </a:extLst>
          </p:cNvPr>
          <p:cNvSpPr>
            <a:spLocks noGrp="1"/>
          </p:cNvSpPr>
          <p:nvPr>
            <p:ph type="sldNum" sz="quarter" idx="12"/>
          </p:nvPr>
        </p:nvSpPr>
        <p:spPr/>
        <p:txBody>
          <a:bodyPr/>
          <a:lstStyle/>
          <a:p>
            <a:fld id="{6445CE3B-B5F3-4E6B-BB6C-292EC9F8123F}" type="slidenum">
              <a:rPr lang="en-MY" smtClean="0"/>
              <a:t>‹#›</a:t>
            </a:fld>
            <a:endParaRPr lang="en-MY"/>
          </a:p>
        </p:txBody>
      </p:sp>
    </p:spTree>
    <p:extLst>
      <p:ext uri="{BB962C8B-B14F-4D97-AF65-F5344CB8AC3E}">
        <p14:creationId xmlns:p14="http://schemas.microsoft.com/office/powerpoint/2010/main" val="2069380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77AF9-DB1E-4F0D-9CE9-626AB51DB6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C696128C-2DA3-4B3B-892C-63308A5A36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68D9293F-DAE8-4F58-BCEF-2FB0BDB6DD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31F1FA-041A-4074-85F1-AF66665FAB74}"/>
              </a:ext>
            </a:extLst>
          </p:cNvPr>
          <p:cNvSpPr>
            <a:spLocks noGrp="1"/>
          </p:cNvSpPr>
          <p:nvPr>
            <p:ph type="dt" sz="half" idx="10"/>
          </p:nvPr>
        </p:nvSpPr>
        <p:spPr/>
        <p:txBody>
          <a:bodyPr/>
          <a:lstStyle/>
          <a:p>
            <a:fld id="{46468819-4607-4361-B234-E05EC606D8E8}" type="datetimeFigureOut">
              <a:rPr lang="en-MY" smtClean="0"/>
              <a:t>26/8/2021</a:t>
            </a:fld>
            <a:endParaRPr lang="en-MY"/>
          </a:p>
        </p:txBody>
      </p:sp>
      <p:sp>
        <p:nvSpPr>
          <p:cNvPr id="6" name="Footer Placeholder 5">
            <a:extLst>
              <a:ext uri="{FF2B5EF4-FFF2-40B4-BE49-F238E27FC236}">
                <a16:creationId xmlns:a16="http://schemas.microsoft.com/office/drawing/2014/main" id="{4857058C-A840-42DD-BCEA-75D907AF02E1}"/>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D9C455D2-367D-47D9-A03B-57ABB4AB805F}"/>
              </a:ext>
            </a:extLst>
          </p:cNvPr>
          <p:cNvSpPr>
            <a:spLocks noGrp="1"/>
          </p:cNvSpPr>
          <p:nvPr>
            <p:ph type="sldNum" sz="quarter" idx="12"/>
          </p:nvPr>
        </p:nvSpPr>
        <p:spPr/>
        <p:txBody>
          <a:bodyPr/>
          <a:lstStyle/>
          <a:p>
            <a:fld id="{6445CE3B-B5F3-4E6B-BB6C-292EC9F8123F}" type="slidenum">
              <a:rPr lang="en-MY" smtClean="0"/>
              <a:t>‹#›</a:t>
            </a:fld>
            <a:endParaRPr lang="en-MY"/>
          </a:p>
        </p:txBody>
      </p:sp>
    </p:spTree>
    <p:extLst>
      <p:ext uri="{BB962C8B-B14F-4D97-AF65-F5344CB8AC3E}">
        <p14:creationId xmlns:p14="http://schemas.microsoft.com/office/powerpoint/2010/main" val="3323136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D3F67-06C3-4BFC-8D0C-BEA65E4371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5E5F277B-8F7C-497E-8B35-CC867D2744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1A7C3277-6EEE-416D-AB6E-4C84831B50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DF2B2A-8885-4C40-8168-DCD0AF53EC8F}"/>
              </a:ext>
            </a:extLst>
          </p:cNvPr>
          <p:cNvSpPr>
            <a:spLocks noGrp="1"/>
          </p:cNvSpPr>
          <p:nvPr>
            <p:ph type="dt" sz="half" idx="10"/>
          </p:nvPr>
        </p:nvSpPr>
        <p:spPr/>
        <p:txBody>
          <a:bodyPr/>
          <a:lstStyle/>
          <a:p>
            <a:fld id="{46468819-4607-4361-B234-E05EC606D8E8}" type="datetimeFigureOut">
              <a:rPr lang="en-MY" smtClean="0"/>
              <a:t>26/8/2021</a:t>
            </a:fld>
            <a:endParaRPr lang="en-MY"/>
          </a:p>
        </p:txBody>
      </p:sp>
      <p:sp>
        <p:nvSpPr>
          <p:cNvPr id="6" name="Footer Placeholder 5">
            <a:extLst>
              <a:ext uri="{FF2B5EF4-FFF2-40B4-BE49-F238E27FC236}">
                <a16:creationId xmlns:a16="http://schemas.microsoft.com/office/drawing/2014/main" id="{BDA29415-6031-47B6-8B00-F6DD0782C494}"/>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B1E2512C-260B-4E02-AABD-1E03D443869E}"/>
              </a:ext>
            </a:extLst>
          </p:cNvPr>
          <p:cNvSpPr>
            <a:spLocks noGrp="1"/>
          </p:cNvSpPr>
          <p:nvPr>
            <p:ph type="sldNum" sz="quarter" idx="12"/>
          </p:nvPr>
        </p:nvSpPr>
        <p:spPr/>
        <p:txBody>
          <a:bodyPr/>
          <a:lstStyle/>
          <a:p>
            <a:fld id="{6445CE3B-B5F3-4E6B-BB6C-292EC9F8123F}" type="slidenum">
              <a:rPr lang="en-MY" smtClean="0"/>
              <a:t>‹#›</a:t>
            </a:fld>
            <a:endParaRPr lang="en-MY"/>
          </a:p>
        </p:txBody>
      </p:sp>
    </p:spTree>
    <p:extLst>
      <p:ext uri="{BB962C8B-B14F-4D97-AF65-F5344CB8AC3E}">
        <p14:creationId xmlns:p14="http://schemas.microsoft.com/office/powerpoint/2010/main" val="203073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DA4537-32B2-41A2-97D8-A97C12A4FE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52F744A7-0D1E-41C9-B3A6-34A7F99B1F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53FB09B5-93EE-4F3E-AD28-2F5B25AF65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468819-4607-4361-B234-E05EC606D8E8}" type="datetimeFigureOut">
              <a:rPr lang="en-MY" smtClean="0"/>
              <a:t>26/8/2021</a:t>
            </a:fld>
            <a:endParaRPr lang="en-MY"/>
          </a:p>
        </p:txBody>
      </p:sp>
      <p:sp>
        <p:nvSpPr>
          <p:cNvPr id="5" name="Footer Placeholder 4">
            <a:extLst>
              <a:ext uri="{FF2B5EF4-FFF2-40B4-BE49-F238E27FC236}">
                <a16:creationId xmlns:a16="http://schemas.microsoft.com/office/drawing/2014/main" id="{3944D519-F0BF-4411-8D54-530441D079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05DE65D7-A7A2-41A7-BDCC-C870BC45B9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45CE3B-B5F3-4E6B-BB6C-292EC9F8123F}" type="slidenum">
              <a:rPr lang="en-MY" smtClean="0"/>
              <a:t>‹#›</a:t>
            </a:fld>
            <a:endParaRPr lang="en-MY"/>
          </a:p>
        </p:txBody>
      </p:sp>
    </p:spTree>
    <p:extLst>
      <p:ext uri="{BB962C8B-B14F-4D97-AF65-F5344CB8AC3E}">
        <p14:creationId xmlns:p14="http://schemas.microsoft.com/office/powerpoint/2010/main" val="3856240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A1AE1-BC08-403A-8EFE-084584BA5C48}"/>
              </a:ext>
            </a:extLst>
          </p:cNvPr>
          <p:cNvSpPr>
            <a:spLocks noGrp="1"/>
          </p:cNvSpPr>
          <p:nvPr>
            <p:ph type="ctrTitle"/>
          </p:nvPr>
        </p:nvSpPr>
        <p:spPr>
          <a:xfrm>
            <a:off x="1551471" y="1687486"/>
            <a:ext cx="9144000" cy="2387600"/>
          </a:xfrm>
        </p:spPr>
        <p:txBody>
          <a:bodyPr/>
          <a:lstStyle/>
          <a:p>
            <a:r>
              <a:rPr lang="en-MY" dirty="0"/>
              <a:t>Assessing risks to bond yield:  Vector Auto Regression</a:t>
            </a:r>
          </a:p>
        </p:txBody>
      </p:sp>
    </p:spTree>
    <p:extLst>
      <p:ext uri="{BB962C8B-B14F-4D97-AF65-F5344CB8AC3E}">
        <p14:creationId xmlns:p14="http://schemas.microsoft.com/office/powerpoint/2010/main" val="1541648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E4D81-DB74-4E9B-AF73-B34D3D3906DF}"/>
              </a:ext>
            </a:extLst>
          </p:cNvPr>
          <p:cNvSpPr>
            <a:spLocks noGrp="1"/>
          </p:cNvSpPr>
          <p:nvPr>
            <p:ph type="title"/>
          </p:nvPr>
        </p:nvSpPr>
        <p:spPr/>
        <p:txBody>
          <a:bodyPr/>
          <a:lstStyle/>
          <a:p>
            <a:r>
              <a:rPr lang="en-MY" dirty="0"/>
              <a:t>Results from the graphs</a:t>
            </a:r>
          </a:p>
        </p:txBody>
      </p:sp>
      <p:sp>
        <p:nvSpPr>
          <p:cNvPr id="3" name="Content Placeholder 2">
            <a:extLst>
              <a:ext uri="{FF2B5EF4-FFF2-40B4-BE49-F238E27FC236}">
                <a16:creationId xmlns:a16="http://schemas.microsoft.com/office/drawing/2014/main" id="{F145E427-BA66-4DB6-A6E0-CF0ACB469653}"/>
              </a:ext>
            </a:extLst>
          </p:cNvPr>
          <p:cNvSpPr>
            <a:spLocks noGrp="1"/>
          </p:cNvSpPr>
          <p:nvPr>
            <p:ph idx="1"/>
          </p:nvPr>
        </p:nvSpPr>
        <p:spPr>
          <a:xfrm>
            <a:off x="838200" y="1652949"/>
            <a:ext cx="10515600" cy="4351338"/>
          </a:xfrm>
        </p:spPr>
        <p:txBody>
          <a:bodyPr/>
          <a:lstStyle/>
          <a:p>
            <a:r>
              <a:rPr lang="en-MY" dirty="0"/>
              <a:t>In general, bond yields will revert back to their average rates in the long term</a:t>
            </a:r>
          </a:p>
          <a:p>
            <a:r>
              <a:rPr lang="en-MY" dirty="0"/>
              <a:t>We only need to care for short term shocks in bond yields when inflation and interest rates change</a:t>
            </a:r>
          </a:p>
          <a:p>
            <a:r>
              <a:rPr lang="en-MY" dirty="0"/>
              <a:t>Bond yields tend to not cause changes in inflation or interest rates</a:t>
            </a:r>
          </a:p>
          <a:p>
            <a:endParaRPr lang="en-MY" dirty="0"/>
          </a:p>
        </p:txBody>
      </p:sp>
    </p:spTree>
    <p:extLst>
      <p:ext uri="{BB962C8B-B14F-4D97-AF65-F5344CB8AC3E}">
        <p14:creationId xmlns:p14="http://schemas.microsoft.com/office/powerpoint/2010/main" val="3985296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E7FFF-FF75-436D-98EB-117255B1EE6E}"/>
              </a:ext>
            </a:extLst>
          </p:cNvPr>
          <p:cNvSpPr>
            <a:spLocks noGrp="1"/>
          </p:cNvSpPr>
          <p:nvPr>
            <p:ph type="title"/>
          </p:nvPr>
        </p:nvSpPr>
        <p:spPr/>
        <p:txBody>
          <a:bodyPr/>
          <a:lstStyle/>
          <a:p>
            <a:r>
              <a:rPr lang="en-MY" dirty="0"/>
              <a:t>Granger causality</a:t>
            </a:r>
          </a:p>
        </p:txBody>
      </p:sp>
      <p:sp>
        <p:nvSpPr>
          <p:cNvPr id="3" name="Content Placeholder 2">
            <a:extLst>
              <a:ext uri="{FF2B5EF4-FFF2-40B4-BE49-F238E27FC236}">
                <a16:creationId xmlns:a16="http://schemas.microsoft.com/office/drawing/2014/main" id="{959C0C85-3386-484C-BB2E-5D7CAD5AE83B}"/>
              </a:ext>
            </a:extLst>
          </p:cNvPr>
          <p:cNvSpPr>
            <a:spLocks noGrp="1"/>
          </p:cNvSpPr>
          <p:nvPr>
            <p:ph idx="1"/>
          </p:nvPr>
        </p:nvSpPr>
        <p:spPr/>
        <p:txBody>
          <a:bodyPr/>
          <a:lstStyle/>
          <a:p>
            <a:r>
              <a:rPr lang="en-MY" dirty="0"/>
              <a:t>If X ‘Granger causes’ Y, it means that past values of X contains information that helps predict future values of Y.</a:t>
            </a:r>
          </a:p>
          <a:p>
            <a:r>
              <a:rPr lang="en-MY" dirty="0"/>
              <a:t>Useful for forecasting and materializing time dependency in macro economic variables </a:t>
            </a:r>
          </a:p>
          <a:p>
            <a:endParaRPr lang="en-MY" dirty="0"/>
          </a:p>
        </p:txBody>
      </p:sp>
      <p:pic>
        <p:nvPicPr>
          <p:cNvPr id="5" name="Picture 4">
            <a:extLst>
              <a:ext uri="{FF2B5EF4-FFF2-40B4-BE49-F238E27FC236}">
                <a16:creationId xmlns:a16="http://schemas.microsoft.com/office/drawing/2014/main" id="{DE11514E-4E43-42A3-927F-A90B12D5A5BA}"/>
              </a:ext>
            </a:extLst>
          </p:cNvPr>
          <p:cNvPicPr>
            <a:picLocks noChangeAspect="1"/>
          </p:cNvPicPr>
          <p:nvPr/>
        </p:nvPicPr>
        <p:blipFill rotWithShape="1">
          <a:blip r:embed="rId2"/>
          <a:srcRect r="5755"/>
          <a:stretch/>
        </p:blipFill>
        <p:spPr>
          <a:xfrm>
            <a:off x="3525332" y="4511415"/>
            <a:ext cx="4437404" cy="1441995"/>
          </a:xfrm>
          <a:prstGeom prst="rect">
            <a:avLst/>
          </a:prstGeom>
        </p:spPr>
      </p:pic>
    </p:spTree>
    <p:extLst>
      <p:ext uri="{BB962C8B-B14F-4D97-AF65-F5344CB8AC3E}">
        <p14:creationId xmlns:p14="http://schemas.microsoft.com/office/powerpoint/2010/main" val="1695611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BC915-BE49-48F1-B39F-E94431C23F96}"/>
              </a:ext>
            </a:extLst>
          </p:cNvPr>
          <p:cNvSpPr>
            <a:spLocks noGrp="1"/>
          </p:cNvSpPr>
          <p:nvPr>
            <p:ph type="title"/>
          </p:nvPr>
        </p:nvSpPr>
        <p:spPr/>
        <p:txBody>
          <a:bodyPr/>
          <a:lstStyle/>
          <a:p>
            <a:r>
              <a:rPr lang="en-MY" dirty="0"/>
              <a:t>Interest rates</a:t>
            </a:r>
          </a:p>
        </p:txBody>
      </p:sp>
      <p:pic>
        <p:nvPicPr>
          <p:cNvPr id="5" name="Picture 4">
            <a:extLst>
              <a:ext uri="{FF2B5EF4-FFF2-40B4-BE49-F238E27FC236}">
                <a16:creationId xmlns:a16="http://schemas.microsoft.com/office/drawing/2014/main" id="{A23A096C-96F9-4213-B48D-0AEA79A8F342}"/>
              </a:ext>
            </a:extLst>
          </p:cNvPr>
          <p:cNvPicPr>
            <a:picLocks noChangeAspect="1"/>
          </p:cNvPicPr>
          <p:nvPr/>
        </p:nvPicPr>
        <p:blipFill>
          <a:blip r:embed="rId2"/>
          <a:stretch>
            <a:fillRect/>
          </a:stretch>
        </p:blipFill>
        <p:spPr>
          <a:xfrm>
            <a:off x="141465" y="2860090"/>
            <a:ext cx="7782027" cy="1772330"/>
          </a:xfrm>
          <a:prstGeom prst="rect">
            <a:avLst/>
          </a:prstGeom>
        </p:spPr>
      </p:pic>
      <p:sp>
        <p:nvSpPr>
          <p:cNvPr id="6" name="Content Placeholder 2">
            <a:extLst>
              <a:ext uri="{FF2B5EF4-FFF2-40B4-BE49-F238E27FC236}">
                <a16:creationId xmlns:a16="http://schemas.microsoft.com/office/drawing/2014/main" id="{AD7FEC5C-FF22-45ED-B540-06D5A38DCF09}"/>
              </a:ext>
            </a:extLst>
          </p:cNvPr>
          <p:cNvSpPr txBox="1">
            <a:spLocks/>
          </p:cNvSpPr>
          <p:nvPr/>
        </p:nvSpPr>
        <p:spPr>
          <a:xfrm>
            <a:off x="7878689" y="2052982"/>
            <a:ext cx="4050373" cy="40618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MY" dirty="0"/>
              <a:t>Because P&lt;0.05, we can conclude that Interest rates and its historical values explain some of the future variation in both bond yields and inflation. </a:t>
            </a:r>
          </a:p>
          <a:p>
            <a:r>
              <a:rPr lang="en-MY" dirty="0"/>
              <a:t>Interest rates Granger cause bond yields and inflation </a:t>
            </a:r>
          </a:p>
          <a:p>
            <a:pPr marL="0" indent="0">
              <a:buNone/>
            </a:pPr>
            <a:endParaRPr lang="en-MY" dirty="0"/>
          </a:p>
          <a:p>
            <a:endParaRPr lang="en-MY" dirty="0"/>
          </a:p>
        </p:txBody>
      </p:sp>
    </p:spTree>
    <p:extLst>
      <p:ext uri="{BB962C8B-B14F-4D97-AF65-F5344CB8AC3E}">
        <p14:creationId xmlns:p14="http://schemas.microsoft.com/office/powerpoint/2010/main" val="109629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2CADB2-A390-4AC9-84FB-1AFFB6027CCE}"/>
              </a:ext>
            </a:extLst>
          </p:cNvPr>
          <p:cNvPicPr>
            <a:picLocks noChangeAspect="1"/>
          </p:cNvPicPr>
          <p:nvPr/>
        </p:nvPicPr>
        <p:blipFill>
          <a:blip r:embed="rId2"/>
          <a:stretch>
            <a:fillRect/>
          </a:stretch>
        </p:blipFill>
        <p:spPr>
          <a:xfrm>
            <a:off x="372824" y="3007997"/>
            <a:ext cx="7166071" cy="1513474"/>
          </a:xfrm>
          <a:prstGeom prst="rect">
            <a:avLst/>
          </a:prstGeom>
        </p:spPr>
      </p:pic>
      <p:sp>
        <p:nvSpPr>
          <p:cNvPr id="6" name="Title 1">
            <a:extLst>
              <a:ext uri="{FF2B5EF4-FFF2-40B4-BE49-F238E27FC236}">
                <a16:creationId xmlns:a16="http://schemas.microsoft.com/office/drawing/2014/main" id="{5428D319-14A2-41DA-85A0-8CB21B82DB63}"/>
              </a:ext>
            </a:extLst>
          </p:cNvPr>
          <p:cNvSpPr>
            <a:spLocks noGrp="1"/>
          </p:cNvSpPr>
          <p:nvPr>
            <p:ph type="title"/>
          </p:nvPr>
        </p:nvSpPr>
        <p:spPr>
          <a:xfrm>
            <a:off x="838200" y="365125"/>
            <a:ext cx="10515600" cy="1325563"/>
          </a:xfrm>
        </p:spPr>
        <p:txBody>
          <a:bodyPr/>
          <a:lstStyle/>
          <a:p>
            <a:r>
              <a:rPr lang="en-MY" dirty="0"/>
              <a:t>Inflation</a:t>
            </a:r>
          </a:p>
        </p:txBody>
      </p:sp>
      <p:sp>
        <p:nvSpPr>
          <p:cNvPr id="7" name="Content Placeholder 2">
            <a:extLst>
              <a:ext uri="{FF2B5EF4-FFF2-40B4-BE49-F238E27FC236}">
                <a16:creationId xmlns:a16="http://schemas.microsoft.com/office/drawing/2014/main" id="{5F6C5A40-0C5D-421D-A051-3E9D46D81469}"/>
              </a:ext>
            </a:extLst>
          </p:cNvPr>
          <p:cNvSpPr txBox="1">
            <a:spLocks/>
          </p:cNvSpPr>
          <p:nvPr/>
        </p:nvSpPr>
        <p:spPr>
          <a:xfrm>
            <a:off x="7878689" y="2052982"/>
            <a:ext cx="4050373" cy="40618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MY" dirty="0"/>
              <a:t>Because P&lt;0.05, we can conclude that Inflation rates and its historical values explain some of the future variation in both bond yields and interest rates. </a:t>
            </a:r>
          </a:p>
          <a:p>
            <a:r>
              <a:rPr lang="en-MY" dirty="0"/>
              <a:t>Inflation Granger cause bond yields and interest rates</a:t>
            </a:r>
          </a:p>
          <a:p>
            <a:pPr marL="0" indent="0">
              <a:buNone/>
            </a:pPr>
            <a:endParaRPr lang="en-MY" dirty="0"/>
          </a:p>
          <a:p>
            <a:endParaRPr lang="en-MY" dirty="0"/>
          </a:p>
        </p:txBody>
      </p:sp>
    </p:spTree>
    <p:extLst>
      <p:ext uri="{BB962C8B-B14F-4D97-AF65-F5344CB8AC3E}">
        <p14:creationId xmlns:p14="http://schemas.microsoft.com/office/powerpoint/2010/main" val="668827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1872A4-6495-450B-96B6-B2EE28460B5E}"/>
              </a:ext>
            </a:extLst>
          </p:cNvPr>
          <p:cNvPicPr>
            <a:picLocks noChangeAspect="1"/>
          </p:cNvPicPr>
          <p:nvPr/>
        </p:nvPicPr>
        <p:blipFill>
          <a:blip r:embed="rId2"/>
          <a:stretch>
            <a:fillRect/>
          </a:stretch>
        </p:blipFill>
        <p:spPr>
          <a:xfrm>
            <a:off x="192301" y="2875341"/>
            <a:ext cx="7723342" cy="1597933"/>
          </a:xfrm>
          <a:prstGeom prst="rect">
            <a:avLst/>
          </a:prstGeom>
        </p:spPr>
      </p:pic>
      <p:sp>
        <p:nvSpPr>
          <p:cNvPr id="6" name="Content Placeholder 2">
            <a:extLst>
              <a:ext uri="{FF2B5EF4-FFF2-40B4-BE49-F238E27FC236}">
                <a16:creationId xmlns:a16="http://schemas.microsoft.com/office/drawing/2014/main" id="{2F1D6225-64A2-441C-A8FD-AC25BF47FF15}"/>
              </a:ext>
            </a:extLst>
          </p:cNvPr>
          <p:cNvSpPr txBox="1">
            <a:spLocks/>
          </p:cNvSpPr>
          <p:nvPr/>
        </p:nvSpPr>
        <p:spPr>
          <a:xfrm>
            <a:off x="7878689" y="2052982"/>
            <a:ext cx="4050373" cy="406182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MY" dirty="0"/>
              <a:t>Because P&lt;0.05, we can conclude that Bond yields rates and its historical values explain some of the future variation in both inflation and interest rates. </a:t>
            </a:r>
          </a:p>
          <a:p>
            <a:r>
              <a:rPr lang="en-MY" dirty="0"/>
              <a:t>Bond yields Granger </a:t>
            </a:r>
            <a:r>
              <a:rPr lang="en-MY"/>
              <a:t>cause inflation and </a:t>
            </a:r>
            <a:r>
              <a:rPr lang="en-MY" dirty="0"/>
              <a:t>interest rates</a:t>
            </a:r>
          </a:p>
          <a:p>
            <a:pPr marL="0" indent="0">
              <a:buNone/>
            </a:pPr>
            <a:endParaRPr lang="en-MY" dirty="0"/>
          </a:p>
          <a:p>
            <a:endParaRPr lang="en-MY" dirty="0"/>
          </a:p>
        </p:txBody>
      </p:sp>
      <p:sp>
        <p:nvSpPr>
          <p:cNvPr id="4" name="Title 1">
            <a:extLst>
              <a:ext uri="{FF2B5EF4-FFF2-40B4-BE49-F238E27FC236}">
                <a16:creationId xmlns:a16="http://schemas.microsoft.com/office/drawing/2014/main" id="{AA4EC33E-CF54-4738-8F88-9950A36AEEF0}"/>
              </a:ext>
            </a:extLst>
          </p:cNvPr>
          <p:cNvSpPr>
            <a:spLocks noGrp="1"/>
          </p:cNvSpPr>
          <p:nvPr>
            <p:ph type="title"/>
          </p:nvPr>
        </p:nvSpPr>
        <p:spPr>
          <a:xfrm>
            <a:off x="838200" y="365125"/>
            <a:ext cx="10515600" cy="1325563"/>
          </a:xfrm>
        </p:spPr>
        <p:txBody>
          <a:bodyPr/>
          <a:lstStyle/>
          <a:p>
            <a:r>
              <a:rPr lang="en-MY" dirty="0"/>
              <a:t>Bond Yields</a:t>
            </a:r>
          </a:p>
        </p:txBody>
      </p:sp>
    </p:spTree>
    <p:extLst>
      <p:ext uri="{BB962C8B-B14F-4D97-AF65-F5344CB8AC3E}">
        <p14:creationId xmlns:p14="http://schemas.microsoft.com/office/powerpoint/2010/main" val="1417600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AADC1-2B65-451E-A05B-1F3A82B41EFC}"/>
              </a:ext>
            </a:extLst>
          </p:cNvPr>
          <p:cNvSpPr>
            <a:spLocks noGrp="1"/>
          </p:cNvSpPr>
          <p:nvPr>
            <p:ph type="title"/>
          </p:nvPr>
        </p:nvSpPr>
        <p:spPr/>
        <p:txBody>
          <a:bodyPr/>
          <a:lstStyle/>
          <a:p>
            <a:r>
              <a:rPr lang="en-MY" dirty="0"/>
              <a:t>Granger causality results</a:t>
            </a:r>
          </a:p>
        </p:txBody>
      </p:sp>
      <p:sp>
        <p:nvSpPr>
          <p:cNvPr id="3" name="Content Placeholder 2">
            <a:extLst>
              <a:ext uri="{FF2B5EF4-FFF2-40B4-BE49-F238E27FC236}">
                <a16:creationId xmlns:a16="http://schemas.microsoft.com/office/drawing/2014/main" id="{A7EA3BD6-7E81-4D42-AD51-93FAFE5D724B}"/>
              </a:ext>
            </a:extLst>
          </p:cNvPr>
          <p:cNvSpPr>
            <a:spLocks noGrp="1"/>
          </p:cNvSpPr>
          <p:nvPr>
            <p:ph idx="1"/>
          </p:nvPr>
        </p:nvSpPr>
        <p:spPr/>
        <p:txBody>
          <a:bodyPr/>
          <a:lstStyle/>
          <a:p>
            <a:r>
              <a:rPr lang="en-MY" dirty="0"/>
              <a:t>The variables ‘Granger cause’ each other: Past values of bond yields, inflation and interest rates can explain some of the variation in each other’s future</a:t>
            </a:r>
          </a:p>
          <a:p>
            <a:r>
              <a:rPr lang="en-MY" dirty="0"/>
              <a:t>This means that we can run forecasts and that we know the auto regressive portion of our model properly captures the time dependency in the data</a:t>
            </a:r>
          </a:p>
        </p:txBody>
      </p:sp>
    </p:spTree>
    <p:extLst>
      <p:ext uri="{BB962C8B-B14F-4D97-AF65-F5344CB8AC3E}">
        <p14:creationId xmlns:p14="http://schemas.microsoft.com/office/powerpoint/2010/main" val="1891970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2DEDC-EDB5-40ED-9871-733099C70C6B}"/>
              </a:ext>
            </a:extLst>
          </p:cNvPr>
          <p:cNvSpPr>
            <a:spLocks noGrp="1"/>
          </p:cNvSpPr>
          <p:nvPr>
            <p:ph type="title"/>
          </p:nvPr>
        </p:nvSpPr>
        <p:spPr/>
        <p:txBody>
          <a:bodyPr/>
          <a:lstStyle/>
          <a:p>
            <a:r>
              <a:rPr lang="en-MY" dirty="0"/>
              <a:t>Forecasts</a:t>
            </a:r>
          </a:p>
        </p:txBody>
      </p:sp>
      <p:sp>
        <p:nvSpPr>
          <p:cNvPr id="3" name="Content Placeholder 2">
            <a:extLst>
              <a:ext uri="{FF2B5EF4-FFF2-40B4-BE49-F238E27FC236}">
                <a16:creationId xmlns:a16="http://schemas.microsoft.com/office/drawing/2014/main" id="{C3734528-98EE-4B52-A6D5-AB384371A697}"/>
              </a:ext>
            </a:extLst>
          </p:cNvPr>
          <p:cNvSpPr>
            <a:spLocks noGrp="1"/>
          </p:cNvSpPr>
          <p:nvPr>
            <p:ph idx="1"/>
          </p:nvPr>
        </p:nvSpPr>
        <p:spPr/>
        <p:txBody>
          <a:bodyPr/>
          <a:lstStyle/>
          <a:p>
            <a:r>
              <a:rPr lang="en-MY" dirty="0"/>
              <a:t>Dynamic forecasts</a:t>
            </a:r>
          </a:p>
          <a:p>
            <a:r>
              <a:rPr lang="en-MY" dirty="0"/>
              <a:t>Called a </a:t>
            </a:r>
            <a:r>
              <a:rPr lang="en-MY" dirty="0" err="1"/>
              <a:t>Fanchart</a:t>
            </a:r>
            <a:r>
              <a:rPr lang="en-MY" dirty="0"/>
              <a:t>: The darkest middle portion of the forecast period is the most likely values that the variable will take, and he lighter outer regions are the confidence intervals, with the lighter portions showing less likely outcomes for the variable</a:t>
            </a:r>
          </a:p>
          <a:p>
            <a:r>
              <a:rPr lang="en-MY" dirty="0"/>
              <a:t>This forecast is useful because we know how each variable reacts to standard deviation shocks, as well as the relationships between each of them</a:t>
            </a:r>
          </a:p>
        </p:txBody>
      </p:sp>
    </p:spTree>
    <p:extLst>
      <p:ext uri="{BB962C8B-B14F-4D97-AF65-F5344CB8AC3E}">
        <p14:creationId xmlns:p14="http://schemas.microsoft.com/office/powerpoint/2010/main" val="3512484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F83B3-526E-4F8F-AAFF-C862940440EA}"/>
              </a:ext>
            </a:extLst>
          </p:cNvPr>
          <p:cNvSpPr>
            <a:spLocks noGrp="1"/>
          </p:cNvSpPr>
          <p:nvPr>
            <p:ph type="title"/>
          </p:nvPr>
        </p:nvSpPr>
        <p:spPr/>
        <p:txBody>
          <a:bodyPr/>
          <a:lstStyle/>
          <a:p>
            <a:r>
              <a:rPr lang="en-MY" dirty="0"/>
              <a:t>Interest rate </a:t>
            </a:r>
            <a:r>
              <a:rPr lang="en-MY" dirty="0" err="1"/>
              <a:t>Fanchart</a:t>
            </a:r>
            <a:endParaRPr lang="en-MY" dirty="0"/>
          </a:p>
        </p:txBody>
      </p:sp>
      <p:pic>
        <p:nvPicPr>
          <p:cNvPr id="5" name="Picture 4">
            <a:extLst>
              <a:ext uri="{FF2B5EF4-FFF2-40B4-BE49-F238E27FC236}">
                <a16:creationId xmlns:a16="http://schemas.microsoft.com/office/drawing/2014/main" id="{C3E7F95D-6400-4211-8FD4-DF94E379C92E}"/>
              </a:ext>
            </a:extLst>
          </p:cNvPr>
          <p:cNvPicPr>
            <a:picLocks noChangeAspect="1"/>
          </p:cNvPicPr>
          <p:nvPr/>
        </p:nvPicPr>
        <p:blipFill>
          <a:blip r:embed="rId2"/>
          <a:stretch>
            <a:fillRect/>
          </a:stretch>
        </p:blipFill>
        <p:spPr>
          <a:xfrm>
            <a:off x="1632575" y="1639715"/>
            <a:ext cx="7745583" cy="4292273"/>
          </a:xfrm>
          <a:prstGeom prst="rect">
            <a:avLst/>
          </a:prstGeom>
        </p:spPr>
      </p:pic>
      <p:pic>
        <p:nvPicPr>
          <p:cNvPr id="7" name="Picture 6">
            <a:extLst>
              <a:ext uri="{FF2B5EF4-FFF2-40B4-BE49-F238E27FC236}">
                <a16:creationId xmlns:a16="http://schemas.microsoft.com/office/drawing/2014/main" id="{11A2BCF3-FCD6-4CFB-BE66-3EA7B09AF115}"/>
              </a:ext>
            </a:extLst>
          </p:cNvPr>
          <p:cNvPicPr>
            <a:picLocks noChangeAspect="1"/>
          </p:cNvPicPr>
          <p:nvPr/>
        </p:nvPicPr>
        <p:blipFill>
          <a:blip r:embed="rId3"/>
          <a:stretch>
            <a:fillRect/>
          </a:stretch>
        </p:blipFill>
        <p:spPr>
          <a:xfrm>
            <a:off x="1925275" y="5931988"/>
            <a:ext cx="7473791" cy="288287"/>
          </a:xfrm>
          <a:prstGeom prst="rect">
            <a:avLst/>
          </a:prstGeom>
        </p:spPr>
      </p:pic>
    </p:spTree>
    <p:extLst>
      <p:ext uri="{BB962C8B-B14F-4D97-AF65-F5344CB8AC3E}">
        <p14:creationId xmlns:p14="http://schemas.microsoft.com/office/powerpoint/2010/main" val="3052959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E973-5914-44F5-9586-DE8FBB630E70}"/>
              </a:ext>
            </a:extLst>
          </p:cNvPr>
          <p:cNvSpPr>
            <a:spLocks noGrp="1"/>
          </p:cNvSpPr>
          <p:nvPr>
            <p:ph type="title"/>
          </p:nvPr>
        </p:nvSpPr>
        <p:spPr/>
        <p:txBody>
          <a:bodyPr/>
          <a:lstStyle/>
          <a:p>
            <a:r>
              <a:rPr lang="en-MY" dirty="0"/>
              <a:t>Inflation rate </a:t>
            </a:r>
            <a:r>
              <a:rPr lang="en-MY" dirty="0" err="1"/>
              <a:t>Fanchart</a:t>
            </a:r>
            <a:endParaRPr lang="en-MY" dirty="0"/>
          </a:p>
        </p:txBody>
      </p:sp>
      <p:pic>
        <p:nvPicPr>
          <p:cNvPr id="5" name="Picture 4">
            <a:extLst>
              <a:ext uri="{FF2B5EF4-FFF2-40B4-BE49-F238E27FC236}">
                <a16:creationId xmlns:a16="http://schemas.microsoft.com/office/drawing/2014/main" id="{D433CCDE-CD36-406D-ADAA-FA3BD2949561}"/>
              </a:ext>
            </a:extLst>
          </p:cNvPr>
          <p:cNvPicPr>
            <a:picLocks noChangeAspect="1"/>
          </p:cNvPicPr>
          <p:nvPr/>
        </p:nvPicPr>
        <p:blipFill>
          <a:blip r:embed="rId2"/>
          <a:stretch>
            <a:fillRect/>
          </a:stretch>
        </p:blipFill>
        <p:spPr>
          <a:xfrm>
            <a:off x="1389260" y="1440277"/>
            <a:ext cx="7914334" cy="4333534"/>
          </a:xfrm>
          <a:prstGeom prst="rect">
            <a:avLst/>
          </a:prstGeom>
        </p:spPr>
      </p:pic>
      <p:pic>
        <p:nvPicPr>
          <p:cNvPr id="6" name="Picture 5">
            <a:extLst>
              <a:ext uri="{FF2B5EF4-FFF2-40B4-BE49-F238E27FC236}">
                <a16:creationId xmlns:a16="http://schemas.microsoft.com/office/drawing/2014/main" id="{839CC10D-C88E-4B1F-A029-4E5496A0E80D}"/>
              </a:ext>
            </a:extLst>
          </p:cNvPr>
          <p:cNvPicPr>
            <a:picLocks noChangeAspect="1"/>
          </p:cNvPicPr>
          <p:nvPr/>
        </p:nvPicPr>
        <p:blipFill>
          <a:blip r:embed="rId3"/>
          <a:stretch>
            <a:fillRect/>
          </a:stretch>
        </p:blipFill>
        <p:spPr>
          <a:xfrm>
            <a:off x="1787918" y="5773811"/>
            <a:ext cx="7473791" cy="288287"/>
          </a:xfrm>
          <a:prstGeom prst="rect">
            <a:avLst/>
          </a:prstGeom>
        </p:spPr>
      </p:pic>
    </p:spTree>
    <p:extLst>
      <p:ext uri="{BB962C8B-B14F-4D97-AF65-F5344CB8AC3E}">
        <p14:creationId xmlns:p14="http://schemas.microsoft.com/office/powerpoint/2010/main" val="454862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164F7-DDA8-403A-AF2E-4E16A6BED464}"/>
              </a:ext>
            </a:extLst>
          </p:cNvPr>
          <p:cNvSpPr>
            <a:spLocks noGrp="1"/>
          </p:cNvSpPr>
          <p:nvPr>
            <p:ph type="title"/>
          </p:nvPr>
        </p:nvSpPr>
        <p:spPr>
          <a:xfrm>
            <a:off x="838200" y="219920"/>
            <a:ext cx="10515600" cy="1325563"/>
          </a:xfrm>
        </p:spPr>
        <p:txBody>
          <a:bodyPr/>
          <a:lstStyle/>
          <a:p>
            <a:r>
              <a:rPr lang="en-MY" dirty="0"/>
              <a:t>Bond yield </a:t>
            </a:r>
            <a:r>
              <a:rPr lang="en-MY" dirty="0" err="1"/>
              <a:t>Fanchart</a:t>
            </a:r>
            <a:endParaRPr lang="en-MY" dirty="0"/>
          </a:p>
        </p:txBody>
      </p:sp>
      <p:pic>
        <p:nvPicPr>
          <p:cNvPr id="5" name="Picture 4">
            <a:extLst>
              <a:ext uri="{FF2B5EF4-FFF2-40B4-BE49-F238E27FC236}">
                <a16:creationId xmlns:a16="http://schemas.microsoft.com/office/drawing/2014/main" id="{605170D5-95C9-478C-868F-1939820E5D33}"/>
              </a:ext>
            </a:extLst>
          </p:cNvPr>
          <p:cNvPicPr>
            <a:picLocks noChangeAspect="1"/>
          </p:cNvPicPr>
          <p:nvPr/>
        </p:nvPicPr>
        <p:blipFill>
          <a:blip r:embed="rId2"/>
          <a:stretch>
            <a:fillRect/>
          </a:stretch>
        </p:blipFill>
        <p:spPr>
          <a:xfrm>
            <a:off x="1593331" y="1355471"/>
            <a:ext cx="8322479" cy="4523471"/>
          </a:xfrm>
          <a:prstGeom prst="rect">
            <a:avLst/>
          </a:prstGeom>
        </p:spPr>
      </p:pic>
      <p:pic>
        <p:nvPicPr>
          <p:cNvPr id="6" name="Picture 5">
            <a:extLst>
              <a:ext uri="{FF2B5EF4-FFF2-40B4-BE49-F238E27FC236}">
                <a16:creationId xmlns:a16="http://schemas.microsoft.com/office/drawing/2014/main" id="{41F1F775-C4B8-4DA1-BD7A-0A62697D1C85}"/>
              </a:ext>
            </a:extLst>
          </p:cNvPr>
          <p:cNvPicPr>
            <a:picLocks noChangeAspect="1"/>
          </p:cNvPicPr>
          <p:nvPr/>
        </p:nvPicPr>
        <p:blipFill>
          <a:blip r:embed="rId3"/>
          <a:stretch>
            <a:fillRect/>
          </a:stretch>
        </p:blipFill>
        <p:spPr>
          <a:xfrm>
            <a:off x="2101875" y="5840527"/>
            <a:ext cx="7708333" cy="297334"/>
          </a:xfrm>
          <a:prstGeom prst="rect">
            <a:avLst/>
          </a:prstGeom>
        </p:spPr>
      </p:pic>
    </p:spTree>
    <p:extLst>
      <p:ext uri="{BB962C8B-B14F-4D97-AF65-F5344CB8AC3E}">
        <p14:creationId xmlns:p14="http://schemas.microsoft.com/office/powerpoint/2010/main" val="1724181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2D1A1-ABC6-4CD4-8A22-F1E55CDA69EC}"/>
              </a:ext>
            </a:extLst>
          </p:cNvPr>
          <p:cNvSpPr>
            <a:spLocks noGrp="1"/>
          </p:cNvSpPr>
          <p:nvPr>
            <p:ph type="title"/>
          </p:nvPr>
        </p:nvSpPr>
        <p:spPr>
          <a:xfrm>
            <a:off x="838200" y="129658"/>
            <a:ext cx="10515600" cy="1325563"/>
          </a:xfrm>
        </p:spPr>
        <p:txBody>
          <a:bodyPr/>
          <a:lstStyle/>
          <a:p>
            <a:r>
              <a:rPr lang="en-MY" dirty="0"/>
              <a:t>What is a Vector Auto Regression?</a:t>
            </a:r>
          </a:p>
        </p:txBody>
      </p:sp>
      <p:sp>
        <p:nvSpPr>
          <p:cNvPr id="3" name="Content Placeholder 2">
            <a:extLst>
              <a:ext uri="{FF2B5EF4-FFF2-40B4-BE49-F238E27FC236}">
                <a16:creationId xmlns:a16="http://schemas.microsoft.com/office/drawing/2014/main" id="{840656F3-6A3D-455E-BBA6-1F2C9EC97F8E}"/>
              </a:ext>
            </a:extLst>
          </p:cNvPr>
          <p:cNvSpPr>
            <a:spLocks noGrp="1"/>
          </p:cNvSpPr>
          <p:nvPr>
            <p:ph idx="1"/>
          </p:nvPr>
        </p:nvSpPr>
        <p:spPr>
          <a:xfrm>
            <a:off x="838200" y="1253331"/>
            <a:ext cx="10515600" cy="4351338"/>
          </a:xfrm>
        </p:spPr>
        <p:txBody>
          <a:bodyPr/>
          <a:lstStyle/>
          <a:p>
            <a:r>
              <a:rPr lang="en-MY" dirty="0"/>
              <a:t>A generalization of multivariate auto regressive models (Sims(1980))</a:t>
            </a:r>
          </a:p>
          <a:p>
            <a:r>
              <a:rPr lang="en-MY" dirty="0"/>
              <a:t>Measures the bi causal effects of all the variables within the system of equations</a:t>
            </a:r>
          </a:p>
          <a:p>
            <a:r>
              <a:rPr lang="en-MY" dirty="0"/>
              <a:t>Simply put, it is a multi time series of regressions, but additively accounts for time dependency and bi causal analysis</a:t>
            </a:r>
          </a:p>
          <a:p>
            <a:r>
              <a:rPr lang="en-MY" dirty="0"/>
              <a:t>Used by every single notable central bank in the world: Well researched and very effective</a:t>
            </a:r>
          </a:p>
          <a:p>
            <a:r>
              <a:rPr lang="en-MY" dirty="0"/>
              <a:t>A simple bivariate VAR is specified as below:</a:t>
            </a:r>
          </a:p>
        </p:txBody>
      </p:sp>
      <p:pic>
        <p:nvPicPr>
          <p:cNvPr id="1026" name="Picture 2" descr="See the source image">
            <a:extLst>
              <a:ext uri="{FF2B5EF4-FFF2-40B4-BE49-F238E27FC236}">
                <a16:creationId xmlns:a16="http://schemas.microsoft.com/office/drawing/2014/main" id="{14E060B0-9B41-4667-B92D-5507B93A29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69" y="5337692"/>
            <a:ext cx="11277600" cy="139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053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E3A2-4AAB-4F81-99F4-99A0DFBD3CD1}"/>
              </a:ext>
            </a:extLst>
          </p:cNvPr>
          <p:cNvSpPr>
            <a:spLocks noGrp="1"/>
          </p:cNvSpPr>
          <p:nvPr>
            <p:ph type="title"/>
          </p:nvPr>
        </p:nvSpPr>
        <p:spPr/>
        <p:txBody>
          <a:bodyPr/>
          <a:lstStyle/>
          <a:p>
            <a:r>
              <a:rPr lang="en-MY" dirty="0" err="1"/>
              <a:t>Fanchart</a:t>
            </a:r>
            <a:r>
              <a:rPr lang="en-MY" dirty="0"/>
              <a:t> results</a:t>
            </a:r>
          </a:p>
        </p:txBody>
      </p:sp>
      <p:sp>
        <p:nvSpPr>
          <p:cNvPr id="3" name="Content Placeholder 2">
            <a:extLst>
              <a:ext uri="{FF2B5EF4-FFF2-40B4-BE49-F238E27FC236}">
                <a16:creationId xmlns:a16="http://schemas.microsoft.com/office/drawing/2014/main" id="{65B4CCE9-9B4D-4757-B94B-3F7A28251EB5}"/>
              </a:ext>
            </a:extLst>
          </p:cNvPr>
          <p:cNvSpPr>
            <a:spLocks noGrp="1"/>
          </p:cNvSpPr>
          <p:nvPr>
            <p:ph idx="1"/>
          </p:nvPr>
        </p:nvSpPr>
        <p:spPr/>
        <p:txBody>
          <a:bodyPr/>
          <a:lstStyle/>
          <a:p>
            <a:r>
              <a:rPr lang="en-MY" dirty="0"/>
              <a:t>We expect all three variables to exhibit normal </a:t>
            </a:r>
            <a:r>
              <a:rPr lang="en-MY" dirty="0" err="1"/>
              <a:t>behaviors</a:t>
            </a:r>
            <a:r>
              <a:rPr lang="en-MY" dirty="0"/>
              <a:t>, in – line with the Fed’s monetary policy view</a:t>
            </a:r>
          </a:p>
          <a:p>
            <a:r>
              <a:rPr lang="en-MY" dirty="0"/>
              <a:t>Highest tail risk would belong to bond yields, with a 2 standard deviation shock potentially causing a 15% change (2 SD shocks are unlikely, but possible)</a:t>
            </a:r>
          </a:p>
          <a:p>
            <a:r>
              <a:rPr lang="en-MY" dirty="0"/>
              <a:t>Not much tail risk present in interest and </a:t>
            </a:r>
            <a:r>
              <a:rPr lang="en-MY"/>
              <a:t>inflation rates</a:t>
            </a:r>
            <a:endParaRPr lang="en-MY" dirty="0"/>
          </a:p>
        </p:txBody>
      </p:sp>
    </p:spTree>
    <p:extLst>
      <p:ext uri="{BB962C8B-B14F-4D97-AF65-F5344CB8AC3E}">
        <p14:creationId xmlns:p14="http://schemas.microsoft.com/office/powerpoint/2010/main" val="2753468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E8B73-3C87-4ACD-A3DB-16A1B6E42F3E}"/>
              </a:ext>
            </a:extLst>
          </p:cNvPr>
          <p:cNvSpPr>
            <a:spLocks noGrp="1"/>
          </p:cNvSpPr>
          <p:nvPr>
            <p:ph type="title"/>
          </p:nvPr>
        </p:nvSpPr>
        <p:spPr>
          <a:xfrm>
            <a:off x="357125" y="0"/>
            <a:ext cx="10800452" cy="1119977"/>
          </a:xfrm>
        </p:spPr>
        <p:txBody>
          <a:bodyPr/>
          <a:lstStyle/>
          <a:p>
            <a:r>
              <a:rPr lang="en-MY" dirty="0"/>
              <a:t>The purpose of running a VAR</a:t>
            </a:r>
          </a:p>
        </p:txBody>
      </p:sp>
      <p:sp>
        <p:nvSpPr>
          <p:cNvPr id="3" name="Content Placeholder 2">
            <a:extLst>
              <a:ext uri="{FF2B5EF4-FFF2-40B4-BE49-F238E27FC236}">
                <a16:creationId xmlns:a16="http://schemas.microsoft.com/office/drawing/2014/main" id="{CF28361F-F092-4449-B3A7-53E63F686FBA}"/>
              </a:ext>
            </a:extLst>
          </p:cNvPr>
          <p:cNvSpPr>
            <a:spLocks noGrp="1"/>
          </p:cNvSpPr>
          <p:nvPr>
            <p:ph idx="1"/>
          </p:nvPr>
        </p:nvSpPr>
        <p:spPr>
          <a:xfrm>
            <a:off x="321805" y="1087826"/>
            <a:ext cx="10800452" cy="3676473"/>
          </a:xfrm>
        </p:spPr>
        <p:txBody>
          <a:bodyPr/>
          <a:lstStyle/>
          <a:p>
            <a:r>
              <a:rPr lang="en-MY" dirty="0"/>
              <a:t>We can examine relationships between the variables in the system of equations, EX: Currency rates, interest rates and inflation</a:t>
            </a:r>
          </a:p>
          <a:p>
            <a:r>
              <a:rPr lang="en-MY" dirty="0"/>
              <a:t>Accounts for real world complexities such as bi – causal relationships and unpredictability in macro economic variables</a:t>
            </a:r>
          </a:p>
          <a:p>
            <a:r>
              <a:rPr lang="en-MY" dirty="0"/>
              <a:t>Producing dynamic forecasts based on the model, which can give us a general idea of the future</a:t>
            </a:r>
          </a:p>
        </p:txBody>
      </p:sp>
      <p:sp>
        <p:nvSpPr>
          <p:cNvPr id="4" name="Title 1">
            <a:extLst>
              <a:ext uri="{FF2B5EF4-FFF2-40B4-BE49-F238E27FC236}">
                <a16:creationId xmlns:a16="http://schemas.microsoft.com/office/drawing/2014/main" id="{8A799668-7D27-45F5-9533-1DF77F5C6116}"/>
              </a:ext>
            </a:extLst>
          </p:cNvPr>
          <p:cNvSpPr txBox="1">
            <a:spLocks/>
          </p:cNvSpPr>
          <p:nvPr/>
        </p:nvSpPr>
        <p:spPr>
          <a:xfrm>
            <a:off x="321805" y="3873445"/>
            <a:ext cx="9905673" cy="67425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MY" dirty="0"/>
              <a:t>Output of a VAR model</a:t>
            </a:r>
          </a:p>
        </p:txBody>
      </p:sp>
      <p:sp>
        <p:nvSpPr>
          <p:cNvPr id="5" name="Content Placeholder 2">
            <a:extLst>
              <a:ext uri="{FF2B5EF4-FFF2-40B4-BE49-F238E27FC236}">
                <a16:creationId xmlns:a16="http://schemas.microsoft.com/office/drawing/2014/main" id="{BBAAE0BC-01FA-4E4D-8363-66C7F9E23E52}"/>
              </a:ext>
            </a:extLst>
          </p:cNvPr>
          <p:cNvSpPr txBox="1">
            <a:spLocks/>
          </p:cNvSpPr>
          <p:nvPr/>
        </p:nvSpPr>
        <p:spPr>
          <a:xfrm>
            <a:off x="571337" y="4603331"/>
            <a:ext cx="9905673" cy="22133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MY" dirty="0"/>
              <a:t>Impulse response functions</a:t>
            </a:r>
          </a:p>
          <a:p>
            <a:r>
              <a:rPr lang="en-MY" dirty="0"/>
              <a:t>Granger causality</a:t>
            </a:r>
          </a:p>
          <a:p>
            <a:r>
              <a:rPr lang="en-MY" dirty="0"/>
              <a:t>Forecasts</a:t>
            </a:r>
          </a:p>
          <a:p>
            <a:r>
              <a:rPr lang="en-MY" dirty="0"/>
              <a:t>Variance decomposition using the Cholesky algorithm</a:t>
            </a:r>
          </a:p>
        </p:txBody>
      </p:sp>
    </p:spTree>
    <p:extLst>
      <p:ext uri="{BB962C8B-B14F-4D97-AF65-F5344CB8AC3E}">
        <p14:creationId xmlns:p14="http://schemas.microsoft.com/office/powerpoint/2010/main" val="405760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C3409-2A44-4BA5-95AD-F1A80716BB1E}"/>
              </a:ext>
            </a:extLst>
          </p:cNvPr>
          <p:cNvSpPr>
            <a:spLocks noGrp="1"/>
          </p:cNvSpPr>
          <p:nvPr>
            <p:ph type="title"/>
          </p:nvPr>
        </p:nvSpPr>
        <p:spPr>
          <a:xfrm>
            <a:off x="838200" y="290560"/>
            <a:ext cx="10515600" cy="1325563"/>
          </a:xfrm>
        </p:spPr>
        <p:txBody>
          <a:bodyPr/>
          <a:lstStyle/>
          <a:p>
            <a:r>
              <a:rPr lang="en-MY" dirty="0"/>
              <a:t>Model specification</a:t>
            </a:r>
          </a:p>
        </p:txBody>
      </p:sp>
      <p:sp>
        <p:nvSpPr>
          <p:cNvPr id="3" name="Content Placeholder 2">
            <a:extLst>
              <a:ext uri="{FF2B5EF4-FFF2-40B4-BE49-F238E27FC236}">
                <a16:creationId xmlns:a16="http://schemas.microsoft.com/office/drawing/2014/main" id="{580CCC49-DFC8-4936-9114-708B79DCC266}"/>
              </a:ext>
            </a:extLst>
          </p:cNvPr>
          <p:cNvSpPr>
            <a:spLocks noGrp="1"/>
          </p:cNvSpPr>
          <p:nvPr>
            <p:ph idx="1"/>
          </p:nvPr>
        </p:nvSpPr>
        <p:spPr>
          <a:xfrm>
            <a:off x="677297" y="1582309"/>
            <a:ext cx="10515600" cy="4351338"/>
          </a:xfrm>
        </p:spPr>
        <p:txBody>
          <a:bodyPr/>
          <a:lstStyle/>
          <a:p>
            <a:r>
              <a:rPr lang="en-MY" dirty="0"/>
              <a:t>The variables used are log of 10 year US treasury bond yields, log of CPI and interest rates</a:t>
            </a:r>
          </a:p>
          <a:p>
            <a:r>
              <a:rPr lang="en-MY" dirty="0"/>
              <a:t>Data is taken from 2000 – 01 – 01 until 2021 – 07 – 01 from the St. Louis Fed at a monthly frequency</a:t>
            </a:r>
          </a:p>
          <a:p>
            <a:endParaRPr lang="en-MY" dirty="0"/>
          </a:p>
          <a:p>
            <a:endParaRPr lang="en-MY" dirty="0"/>
          </a:p>
        </p:txBody>
      </p:sp>
    </p:spTree>
    <p:extLst>
      <p:ext uri="{BB962C8B-B14F-4D97-AF65-F5344CB8AC3E}">
        <p14:creationId xmlns:p14="http://schemas.microsoft.com/office/powerpoint/2010/main" val="2197994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5765C-0AD6-4910-9DAF-1CE113462488}"/>
              </a:ext>
            </a:extLst>
          </p:cNvPr>
          <p:cNvSpPr>
            <a:spLocks noGrp="1"/>
          </p:cNvSpPr>
          <p:nvPr>
            <p:ph type="title"/>
          </p:nvPr>
        </p:nvSpPr>
        <p:spPr/>
        <p:txBody>
          <a:bodyPr/>
          <a:lstStyle/>
          <a:p>
            <a:r>
              <a:rPr lang="en-MY" dirty="0"/>
              <a:t>Impulse response function</a:t>
            </a:r>
          </a:p>
        </p:txBody>
      </p:sp>
      <p:sp>
        <p:nvSpPr>
          <p:cNvPr id="3" name="Content Placeholder 2">
            <a:extLst>
              <a:ext uri="{FF2B5EF4-FFF2-40B4-BE49-F238E27FC236}">
                <a16:creationId xmlns:a16="http://schemas.microsoft.com/office/drawing/2014/main" id="{255E14F1-9354-47FF-A864-57613E41E078}"/>
              </a:ext>
            </a:extLst>
          </p:cNvPr>
          <p:cNvSpPr>
            <a:spLocks noGrp="1"/>
          </p:cNvSpPr>
          <p:nvPr>
            <p:ph idx="1"/>
          </p:nvPr>
        </p:nvSpPr>
        <p:spPr>
          <a:xfrm>
            <a:off x="838200" y="1637251"/>
            <a:ext cx="10515600" cy="4351338"/>
          </a:xfrm>
        </p:spPr>
        <p:txBody>
          <a:bodyPr/>
          <a:lstStyle/>
          <a:p>
            <a:r>
              <a:rPr lang="en-MY" dirty="0"/>
              <a:t>Shows what would happen to Y if X is shocked by 1 standard deviation</a:t>
            </a:r>
          </a:p>
          <a:p>
            <a:r>
              <a:rPr lang="en-MY" dirty="0"/>
              <a:t>Modelled as a function of historical behaviour</a:t>
            </a:r>
          </a:p>
          <a:p>
            <a:r>
              <a:rPr lang="en-MY" dirty="0"/>
              <a:t>In the case of bond yields, inflation and interest, it’s useful to see how yields react to changes in monetary policy</a:t>
            </a:r>
          </a:p>
          <a:p>
            <a:endParaRPr lang="en-MY" dirty="0"/>
          </a:p>
        </p:txBody>
      </p:sp>
    </p:spTree>
    <p:extLst>
      <p:ext uri="{BB962C8B-B14F-4D97-AF65-F5344CB8AC3E}">
        <p14:creationId xmlns:p14="http://schemas.microsoft.com/office/powerpoint/2010/main" val="1661336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072A-10AD-4D6E-99BE-7F93FAC05949}"/>
              </a:ext>
            </a:extLst>
          </p:cNvPr>
          <p:cNvSpPr>
            <a:spLocks noGrp="1"/>
          </p:cNvSpPr>
          <p:nvPr>
            <p:ph type="title"/>
          </p:nvPr>
        </p:nvSpPr>
        <p:spPr/>
        <p:txBody>
          <a:bodyPr/>
          <a:lstStyle/>
          <a:p>
            <a:r>
              <a:rPr lang="en-MY" dirty="0"/>
              <a:t>Interest rates on bond yields (% change)</a:t>
            </a:r>
          </a:p>
        </p:txBody>
      </p:sp>
      <p:pic>
        <p:nvPicPr>
          <p:cNvPr id="5" name="Picture 4">
            <a:extLst>
              <a:ext uri="{FF2B5EF4-FFF2-40B4-BE49-F238E27FC236}">
                <a16:creationId xmlns:a16="http://schemas.microsoft.com/office/drawing/2014/main" id="{15FF1B3C-6F3C-4366-83A6-84C9581E5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188" y="1663672"/>
            <a:ext cx="7848214" cy="4829203"/>
          </a:xfrm>
          <a:prstGeom prst="rect">
            <a:avLst/>
          </a:prstGeom>
        </p:spPr>
      </p:pic>
      <p:sp>
        <p:nvSpPr>
          <p:cNvPr id="6" name="Content Placeholder 2">
            <a:extLst>
              <a:ext uri="{FF2B5EF4-FFF2-40B4-BE49-F238E27FC236}">
                <a16:creationId xmlns:a16="http://schemas.microsoft.com/office/drawing/2014/main" id="{C5074669-D31D-4051-B727-F05D9A8CB1AC}"/>
              </a:ext>
            </a:extLst>
          </p:cNvPr>
          <p:cNvSpPr txBox="1">
            <a:spLocks/>
          </p:cNvSpPr>
          <p:nvPr/>
        </p:nvSpPr>
        <p:spPr>
          <a:xfrm>
            <a:off x="7491801" y="2338979"/>
            <a:ext cx="4050373" cy="40618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MY" dirty="0"/>
              <a:t>Shows bond yields when interest rates are shocked by 1 S.D.</a:t>
            </a:r>
          </a:p>
          <a:p>
            <a:r>
              <a:rPr lang="en-MY" dirty="0"/>
              <a:t>Bond yields change slightly in the short term, but zero out in the long run</a:t>
            </a:r>
          </a:p>
          <a:p>
            <a:pPr marL="0" indent="0">
              <a:buNone/>
            </a:pPr>
            <a:endParaRPr lang="en-MY" dirty="0"/>
          </a:p>
          <a:p>
            <a:endParaRPr lang="en-MY" dirty="0"/>
          </a:p>
        </p:txBody>
      </p:sp>
      <p:sp>
        <p:nvSpPr>
          <p:cNvPr id="3" name="TextBox 2">
            <a:extLst>
              <a:ext uri="{FF2B5EF4-FFF2-40B4-BE49-F238E27FC236}">
                <a16:creationId xmlns:a16="http://schemas.microsoft.com/office/drawing/2014/main" id="{8D0D1F76-FCC5-4F36-A419-052FA9FDDCBB}"/>
              </a:ext>
            </a:extLst>
          </p:cNvPr>
          <p:cNvSpPr txBox="1"/>
          <p:nvPr/>
        </p:nvSpPr>
        <p:spPr>
          <a:xfrm>
            <a:off x="35322" y="1923480"/>
            <a:ext cx="1679670" cy="830997"/>
          </a:xfrm>
          <a:prstGeom prst="rect">
            <a:avLst/>
          </a:prstGeom>
          <a:noFill/>
        </p:spPr>
        <p:txBody>
          <a:bodyPr wrap="square" rtlCol="0">
            <a:spAutoFit/>
          </a:bodyPr>
          <a:lstStyle/>
          <a:p>
            <a:r>
              <a:rPr lang="en-MY" sz="1500" dirty="0"/>
              <a:t>Y axis: % change of bond yields</a:t>
            </a:r>
          </a:p>
          <a:p>
            <a:endParaRPr lang="en-MY" dirty="0"/>
          </a:p>
        </p:txBody>
      </p:sp>
      <p:sp>
        <p:nvSpPr>
          <p:cNvPr id="7" name="TextBox 6">
            <a:extLst>
              <a:ext uri="{FF2B5EF4-FFF2-40B4-BE49-F238E27FC236}">
                <a16:creationId xmlns:a16="http://schemas.microsoft.com/office/drawing/2014/main" id="{F939BC21-BDEC-4837-BBAA-1EDBB94D526E}"/>
              </a:ext>
            </a:extLst>
          </p:cNvPr>
          <p:cNvSpPr txBox="1"/>
          <p:nvPr/>
        </p:nvSpPr>
        <p:spPr>
          <a:xfrm>
            <a:off x="2337473" y="5957830"/>
            <a:ext cx="4531848" cy="615553"/>
          </a:xfrm>
          <a:prstGeom prst="rect">
            <a:avLst/>
          </a:prstGeom>
          <a:noFill/>
        </p:spPr>
        <p:txBody>
          <a:bodyPr wrap="square" rtlCol="0">
            <a:spAutoFit/>
          </a:bodyPr>
          <a:lstStyle/>
          <a:p>
            <a:r>
              <a:rPr lang="en-MY" sz="1600" dirty="0"/>
              <a:t>X axis: Months / Time periods of the simulation</a:t>
            </a:r>
          </a:p>
          <a:p>
            <a:endParaRPr lang="en-MY" dirty="0"/>
          </a:p>
        </p:txBody>
      </p:sp>
    </p:spTree>
    <p:extLst>
      <p:ext uri="{BB962C8B-B14F-4D97-AF65-F5344CB8AC3E}">
        <p14:creationId xmlns:p14="http://schemas.microsoft.com/office/powerpoint/2010/main" val="4002321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DA37-4789-4041-9228-DC478418762F}"/>
              </a:ext>
            </a:extLst>
          </p:cNvPr>
          <p:cNvSpPr>
            <a:spLocks noGrp="1"/>
          </p:cNvSpPr>
          <p:nvPr>
            <p:ph type="title"/>
          </p:nvPr>
        </p:nvSpPr>
        <p:spPr/>
        <p:txBody>
          <a:bodyPr/>
          <a:lstStyle/>
          <a:p>
            <a:r>
              <a:rPr lang="en-MY" dirty="0"/>
              <a:t>Inflation on bond yields (% Change)</a:t>
            </a:r>
          </a:p>
        </p:txBody>
      </p:sp>
      <p:pic>
        <p:nvPicPr>
          <p:cNvPr id="5" name="Picture 4">
            <a:extLst>
              <a:ext uri="{FF2B5EF4-FFF2-40B4-BE49-F238E27FC236}">
                <a16:creationId xmlns:a16="http://schemas.microsoft.com/office/drawing/2014/main" id="{63108438-0BFC-4542-9AE6-8AB27307C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22" y="1226449"/>
            <a:ext cx="8603658" cy="5294047"/>
          </a:xfrm>
          <a:prstGeom prst="rect">
            <a:avLst/>
          </a:prstGeom>
        </p:spPr>
      </p:pic>
      <p:sp>
        <p:nvSpPr>
          <p:cNvPr id="6" name="Content Placeholder 2">
            <a:extLst>
              <a:ext uri="{FF2B5EF4-FFF2-40B4-BE49-F238E27FC236}">
                <a16:creationId xmlns:a16="http://schemas.microsoft.com/office/drawing/2014/main" id="{B761AEEC-7F63-4B4E-B539-7668D8589C94}"/>
              </a:ext>
            </a:extLst>
          </p:cNvPr>
          <p:cNvSpPr txBox="1">
            <a:spLocks/>
          </p:cNvSpPr>
          <p:nvPr/>
        </p:nvSpPr>
        <p:spPr>
          <a:xfrm>
            <a:off x="7894386" y="2240868"/>
            <a:ext cx="4050373" cy="40618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MY" dirty="0"/>
              <a:t>Shows bond yields when inflation is shocked by 1 S.D.</a:t>
            </a:r>
          </a:p>
          <a:p>
            <a:r>
              <a:rPr lang="en-MY" dirty="0"/>
              <a:t>Shows mean reversion, because inflation is expected to revert back to the mean whenever it is shocked (Monetary policy)</a:t>
            </a:r>
          </a:p>
          <a:p>
            <a:pPr marL="0" indent="0">
              <a:buNone/>
            </a:pPr>
            <a:endParaRPr lang="en-MY" dirty="0"/>
          </a:p>
          <a:p>
            <a:endParaRPr lang="en-MY" dirty="0"/>
          </a:p>
        </p:txBody>
      </p:sp>
      <p:sp>
        <p:nvSpPr>
          <p:cNvPr id="7" name="TextBox 6">
            <a:extLst>
              <a:ext uri="{FF2B5EF4-FFF2-40B4-BE49-F238E27FC236}">
                <a16:creationId xmlns:a16="http://schemas.microsoft.com/office/drawing/2014/main" id="{307B63F2-ED4B-4AA7-A74F-914B04ACCAE1}"/>
              </a:ext>
            </a:extLst>
          </p:cNvPr>
          <p:cNvSpPr txBox="1"/>
          <p:nvPr/>
        </p:nvSpPr>
        <p:spPr>
          <a:xfrm>
            <a:off x="2337473" y="5957830"/>
            <a:ext cx="4531848" cy="615553"/>
          </a:xfrm>
          <a:prstGeom prst="rect">
            <a:avLst/>
          </a:prstGeom>
          <a:noFill/>
        </p:spPr>
        <p:txBody>
          <a:bodyPr wrap="square" rtlCol="0">
            <a:spAutoFit/>
          </a:bodyPr>
          <a:lstStyle/>
          <a:p>
            <a:r>
              <a:rPr lang="en-MY" sz="1600" dirty="0"/>
              <a:t>X axis: Months / Time periods of the simulation</a:t>
            </a:r>
          </a:p>
          <a:p>
            <a:endParaRPr lang="en-MY" dirty="0"/>
          </a:p>
        </p:txBody>
      </p:sp>
      <p:sp>
        <p:nvSpPr>
          <p:cNvPr id="8" name="TextBox 7">
            <a:extLst>
              <a:ext uri="{FF2B5EF4-FFF2-40B4-BE49-F238E27FC236}">
                <a16:creationId xmlns:a16="http://schemas.microsoft.com/office/drawing/2014/main" id="{BC4EA0D1-F953-448C-95CC-DFD1E4C65313}"/>
              </a:ext>
            </a:extLst>
          </p:cNvPr>
          <p:cNvSpPr txBox="1"/>
          <p:nvPr/>
        </p:nvSpPr>
        <p:spPr>
          <a:xfrm>
            <a:off x="78491" y="1409871"/>
            <a:ext cx="1679670" cy="830997"/>
          </a:xfrm>
          <a:prstGeom prst="rect">
            <a:avLst/>
          </a:prstGeom>
          <a:noFill/>
        </p:spPr>
        <p:txBody>
          <a:bodyPr wrap="square" rtlCol="0">
            <a:spAutoFit/>
          </a:bodyPr>
          <a:lstStyle/>
          <a:p>
            <a:r>
              <a:rPr lang="en-MY" sz="1500" dirty="0"/>
              <a:t>Y axis: % change of bond yields</a:t>
            </a:r>
          </a:p>
          <a:p>
            <a:endParaRPr lang="en-MY" dirty="0"/>
          </a:p>
        </p:txBody>
      </p:sp>
    </p:spTree>
    <p:extLst>
      <p:ext uri="{BB962C8B-B14F-4D97-AF65-F5344CB8AC3E}">
        <p14:creationId xmlns:p14="http://schemas.microsoft.com/office/powerpoint/2010/main" val="4135272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1FEF2-8670-4C8E-AF66-C139924EE798}"/>
              </a:ext>
            </a:extLst>
          </p:cNvPr>
          <p:cNvSpPr>
            <a:spLocks noGrp="1"/>
          </p:cNvSpPr>
          <p:nvPr>
            <p:ph type="title"/>
          </p:nvPr>
        </p:nvSpPr>
        <p:spPr>
          <a:xfrm>
            <a:off x="838200" y="149130"/>
            <a:ext cx="10515600" cy="1325563"/>
          </a:xfrm>
        </p:spPr>
        <p:txBody>
          <a:bodyPr/>
          <a:lstStyle/>
          <a:p>
            <a:r>
              <a:rPr lang="en-MY" dirty="0"/>
              <a:t>Bond yields on interest rates</a:t>
            </a:r>
          </a:p>
        </p:txBody>
      </p:sp>
      <p:sp>
        <p:nvSpPr>
          <p:cNvPr id="6" name="Content Placeholder 2">
            <a:extLst>
              <a:ext uri="{FF2B5EF4-FFF2-40B4-BE49-F238E27FC236}">
                <a16:creationId xmlns:a16="http://schemas.microsoft.com/office/drawing/2014/main" id="{16FA1325-BCD2-4B12-ADF1-B871AFC9C56D}"/>
              </a:ext>
            </a:extLst>
          </p:cNvPr>
          <p:cNvSpPr txBox="1">
            <a:spLocks/>
          </p:cNvSpPr>
          <p:nvPr/>
        </p:nvSpPr>
        <p:spPr>
          <a:xfrm>
            <a:off x="7875380" y="2107924"/>
            <a:ext cx="4050373" cy="40618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MY" dirty="0"/>
              <a:t>Shows interest rates when bond yields are shocked by 1 S.D.</a:t>
            </a:r>
          </a:p>
          <a:p>
            <a:r>
              <a:rPr lang="en-MY" dirty="0"/>
              <a:t>Interest rates tend to change when Bond Yields are shocked. Monetary policy + Exogenous variation </a:t>
            </a:r>
          </a:p>
          <a:p>
            <a:endParaRPr lang="en-MY" dirty="0"/>
          </a:p>
        </p:txBody>
      </p:sp>
      <p:pic>
        <p:nvPicPr>
          <p:cNvPr id="8" name="Picture 7">
            <a:extLst>
              <a:ext uri="{FF2B5EF4-FFF2-40B4-BE49-F238E27FC236}">
                <a16:creationId xmlns:a16="http://schemas.microsoft.com/office/drawing/2014/main" id="{6F141A03-9190-4680-8753-E27CE951D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570" y="1577264"/>
            <a:ext cx="7296810" cy="4489910"/>
          </a:xfrm>
          <a:prstGeom prst="rect">
            <a:avLst/>
          </a:prstGeom>
        </p:spPr>
      </p:pic>
      <p:sp>
        <p:nvSpPr>
          <p:cNvPr id="5" name="TextBox 4">
            <a:extLst>
              <a:ext uri="{FF2B5EF4-FFF2-40B4-BE49-F238E27FC236}">
                <a16:creationId xmlns:a16="http://schemas.microsoft.com/office/drawing/2014/main" id="{72C49498-3E6B-4977-AC1E-1B3FB886FEF1}"/>
              </a:ext>
            </a:extLst>
          </p:cNvPr>
          <p:cNvSpPr txBox="1"/>
          <p:nvPr/>
        </p:nvSpPr>
        <p:spPr>
          <a:xfrm>
            <a:off x="2313926" y="5554192"/>
            <a:ext cx="4531848" cy="615553"/>
          </a:xfrm>
          <a:prstGeom prst="rect">
            <a:avLst/>
          </a:prstGeom>
          <a:noFill/>
        </p:spPr>
        <p:txBody>
          <a:bodyPr wrap="square" rtlCol="0">
            <a:spAutoFit/>
          </a:bodyPr>
          <a:lstStyle/>
          <a:p>
            <a:r>
              <a:rPr lang="en-MY" sz="1600" dirty="0"/>
              <a:t>X axis: Months / Time periods of the simulation</a:t>
            </a:r>
          </a:p>
          <a:p>
            <a:endParaRPr lang="en-MY" dirty="0"/>
          </a:p>
        </p:txBody>
      </p:sp>
      <p:sp>
        <p:nvSpPr>
          <p:cNvPr id="7" name="TextBox 6">
            <a:extLst>
              <a:ext uri="{FF2B5EF4-FFF2-40B4-BE49-F238E27FC236}">
                <a16:creationId xmlns:a16="http://schemas.microsoft.com/office/drawing/2014/main" id="{B0F03672-59AC-4AEA-B748-4E6008032C99}"/>
              </a:ext>
            </a:extLst>
          </p:cNvPr>
          <p:cNvSpPr txBox="1"/>
          <p:nvPr/>
        </p:nvSpPr>
        <p:spPr>
          <a:xfrm>
            <a:off x="164829" y="1661036"/>
            <a:ext cx="1679670" cy="830997"/>
          </a:xfrm>
          <a:prstGeom prst="rect">
            <a:avLst/>
          </a:prstGeom>
          <a:noFill/>
        </p:spPr>
        <p:txBody>
          <a:bodyPr wrap="square" rtlCol="0">
            <a:spAutoFit/>
          </a:bodyPr>
          <a:lstStyle/>
          <a:p>
            <a:r>
              <a:rPr lang="en-MY" sz="1500" dirty="0"/>
              <a:t>Y axis: % change of interest rates</a:t>
            </a:r>
          </a:p>
          <a:p>
            <a:endParaRPr lang="en-MY" dirty="0"/>
          </a:p>
        </p:txBody>
      </p:sp>
    </p:spTree>
    <p:extLst>
      <p:ext uri="{BB962C8B-B14F-4D97-AF65-F5344CB8AC3E}">
        <p14:creationId xmlns:p14="http://schemas.microsoft.com/office/powerpoint/2010/main" val="3911946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B181A-FC77-4EBA-89C2-F051D065BAEA}"/>
              </a:ext>
            </a:extLst>
          </p:cNvPr>
          <p:cNvSpPr>
            <a:spLocks noGrp="1"/>
          </p:cNvSpPr>
          <p:nvPr>
            <p:ph type="title"/>
          </p:nvPr>
        </p:nvSpPr>
        <p:spPr/>
        <p:txBody>
          <a:bodyPr/>
          <a:lstStyle/>
          <a:p>
            <a:r>
              <a:rPr lang="en-MY" dirty="0"/>
              <a:t>Bond yields on inflation</a:t>
            </a:r>
          </a:p>
        </p:txBody>
      </p:sp>
      <p:pic>
        <p:nvPicPr>
          <p:cNvPr id="5" name="Picture 4">
            <a:extLst>
              <a:ext uri="{FF2B5EF4-FFF2-40B4-BE49-F238E27FC236}">
                <a16:creationId xmlns:a16="http://schemas.microsoft.com/office/drawing/2014/main" id="{7B8A42FF-DD39-4692-ACB6-B4100CDCAA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91" y="1313674"/>
            <a:ext cx="8289701" cy="5100861"/>
          </a:xfrm>
          <a:prstGeom prst="rect">
            <a:avLst/>
          </a:prstGeom>
        </p:spPr>
      </p:pic>
      <p:sp>
        <p:nvSpPr>
          <p:cNvPr id="6" name="Content Placeholder 2">
            <a:extLst>
              <a:ext uri="{FF2B5EF4-FFF2-40B4-BE49-F238E27FC236}">
                <a16:creationId xmlns:a16="http://schemas.microsoft.com/office/drawing/2014/main" id="{6A623A29-4CAB-44D9-9283-9BEBB46BD2A5}"/>
              </a:ext>
            </a:extLst>
          </p:cNvPr>
          <p:cNvSpPr txBox="1">
            <a:spLocks/>
          </p:cNvSpPr>
          <p:nvPr/>
        </p:nvSpPr>
        <p:spPr>
          <a:xfrm>
            <a:off x="7878689" y="2052982"/>
            <a:ext cx="4050373" cy="40618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MY" dirty="0"/>
              <a:t>Shows inflation when bond yields are shocked by 1 S.D.</a:t>
            </a:r>
          </a:p>
          <a:p>
            <a:r>
              <a:rPr lang="en-MY" dirty="0"/>
              <a:t>Inflation is jumpy when Bond Yields are shocked: Most likely caused by exogenous variation</a:t>
            </a:r>
          </a:p>
          <a:p>
            <a:pPr marL="0" indent="0">
              <a:buNone/>
            </a:pPr>
            <a:endParaRPr lang="en-MY" dirty="0"/>
          </a:p>
          <a:p>
            <a:endParaRPr lang="en-MY" dirty="0"/>
          </a:p>
        </p:txBody>
      </p:sp>
      <p:sp>
        <p:nvSpPr>
          <p:cNvPr id="7" name="TextBox 6">
            <a:extLst>
              <a:ext uri="{FF2B5EF4-FFF2-40B4-BE49-F238E27FC236}">
                <a16:creationId xmlns:a16="http://schemas.microsoft.com/office/drawing/2014/main" id="{724EBAD7-EFDD-4C0A-842F-3FD2CB2B086B}"/>
              </a:ext>
            </a:extLst>
          </p:cNvPr>
          <p:cNvSpPr txBox="1"/>
          <p:nvPr/>
        </p:nvSpPr>
        <p:spPr>
          <a:xfrm>
            <a:off x="164829" y="1661036"/>
            <a:ext cx="1679670" cy="830997"/>
          </a:xfrm>
          <a:prstGeom prst="rect">
            <a:avLst/>
          </a:prstGeom>
          <a:noFill/>
        </p:spPr>
        <p:txBody>
          <a:bodyPr wrap="square" rtlCol="0">
            <a:spAutoFit/>
          </a:bodyPr>
          <a:lstStyle/>
          <a:p>
            <a:r>
              <a:rPr lang="en-MY" sz="1500" dirty="0"/>
              <a:t>Y axis: % change of inflation</a:t>
            </a:r>
          </a:p>
          <a:p>
            <a:endParaRPr lang="en-MY" dirty="0"/>
          </a:p>
        </p:txBody>
      </p:sp>
      <p:sp>
        <p:nvSpPr>
          <p:cNvPr id="8" name="TextBox 7">
            <a:extLst>
              <a:ext uri="{FF2B5EF4-FFF2-40B4-BE49-F238E27FC236}">
                <a16:creationId xmlns:a16="http://schemas.microsoft.com/office/drawing/2014/main" id="{B3DEB624-0EF2-4CC4-A482-444F76DFCE0E}"/>
              </a:ext>
            </a:extLst>
          </p:cNvPr>
          <p:cNvSpPr txBox="1"/>
          <p:nvPr/>
        </p:nvSpPr>
        <p:spPr>
          <a:xfrm>
            <a:off x="2435585" y="5844602"/>
            <a:ext cx="4531848" cy="615553"/>
          </a:xfrm>
          <a:prstGeom prst="rect">
            <a:avLst/>
          </a:prstGeom>
          <a:noFill/>
        </p:spPr>
        <p:txBody>
          <a:bodyPr wrap="square" rtlCol="0">
            <a:spAutoFit/>
          </a:bodyPr>
          <a:lstStyle/>
          <a:p>
            <a:r>
              <a:rPr lang="en-MY" sz="1600" dirty="0"/>
              <a:t>X axis: Months / Time periods of the simulation</a:t>
            </a:r>
          </a:p>
          <a:p>
            <a:endParaRPr lang="en-MY" dirty="0"/>
          </a:p>
        </p:txBody>
      </p:sp>
    </p:spTree>
    <p:extLst>
      <p:ext uri="{BB962C8B-B14F-4D97-AF65-F5344CB8AC3E}">
        <p14:creationId xmlns:p14="http://schemas.microsoft.com/office/powerpoint/2010/main" val="3855956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884</Words>
  <Application>Microsoft Office PowerPoint</Application>
  <PresentationFormat>Widescreen</PresentationFormat>
  <Paragraphs>73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Assessing risks to bond yield:  Vector Auto Regression</vt:lpstr>
      <vt:lpstr>What is a Vector Auto Regression?</vt:lpstr>
      <vt:lpstr>The purpose of running a VAR</vt:lpstr>
      <vt:lpstr>Model specification</vt:lpstr>
      <vt:lpstr>Impulse response function</vt:lpstr>
      <vt:lpstr>Interest rates on bond yields (% change)</vt:lpstr>
      <vt:lpstr>Inflation on bond yields (% Change)</vt:lpstr>
      <vt:lpstr>Bond yields on interest rates</vt:lpstr>
      <vt:lpstr>Bond yields on inflation</vt:lpstr>
      <vt:lpstr>Results from the graphs</vt:lpstr>
      <vt:lpstr>Granger causality</vt:lpstr>
      <vt:lpstr>Interest rates</vt:lpstr>
      <vt:lpstr>Inflation</vt:lpstr>
      <vt:lpstr>Bond Yields</vt:lpstr>
      <vt:lpstr>Granger causality results</vt:lpstr>
      <vt:lpstr>Forecasts</vt:lpstr>
      <vt:lpstr>Interest rate Fanchart</vt:lpstr>
      <vt:lpstr>Inflation rate Fanchart</vt:lpstr>
      <vt:lpstr>Bond yield Fanchart</vt:lpstr>
      <vt:lpstr>Fanchart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Assessing risks to bond yield:  Vector Auto Regression</dc:title>
  <dc:creator>Raphael Tang</dc:creator>
  <cp:lastModifiedBy>Raphael Tang</cp:lastModifiedBy>
  <cp:revision>3</cp:revision>
  <dcterms:created xsi:type="dcterms:W3CDTF">2021-08-25T22:33:33Z</dcterms:created>
  <dcterms:modified xsi:type="dcterms:W3CDTF">2021-08-26T14:36:46Z</dcterms:modified>
</cp:coreProperties>
</file>