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58" r:id="rId3"/>
    <p:sldId id="316" r:id="rId4"/>
    <p:sldId id="262" r:id="rId5"/>
    <p:sldId id="314" r:id="rId6"/>
    <p:sldId id="273" r:id="rId7"/>
    <p:sldId id="257" r:id="rId8"/>
    <p:sldId id="315" r:id="rId9"/>
    <p:sldId id="317" r:id="rId10"/>
    <p:sldId id="263" r:id="rId11"/>
    <p:sldId id="272" r:id="rId12"/>
    <p:sldId id="318" r:id="rId13"/>
    <p:sldId id="261" r:id="rId14"/>
    <p:sldId id="322" r:id="rId15"/>
    <p:sldId id="266" r:id="rId16"/>
    <p:sldId id="323" r:id="rId17"/>
    <p:sldId id="268" r:id="rId18"/>
    <p:sldId id="319" r:id="rId19"/>
    <p:sldId id="288" r:id="rId20"/>
    <p:sldId id="321" r:id="rId21"/>
    <p:sldId id="264" r:id="rId22"/>
    <p:sldId id="274" r:id="rId23"/>
    <p:sldId id="292" r:id="rId24"/>
    <p:sldId id="320" r:id="rId2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7"/>
      <p:bold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Nunito SemiBold" pitchFamily="2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Poppins" panose="00000500000000000000" pitchFamily="2" charset="0"/>
      <p:regular r:id="rId49"/>
      <p:bold r:id="rId50"/>
      <p:italic r:id="rId51"/>
      <p:boldItalic r:id="rId52"/>
    </p:embeddedFont>
    <p:embeddedFont>
      <p:font typeface="PT Sans" panose="020B0503020203020204" pitchFamily="34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336"/>
    <a:srgbClr val="D9EAD3"/>
    <a:srgbClr val="91BA4F"/>
    <a:srgbClr val="6A8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1AA9F7-9CA1-4780-A870-3F7154ED1307}">
  <a:tblStyle styleId="{001AA9F7-9CA1-4780-A870-3F7154ED1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3" autoAdjust="0"/>
  </p:normalViewPr>
  <p:slideViewPr>
    <p:cSldViewPr snapToGrid="0">
      <p:cViewPr varScale="1">
        <p:scale>
          <a:sx n="143" d="100"/>
          <a:sy n="143" d="100"/>
        </p:scale>
        <p:origin x="1338" y="8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7387b1acf_0_3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7387b1acf_0_3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758fcdf9b_0_9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a758fcdf9b_0_9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7387b1acf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7387b1acf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758fcdf9b_0_9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a758fcdf9b_0_9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387b1acf_0_6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387b1acf_0_6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8ca5cf0d3_3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8ca5cf0d3_3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81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7387b1acf_0_7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a7387b1acf_0_7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7387b1acf_0_3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7387b1acf_0_3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521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a758fcdf9b_0_16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a758fcdf9b_0_16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fdb49d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fdb49d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758fcdf9b_0_9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a758fcdf9b_0_9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33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7387b1acf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7387b1acf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b83a9a5fc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b83a9a5fc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a74bc4569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a74bc4569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a74bc4569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a74bc4569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59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758fcdf9b_0_9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a758fcdf9b_0_9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fdb49d4fd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fdb49d4fd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ac8245cecf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ac8245cecf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fdb49d4fd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fdb49d4fd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7387b1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7387b1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758fcdf9b_0_9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a758fcdf9b_0_9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8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b8326290fe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b8326290fe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hasCustomPrompt="1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7" hasCustomPrompt="1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8" hasCustomPrompt="1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430350" y="1700450"/>
            <a:ext cx="3414300" cy="22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flipH="1">
            <a:off x="8176901" y="-9393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-1014399" y="42763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6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394018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hasCustomPrompt="1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4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5093225" y="35679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/>
          <p:nvPr/>
        </p:nvSpPr>
        <p:spPr>
          <a:xfrm flipH="1">
            <a:off x="-1184741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2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4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6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/>
          <p:nvPr/>
        </p:nvSpPr>
        <p:spPr>
          <a:xfrm flipH="1">
            <a:off x="-470624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0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0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_1_1_2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86470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606002" y="651273"/>
            <a:ext cx="1580100" cy="11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6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605993" y="18830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05993" y="2803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205754" y="37701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622300" y="-1245750"/>
            <a:ext cx="2149800" cy="2149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8549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0_1_1_1_1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1_Numbers and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 hasCustomPrompt="1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1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2" hasCustomPrompt="1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3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 idx="4" hasCustomPrompt="1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5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88" name="Google Shape;188;p20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9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954249" y="427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093701" y="-8936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0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699716" y="162012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1252916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6119575" y="1620113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6119575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699716" y="321067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1252916" y="367978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hasCustomPrompt="1"/>
          </p:nvPr>
        </p:nvSpPr>
        <p:spPr>
          <a:xfrm>
            <a:off x="3219813" y="183872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4757113" y="18387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3219863" y="342927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6119575" y="3194700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6119575" y="36638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113" y="34292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2120325" y="-1385800"/>
            <a:ext cx="8122200" cy="812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860775" y="3214400"/>
            <a:ext cx="3072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3477675" y="1546825"/>
            <a:ext cx="44559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91179" y="34088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817475" y="511900"/>
            <a:ext cx="3924300" cy="39243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8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278625" y="1144175"/>
            <a:ext cx="63597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127943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371129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6143175" y="186065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9425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>
            <a:off x="3711300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6143175" y="3542104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>
            <a:off x="1279438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8"/>
          </p:nvPr>
        </p:nvSpPr>
        <p:spPr>
          <a:xfrm>
            <a:off x="3711300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9"/>
          </p:nvPr>
        </p:nvSpPr>
        <p:spPr>
          <a:xfrm>
            <a:off x="6143175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3"/>
          </p:nvPr>
        </p:nvSpPr>
        <p:spPr>
          <a:xfrm>
            <a:off x="1279431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4"/>
          </p:nvPr>
        </p:nvSpPr>
        <p:spPr>
          <a:xfrm>
            <a:off x="3711300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5"/>
          </p:nvPr>
        </p:nvSpPr>
        <p:spPr>
          <a:xfrm>
            <a:off x="6143175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589424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136075" y="-6307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6" r:id="rId11"/>
    <p:sldLayoutId id="2147483667" r:id="rId12"/>
    <p:sldLayoutId id="2147483668" r:id="rId13"/>
    <p:sldLayoutId id="2147483676" r:id="rId14"/>
    <p:sldLayoutId id="2147483678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9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customercluster.shinyapps.io/fin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ctrTitle"/>
          </p:nvPr>
        </p:nvSpPr>
        <p:spPr>
          <a:xfrm>
            <a:off x="228600" y="911891"/>
            <a:ext cx="4695826" cy="1888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Customer </a:t>
            </a:r>
            <a:br>
              <a:rPr lang="en-US" sz="3000" dirty="0"/>
            </a:br>
            <a:r>
              <a:rPr lang="en-US" sz="3000" dirty="0"/>
              <a:t>Clustering Software </a:t>
            </a:r>
            <a:br>
              <a:rPr lang="en-US" sz="3000" dirty="0"/>
            </a:br>
            <a:r>
              <a:rPr lang="en-US" sz="3000" dirty="0"/>
              <a:t>For Customer Analysis</a:t>
            </a:r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1"/>
          </p:nvPr>
        </p:nvSpPr>
        <p:spPr>
          <a:xfrm>
            <a:off x="241050" y="2923066"/>
            <a:ext cx="2239880" cy="127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Presentated By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Rafiat Ajibode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Teesside University</a:t>
            </a:r>
            <a:endParaRPr dirty="0"/>
          </a:p>
        </p:txBody>
      </p:sp>
      <p:sp>
        <p:nvSpPr>
          <p:cNvPr id="279" name="Google Shape;279;p45"/>
          <p:cNvSpPr/>
          <p:nvPr/>
        </p:nvSpPr>
        <p:spPr>
          <a:xfrm>
            <a:off x="2424050" y="3544000"/>
            <a:ext cx="3169200" cy="3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1725597" y="4447800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99D9E81-9766-C066-D5D2-E095AA3BF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0625" y="638175"/>
            <a:ext cx="4210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2"/>
          <p:cNvSpPr txBox="1">
            <a:spLocks noGrp="1"/>
          </p:cNvSpPr>
          <p:nvPr>
            <p:ph type="title" idx="9"/>
          </p:nvPr>
        </p:nvSpPr>
        <p:spPr>
          <a:xfrm>
            <a:off x="359325" y="30423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 sz="2600" dirty="0"/>
              <a:t>Data Science Processing steps</a:t>
            </a:r>
            <a:endParaRPr sz="2600" dirty="0"/>
          </a:p>
        </p:txBody>
      </p:sp>
      <p:cxnSp>
        <p:nvCxnSpPr>
          <p:cNvPr id="1010" name="Google Shape;1406;p40">
            <a:extLst>
              <a:ext uri="{FF2B5EF4-FFF2-40B4-BE49-F238E27FC236}">
                <a16:creationId xmlns:a16="http://schemas.microsoft.com/office/drawing/2014/main" id="{12832931-C214-5591-CA8F-C611EB2D9448}"/>
              </a:ext>
            </a:extLst>
          </p:cNvPr>
          <p:cNvCxnSpPr>
            <a:cxnSpLocks/>
          </p:cNvCxnSpPr>
          <p:nvPr/>
        </p:nvCxnSpPr>
        <p:spPr>
          <a:xfrm>
            <a:off x="2270760" y="4336445"/>
            <a:ext cx="1083991" cy="0"/>
          </a:xfrm>
          <a:prstGeom prst="straightConnector1">
            <a:avLst/>
          </a:prstGeom>
          <a:noFill/>
          <a:ln w="19050" cap="flat" cmpd="sng">
            <a:solidFill>
              <a:srgbClr val="91BA4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11" name="Google Shape;1407;p40">
            <a:extLst>
              <a:ext uri="{FF2B5EF4-FFF2-40B4-BE49-F238E27FC236}">
                <a16:creationId xmlns:a16="http://schemas.microsoft.com/office/drawing/2014/main" id="{67CDFBC2-F27C-A49E-E05A-E085CA4E25F3}"/>
              </a:ext>
            </a:extLst>
          </p:cNvPr>
          <p:cNvSpPr txBox="1"/>
          <p:nvPr/>
        </p:nvSpPr>
        <p:spPr>
          <a:xfrm>
            <a:off x="286069" y="4071840"/>
            <a:ext cx="1666235" cy="68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378">
              <a:defRPr sz="1050">
                <a:latin typeface="Nunito" pitchFamily="2" charset="0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Can we segregate customers based on the data in form of clusters?</a:t>
            </a:r>
            <a:endParaRPr dirty="0">
              <a:sym typeface="Roboto"/>
            </a:endParaRPr>
          </a:p>
        </p:txBody>
      </p:sp>
      <p:sp>
        <p:nvSpPr>
          <p:cNvPr id="1013" name="Google Shape;1410;p40">
            <a:extLst>
              <a:ext uri="{FF2B5EF4-FFF2-40B4-BE49-F238E27FC236}">
                <a16:creationId xmlns:a16="http://schemas.microsoft.com/office/drawing/2014/main" id="{0A049B8F-959B-6A10-4C7E-BBB784D3DFA3}"/>
              </a:ext>
            </a:extLst>
          </p:cNvPr>
          <p:cNvSpPr txBox="1"/>
          <p:nvPr/>
        </p:nvSpPr>
        <p:spPr>
          <a:xfrm>
            <a:off x="286069" y="3898640"/>
            <a:ext cx="49879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defRPr/>
            </a:pPr>
            <a:r>
              <a:rPr lang="en-GB" sz="1300" b="1" dirty="0">
                <a:solidFill>
                  <a:srgbClr val="91BA4F"/>
                </a:solidFill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Ask</a:t>
            </a:r>
            <a:endParaRPr sz="1300" b="1" dirty="0">
              <a:solidFill>
                <a:srgbClr val="91BA4F"/>
              </a:solidFill>
              <a:latin typeface="Poppins" panose="00000500000000000000" pitchFamily="2" charset="0"/>
              <a:cs typeface="Poppins" panose="00000500000000000000" pitchFamily="2" charset="0"/>
              <a:sym typeface="Fira Sans Extra Condensed"/>
            </a:endParaRPr>
          </a:p>
        </p:txBody>
      </p:sp>
      <p:cxnSp>
        <p:nvCxnSpPr>
          <p:cNvPr id="1029" name="Google Shape;1413;p40">
            <a:extLst>
              <a:ext uri="{FF2B5EF4-FFF2-40B4-BE49-F238E27FC236}">
                <a16:creationId xmlns:a16="http://schemas.microsoft.com/office/drawing/2014/main" id="{65F8686A-2DDC-2D36-3129-665C8065DDAB}"/>
              </a:ext>
            </a:extLst>
          </p:cNvPr>
          <p:cNvCxnSpPr>
            <a:cxnSpLocks/>
          </p:cNvCxnSpPr>
          <p:nvPr/>
        </p:nvCxnSpPr>
        <p:spPr>
          <a:xfrm>
            <a:off x="2260362" y="1906225"/>
            <a:ext cx="1948802" cy="0"/>
          </a:xfrm>
          <a:prstGeom prst="straightConnector1">
            <a:avLst/>
          </a:prstGeom>
          <a:noFill/>
          <a:ln w="19050" cap="flat" cmpd="sng">
            <a:solidFill>
              <a:srgbClr val="39633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30" name="Google Shape;1414;p40">
            <a:extLst>
              <a:ext uri="{FF2B5EF4-FFF2-40B4-BE49-F238E27FC236}">
                <a16:creationId xmlns:a16="http://schemas.microsoft.com/office/drawing/2014/main" id="{AE1166FD-E4FF-76B8-BF73-6BFDC0F615F0}"/>
              </a:ext>
            </a:extLst>
          </p:cNvPr>
          <p:cNvSpPr txBox="1"/>
          <p:nvPr/>
        </p:nvSpPr>
        <p:spPr>
          <a:xfrm>
            <a:off x="286069" y="1634075"/>
            <a:ext cx="1722120" cy="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defRPr/>
            </a:pPr>
            <a:r>
              <a:rPr lang="en-US" sz="1050" dirty="0">
                <a:latin typeface="Nunito" pitchFamily="2" charset="0"/>
                <a:ea typeface="Roboto"/>
                <a:cs typeface="Roboto"/>
                <a:sym typeface="Roboto"/>
              </a:rPr>
              <a:t>Building the model using K-Means Clustering</a:t>
            </a:r>
          </a:p>
        </p:txBody>
      </p:sp>
      <p:sp>
        <p:nvSpPr>
          <p:cNvPr id="1031" name="Google Shape;1416;p40">
            <a:extLst>
              <a:ext uri="{FF2B5EF4-FFF2-40B4-BE49-F238E27FC236}">
                <a16:creationId xmlns:a16="http://schemas.microsoft.com/office/drawing/2014/main" id="{1962E702-0CFB-87DF-1A37-AAFBDEF27C40}"/>
              </a:ext>
            </a:extLst>
          </p:cNvPr>
          <p:cNvSpPr txBox="1"/>
          <p:nvPr/>
        </p:nvSpPr>
        <p:spPr>
          <a:xfrm>
            <a:off x="286069" y="1394713"/>
            <a:ext cx="183229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defRPr/>
            </a:pPr>
            <a:r>
              <a:rPr lang="en-GB" sz="1300" b="1" dirty="0">
                <a:solidFill>
                  <a:srgbClr val="91BA4F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  <a:sym typeface="Fira Sans Extra Condensed"/>
              </a:rPr>
              <a:t>Model &amp; Evaluation</a:t>
            </a:r>
            <a:endParaRPr sz="1300" b="1" dirty="0">
              <a:solidFill>
                <a:srgbClr val="91BA4F"/>
              </a:solidFill>
              <a:latin typeface="Poppins" panose="00000500000000000000" pitchFamily="2" charset="0"/>
              <a:ea typeface="Fira Sans Extra Condensed"/>
              <a:cs typeface="Poppins" panose="00000500000000000000" pitchFamily="2" charset="0"/>
              <a:sym typeface="Fira Sans Extra Condensed"/>
            </a:endParaRPr>
          </a:p>
        </p:txBody>
      </p:sp>
      <p:cxnSp>
        <p:nvCxnSpPr>
          <p:cNvPr id="1034" name="Google Shape;1419;p40">
            <a:extLst>
              <a:ext uri="{FF2B5EF4-FFF2-40B4-BE49-F238E27FC236}">
                <a16:creationId xmlns:a16="http://schemas.microsoft.com/office/drawing/2014/main" id="{F4B85432-644A-A3C1-A85B-10E478AEF244}"/>
              </a:ext>
            </a:extLst>
          </p:cNvPr>
          <p:cNvCxnSpPr>
            <a:cxnSpLocks/>
          </p:cNvCxnSpPr>
          <p:nvPr/>
        </p:nvCxnSpPr>
        <p:spPr>
          <a:xfrm>
            <a:off x="2308860" y="2985025"/>
            <a:ext cx="1336096" cy="0"/>
          </a:xfrm>
          <a:prstGeom prst="straightConnector1">
            <a:avLst/>
          </a:prstGeom>
          <a:noFill/>
          <a:ln w="19050" cap="flat" cmpd="sng">
            <a:solidFill>
              <a:srgbClr val="39633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35" name="Google Shape;1420;p40">
            <a:extLst>
              <a:ext uri="{FF2B5EF4-FFF2-40B4-BE49-F238E27FC236}">
                <a16:creationId xmlns:a16="http://schemas.microsoft.com/office/drawing/2014/main" id="{E7C6B50D-441B-123D-CB39-D8EB391419A1}"/>
              </a:ext>
            </a:extLst>
          </p:cNvPr>
          <p:cNvSpPr txBox="1"/>
          <p:nvPr/>
        </p:nvSpPr>
        <p:spPr>
          <a:xfrm>
            <a:off x="286069" y="2861850"/>
            <a:ext cx="1905086" cy="88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378">
              <a:defRPr sz="1050">
                <a:latin typeface="Nunito" pitchFamily="2" charset="0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Clean the imported raw data in R studio by checking for missing values &amp; ensuring that the attributes are in the right format.</a:t>
            </a:r>
          </a:p>
        </p:txBody>
      </p:sp>
      <p:sp>
        <p:nvSpPr>
          <p:cNvPr id="1036" name="Google Shape;1421;p40">
            <a:extLst>
              <a:ext uri="{FF2B5EF4-FFF2-40B4-BE49-F238E27FC236}">
                <a16:creationId xmlns:a16="http://schemas.microsoft.com/office/drawing/2014/main" id="{08BAB7F5-D698-B669-7DC7-9558095EC2D1}"/>
              </a:ext>
            </a:extLst>
          </p:cNvPr>
          <p:cNvSpPr txBox="1"/>
          <p:nvPr/>
        </p:nvSpPr>
        <p:spPr>
          <a:xfrm>
            <a:off x="286069" y="2629485"/>
            <a:ext cx="85693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defTabSz="914378">
              <a:defRPr sz="1300" b="1">
                <a:solidFill>
                  <a:srgbClr val="91BA4F"/>
                </a:solidFill>
                <a:latin typeface="Poppins" panose="00000500000000000000" pitchFamily="2" charset="0"/>
                <a:ea typeface="Fira Sans Extra Condensed"/>
                <a:cs typeface="Poppins" panose="00000500000000000000" pitchFamily="2" charset="0"/>
              </a:defRPr>
            </a:lvl1pPr>
          </a:lstStyle>
          <a:p>
            <a:r>
              <a:rPr lang="en-GB" dirty="0">
                <a:sym typeface="Fira Sans Extra Condensed"/>
              </a:rPr>
              <a:t>Process</a:t>
            </a:r>
            <a:endParaRPr dirty="0">
              <a:sym typeface="Fira Sans Extra Condensed"/>
            </a:endParaRPr>
          </a:p>
        </p:txBody>
      </p:sp>
      <p:cxnSp>
        <p:nvCxnSpPr>
          <p:cNvPr id="1039" name="Google Shape;1424;p40">
            <a:extLst>
              <a:ext uri="{FF2B5EF4-FFF2-40B4-BE49-F238E27FC236}">
                <a16:creationId xmlns:a16="http://schemas.microsoft.com/office/drawing/2014/main" id="{4863F1DF-62DF-0A9A-578A-BFFA14BE49ED}"/>
              </a:ext>
            </a:extLst>
          </p:cNvPr>
          <p:cNvCxnSpPr>
            <a:cxnSpLocks/>
          </p:cNvCxnSpPr>
          <p:nvPr/>
        </p:nvCxnSpPr>
        <p:spPr>
          <a:xfrm>
            <a:off x="5645366" y="2427088"/>
            <a:ext cx="1219174" cy="0"/>
          </a:xfrm>
          <a:prstGeom prst="straightConnector1">
            <a:avLst/>
          </a:prstGeom>
          <a:noFill/>
          <a:ln w="19050" cap="flat" cmpd="sng">
            <a:solidFill>
              <a:srgbClr val="39633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40" name="Google Shape;1425;p40">
            <a:extLst>
              <a:ext uri="{FF2B5EF4-FFF2-40B4-BE49-F238E27FC236}">
                <a16:creationId xmlns:a16="http://schemas.microsoft.com/office/drawing/2014/main" id="{21096FF2-0393-7826-7BC1-01ACE88CAF60}"/>
              </a:ext>
            </a:extLst>
          </p:cNvPr>
          <p:cNvSpPr txBox="1"/>
          <p:nvPr/>
        </p:nvSpPr>
        <p:spPr>
          <a:xfrm>
            <a:off x="6827521" y="2375534"/>
            <a:ext cx="1958340" cy="84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 defTabSz="914378">
              <a:defRPr sz="1050">
                <a:latin typeface="Nunito" pitchFamily="2" charset="0"/>
                <a:ea typeface="Roboto"/>
                <a:cs typeface="Roboto"/>
              </a:defRPr>
            </a:lvl1pPr>
          </a:lstStyle>
          <a:p>
            <a:r>
              <a:rPr lang="en-US" dirty="0">
                <a:sym typeface="Roboto"/>
              </a:rPr>
              <a:t>Analysis was performed on the dataset to show bar plots, scatter plots and box plots between attributes.</a:t>
            </a:r>
          </a:p>
        </p:txBody>
      </p:sp>
      <p:sp>
        <p:nvSpPr>
          <p:cNvPr id="1041" name="Google Shape;1426;p40">
            <a:extLst>
              <a:ext uri="{FF2B5EF4-FFF2-40B4-BE49-F238E27FC236}">
                <a16:creationId xmlns:a16="http://schemas.microsoft.com/office/drawing/2014/main" id="{9538EB27-F72D-47BF-F2C9-FC631B3CF033}"/>
              </a:ext>
            </a:extLst>
          </p:cNvPr>
          <p:cNvSpPr txBox="1"/>
          <p:nvPr/>
        </p:nvSpPr>
        <p:spPr>
          <a:xfrm>
            <a:off x="7871459" y="2210113"/>
            <a:ext cx="91440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defRPr/>
            </a:pPr>
            <a:r>
              <a:rPr lang="en-GB" sz="1300" b="1" dirty="0">
                <a:solidFill>
                  <a:srgbClr val="91BA4F"/>
                </a:solidFill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Analyse</a:t>
            </a:r>
            <a:endParaRPr sz="1300" b="1" dirty="0">
              <a:solidFill>
                <a:srgbClr val="91BA4F"/>
              </a:solidFill>
              <a:latin typeface="Poppins" panose="00000500000000000000" pitchFamily="2" charset="0"/>
              <a:cs typeface="Poppins" panose="00000500000000000000" pitchFamily="2" charset="0"/>
              <a:sym typeface="Fira Sans Extra Condensed"/>
            </a:endParaRPr>
          </a:p>
        </p:txBody>
      </p:sp>
      <p:cxnSp>
        <p:nvCxnSpPr>
          <p:cNvPr id="1043" name="Google Shape;1428;p40">
            <a:extLst>
              <a:ext uri="{FF2B5EF4-FFF2-40B4-BE49-F238E27FC236}">
                <a16:creationId xmlns:a16="http://schemas.microsoft.com/office/drawing/2014/main" id="{EB7B9012-3B9D-F5C4-3199-B88F8F5D3081}"/>
              </a:ext>
            </a:extLst>
          </p:cNvPr>
          <p:cNvCxnSpPr>
            <a:cxnSpLocks/>
          </p:cNvCxnSpPr>
          <p:nvPr/>
        </p:nvCxnSpPr>
        <p:spPr>
          <a:xfrm>
            <a:off x="5402580" y="1484042"/>
            <a:ext cx="1461960" cy="0"/>
          </a:xfrm>
          <a:prstGeom prst="straightConnector1">
            <a:avLst/>
          </a:prstGeom>
          <a:noFill/>
          <a:ln w="19050" cap="flat" cmpd="sng">
            <a:solidFill>
              <a:srgbClr val="39633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44" name="Google Shape;1429;p40">
            <a:extLst>
              <a:ext uri="{FF2B5EF4-FFF2-40B4-BE49-F238E27FC236}">
                <a16:creationId xmlns:a16="http://schemas.microsoft.com/office/drawing/2014/main" id="{59710E00-5733-4AA4-44F5-368F0872B8CC}"/>
              </a:ext>
            </a:extLst>
          </p:cNvPr>
          <p:cNvSpPr txBox="1"/>
          <p:nvPr/>
        </p:nvSpPr>
        <p:spPr>
          <a:xfrm>
            <a:off x="7185661" y="1309937"/>
            <a:ext cx="1600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 defTabSz="914378">
              <a:defRPr sz="1050">
                <a:latin typeface="Nunito" pitchFamily="2" charset="0"/>
                <a:ea typeface="Roboto"/>
                <a:cs typeface="Roboto"/>
              </a:defRPr>
            </a:lvl1pPr>
          </a:lstStyle>
          <a:p>
            <a:r>
              <a:rPr lang="en-GB" dirty="0">
                <a:sym typeface="Roboto"/>
              </a:rPr>
              <a:t>Result Interpretation and communication</a:t>
            </a:r>
            <a:endParaRPr dirty="0">
              <a:sym typeface="Roboto"/>
            </a:endParaRPr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FDEAE5A4-A396-2AC6-DAA8-E01ECF778356}"/>
              </a:ext>
            </a:extLst>
          </p:cNvPr>
          <p:cNvGrpSpPr/>
          <p:nvPr/>
        </p:nvGrpSpPr>
        <p:grpSpPr>
          <a:xfrm>
            <a:off x="3048427" y="1310496"/>
            <a:ext cx="3463655" cy="3221605"/>
            <a:chOff x="3048427" y="1472421"/>
            <a:chExt cx="3463655" cy="3221605"/>
          </a:xfrm>
        </p:grpSpPr>
        <p:sp>
          <p:nvSpPr>
            <p:cNvPr id="1009" name="Google Shape;1405;p40">
              <a:extLst>
                <a:ext uri="{FF2B5EF4-FFF2-40B4-BE49-F238E27FC236}">
                  <a16:creationId xmlns:a16="http://schemas.microsoft.com/office/drawing/2014/main" id="{24AB75A4-7CBF-2DEA-CEDA-9FEAA0ADB7E3}"/>
                </a:ext>
              </a:extLst>
            </p:cNvPr>
            <p:cNvSpPr/>
            <p:nvPr/>
          </p:nvSpPr>
          <p:spPr>
            <a:xfrm>
              <a:off x="3048427" y="4150776"/>
              <a:ext cx="3463655" cy="543250"/>
            </a:xfrm>
            <a:custGeom>
              <a:avLst/>
              <a:gdLst/>
              <a:ahLst/>
              <a:cxnLst/>
              <a:rect l="l" t="t" r="r" b="b"/>
              <a:pathLst>
                <a:path w="27678" h="3464" extrusionOk="0">
                  <a:moveTo>
                    <a:pt x="0" y="26"/>
                  </a:moveTo>
                  <a:lnTo>
                    <a:pt x="27677" y="1"/>
                  </a:lnTo>
                  <a:lnTo>
                    <a:pt x="27677" y="3436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defRPr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ea typeface="+mn-ea"/>
              </a:endParaRPr>
            </a:p>
          </p:txBody>
        </p:sp>
        <p:sp>
          <p:nvSpPr>
            <p:cNvPr id="1012" name="Google Shape;1409;p40">
              <a:extLst>
                <a:ext uri="{FF2B5EF4-FFF2-40B4-BE49-F238E27FC236}">
                  <a16:creationId xmlns:a16="http://schemas.microsoft.com/office/drawing/2014/main" id="{E78CD945-FBDE-7AC3-CD2D-5BDA987C8588}"/>
                </a:ext>
              </a:extLst>
            </p:cNvPr>
            <p:cNvSpPr/>
            <p:nvPr/>
          </p:nvSpPr>
          <p:spPr>
            <a:xfrm>
              <a:off x="3048427" y="3970950"/>
              <a:ext cx="3463655" cy="181136"/>
            </a:xfrm>
            <a:custGeom>
              <a:avLst/>
              <a:gdLst/>
              <a:ahLst/>
              <a:cxnLst/>
              <a:rect l="l" t="t" r="r" b="b"/>
              <a:pathLst>
                <a:path w="27678" h="1155" extrusionOk="0">
                  <a:moveTo>
                    <a:pt x="0" y="1155"/>
                  </a:moveTo>
                  <a:lnTo>
                    <a:pt x="27677" y="1130"/>
                  </a:lnTo>
                  <a:lnTo>
                    <a:pt x="25971" y="1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>
                <a:defRPr/>
              </a:pPr>
              <a:endParaRPr>
                <a:ea typeface="+mn-ea"/>
              </a:endParaRPr>
            </a:p>
          </p:txBody>
        </p:sp>
        <p:sp>
          <p:nvSpPr>
            <p:cNvPr id="1014" name="Google Shape;1411;p40">
              <a:extLst>
                <a:ext uri="{FF2B5EF4-FFF2-40B4-BE49-F238E27FC236}">
                  <a16:creationId xmlns:a16="http://schemas.microsoft.com/office/drawing/2014/main" id="{E6FD0B73-9B03-E81B-B523-56B03CF26E45}"/>
                </a:ext>
              </a:extLst>
            </p:cNvPr>
            <p:cNvSpPr/>
            <p:nvPr/>
          </p:nvSpPr>
          <p:spPr>
            <a:xfrm>
              <a:off x="3726028" y="1784985"/>
              <a:ext cx="1913782" cy="86726"/>
            </a:xfrm>
            <a:custGeom>
              <a:avLst/>
              <a:gdLst/>
              <a:ahLst/>
              <a:cxnLst/>
              <a:rect l="l" t="t" r="r" b="b"/>
              <a:pathLst>
                <a:path w="15293" h="553" extrusionOk="0">
                  <a:moveTo>
                    <a:pt x="0" y="553"/>
                  </a:moveTo>
                  <a:lnTo>
                    <a:pt x="15293" y="525"/>
                  </a:lnTo>
                  <a:lnTo>
                    <a:pt x="13799" y="1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>
                <a:defRPr/>
              </a:pPr>
              <a:endParaRPr>
                <a:ea typeface="+mn-ea"/>
              </a:endParaRPr>
            </a:p>
          </p:txBody>
        </p:sp>
        <p:sp>
          <p:nvSpPr>
            <p:cNvPr id="1015" name="Google Shape;1412;p40">
              <a:extLst>
                <a:ext uri="{FF2B5EF4-FFF2-40B4-BE49-F238E27FC236}">
                  <a16:creationId xmlns:a16="http://schemas.microsoft.com/office/drawing/2014/main" id="{8C1E4B40-1915-3553-338B-9E5AD9D69088}"/>
                </a:ext>
              </a:extLst>
            </p:cNvPr>
            <p:cNvSpPr/>
            <p:nvPr/>
          </p:nvSpPr>
          <p:spPr>
            <a:xfrm>
              <a:off x="3726028" y="1867321"/>
              <a:ext cx="1913782" cy="395048"/>
            </a:xfrm>
            <a:custGeom>
              <a:avLst/>
              <a:gdLst/>
              <a:ahLst/>
              <a:cxnLst/>
              <a:rect l="l" t="t" r="r" b="b"/>
              <a:pathLst>
                <a:path w="15293" h="2519" extrusionOk="0">
                  <a:moveTo>
                    <a:pt x="0" y="28"/>
                  </a:moveTo>
                  <a:cubicBezTo>
                    <a:pt x="4118" y="28"/>
                    <a:pt x="11148" y="0"/>
                    <a:pt x="15293" y="0"/>
                  </a:cubicBezTo>
                  <a:lnTo>
                    <a:pt x="15293" y="2494"/>
                  </a:lnTo>
                  <a:cubicBezTo>
                    <a:pt x="11148" y="2494"/>
                    <a:pt x="4118" y="2519"/>
                    <a:pt x="0" y="25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buSzPts val="1100"/>
                <a:defRPr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>
                <a:ea typeface="+mn-ea"/>
              </a:endParaRPr>
            </a:p>
          </p:txBody>
        </p:sp>
        <p:sp>
          <p:nvSpPr>
            <p:cNvPr id="1032" name="Google Shape;1417;p40">
              <a:extLst>
                <a:ext uri="{FF2B5EF4-FFF2-40B4-BE49-F238E27FC236}">
                  <a16:creationId xmlns:a16="http://schemas.microsoft.com/office/drawing/2014/main" id="{A06075E0-E920-13D7-7E30-CDEF2F9C52BC}"/>
                </a:ext>
              </a:extLst>
            </p:cNvPr>
            <p:cNvSpPr/>
            <p:nvPr/>
          </p:nvSpPr>
          <p:spPr>
            <a:xfrm>
              <a:off x="3393764" y="2900051"/>
              <a:ext cx="2669134" cy="448527"/>
            </a:xfrm>
            <a:custGeom>
              <a:avLst/>
              <a:gdLst/>
              <a:ahLst/>
              <a:cxnLst/>
              <a:rect l="l" t="t" r="r" b="b"/>
              <a:pathLst>
                <a:path w="21329" h="2860" extrusionOk="0">
                  <a:moveTo>
                    <a:pt x="0" y="1"/>
                  </a:moveTo>
                  <a:lnTo>
                    <a:pt x="21329" y="1"/>
                  </a:lnTo>
                  <a:lnTo>
                    <a:pt x="21329" y="2834"/>
                  </a:lnTo>
                  <a:cubicBezTo>
                    <a:pt x="15163" y="2834"/>
                    <a:pt x="6139" y="2859"/>
                    <a:pt x="0" y="2859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buSzPts val="1100"/>
                <a:defRPr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ea typeface="+mn-ea"/>
              </a:endParaRPr>
            </a:p>
          </p:txBody>
        </p:sp>
        <p:sp>
          <p:nvSpPr>
            <p:cNvPr id="1033" name="Google Shape;1418;p40">
              <a:extLst>
                <a:ext uri="{FF2B5EF4-FFF2-40B4-BE49-F238E27FC236}">
                  <a16:creationId xmlns:a16="http://schemas.microsoft.com/office/drawing/2014/main" id="{F5BF9F2B-E129-D069-A65D-599EB4F8146C}"/>
                </a:ext>
              </a:extLst>
            </p:cNvPr>
            <p:cNvSpPr/>
            <p:nvPr/>
          </p:nvSpPr>
          <p:spPr>
            <a:xfrm>
              <a:off x="3393764" y="2776626"/>
              <a:ext cx="2669134" cy="123580"/>
            </a:xfrm>
            <a:custGeom>
              <a:avLst/>
              <a:gdLst/>
              <a:ahLst/>
              <a:cxnLst/>
              <a:rect l="l" t="t" r="r" b="b"/>
              <a:pathLst>
                <a:path w="21329" h="788" extrusionOk="0">
                  <a:moveTo>
                    <a:pt x="0" y="788"/>
                  </a:moveTo>
                  <a:lnTo>
                    <a:pt x="21329" y="788"/>
                  </a:lnTo>
                  <a:lnTo>
                    <a:pt x="19807" y="1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>
                <a:defRPr/>
              </a:pPr>
              <a:endParaRPr>
                <a:ea typeface="+mn-ea"/>
              </a:endParaRPr>
            </a:p>
          </p:txBody>
        </p:sp>
        <p:sp>
          <p:nvSpPr>
            <p:cNvPr id="1037" name="Google Shape;1422;p40">
              <a:extLst>
                <a:ext uri="{FF2B5EF4-FFF2-40B4-BE49-F238E27FC236}">
                  <a16:creationId xmlns:a16="http://schemas.microsoft.com/office/drawing/2014/main" id="{DA7F9A12-30A3-E685-FCB9-179129AB8750}"/>
                </a:ext>
              </a:extLst>
            </p:cNvPr>
            <p:cNvSpPr/>
            <p:nvPr/>
          </p:nvSpPr>
          <p:spPr>
            <a:xfrm>
              <a:off x="3557880" y="2258300"/>
              <a:ext cx="2291583" cy="102879"/>
            </a:xfrm>
            <a:custGeom>
              <a:avLst/>
              <a:gdLst/>
              <a:ahLst/>
              <a:cxnLst/>
              <a:rect l="l" t="t" r="r" b="b"/>
              <a:pathLst>
                <a:path w="18312" h="656" extrusionOk="0">
                  <a:moveTo>
                    <a:pt x="1" y="655"/>
                  </a:moveTo>
                  <a:lnTo>
                    <a:pt x="18311" y="630"/>
                  </a:lnTo>
                  <a:lnTo>
                    <a:pt x="16815" y="1"/>
                  </a:lnTo>
                  <a:lnTo>
                    <a:pt x="1522" y="26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>
                <a:defRPr/>
              </a:pPr>
              <a:endParaRPr>
                <a:ea typeface="+mn-ea"/>
              </a:endParaRPr>
            </a:p>
          </p:txBody>
        </p:sp>
        <p:sp>
          <p:nvSpPr>
            <p:cNvPr id="1038" name="Google Shape;1423;p40">
              <a:extLst>
                <a:ext uri="{FF2B5EF4-FFF2-40B4-BE49-F238E27FC236}">
                  <a16:creationId xmlns:a16="http://schemas.microsoft.com/office/drawing/2014/main" id="{6F29C755-DF79-AEBF-EDF4-2680ECE61223}"/>
                </a:ext>
              </a:extLst>
            </p:cNvPr>
            <p:cNvSpPr/>
            <p:nvPr/>
          </p:nvSpPr>
          <p:spPr>
            <a:xfrm>
              <a:off x="3557880" y="2357103"/>
              <a:ext cx="2291583" cy="419670"/>
            </a:xfrm>
            <a:custGeom>
              <a:avLst/>
              <a:gdLst/>
              <a:ahLst/>
              <a:cxnLst/>
              <a:rect l="l" t="t" r="r" b="b"/>
              <a:pathLst>
                <a:path w="18312" h="2676" extrusionOk="0">
                  <a:moveTo>
                    <a:pt x="1" y="25"/>
                  </a:moveTo>
                  <a:cubicBezTo>
                    <a:pt x="5142" y="25"/>
                    <a:pt x="13169" y="0"/>
                    <a:pt x="18311" y="0"/>
                  </a:cubicBezTo>
                  <a:lnTo>
                    <a:pt x="18311" y="2676"/>
                  </a:lnTo>
                  <a:lnTo>
                    <a:pt x="1" y="2676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defRPr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ea typeface="+mn-ea"/>
              </a:endParaRPr>
            </a:p>
          </p:txBody>
        </p:sp>
        <p:sp>
          <p:nvSpPr>
            <p:cNvPr id="1042" name="Google Shape;1427;p40">
              <a:extLst>
                <a:ext uri="{FF2B5EF4-FFF2-40B4-BE49-F238E27FC236}">
                  <a16:creationId xmlns:a16="http://schemas.microsoft.com/office/drawing/2014/main" id="{DA11674E-DA88-B83C-851D-F4AFC161B6A2}"/>
                </a:ext>
              </a:extLst>
            </p:cNvPr>
            <p:cNvSpPr/>
            <p:nvPr/>
          </p:nvSpPr>
          <p:spPr>
            <a:xfrm>
              <a:off x="3889878" y="1472421"/>
              <a:ext cx="1536482" cy="316948"/>
            </a:xfrm>
            <a:custGeom>
              <a:avLst/>
              <a:gdLst/>
              <a:ahLst/>
              <a:cxnLst/>
              <a:rect l="l" t="t" r="r" b="b"/>
              <a:pathLst>
                <a:path w="12278" h="2021" extrusionOk="0">
                  <a:moveTo>
                    <a:pt x="0" y="27"/>
                  </a:moveTo>
                  <a:cubicBezTo>
                    <a:pt x="3333" y="27"/>
                    <a:pt x="8947" y="0"/>
                    <a:pt x="12277" y="0"/>
                  </a:cubicBezTo>
                  <a:lnTo>
                    <a:pt x="12277" y="2021"/>
                  </a:lnTo>
                  <a:lnTo>
                    <a:pt x="0" y="202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buSzPts val="1100"/>
                <a:defRPr/>
              </a:pPr>
              <a:r>
                <a:rPr lang="en-GB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6</a:t>
              </a:r>
              <a:endParaRPr>
                <a:ea typeface="+mn-ea"/>
              </a:endParaRPr>
            </a:p>
          </p:txBody>
        </p:sp>
        <p:sp>
          <p:nvSpPr>
            <p:cNvPr id="1045" name="Google Shape;1431;p40">
              <a:extLst>
                <a:ext uri="{FF2B5EF4-FFF2-40B4-BE49-F238E27FC236}">
                  <a16:creationId xmlns:a16="http://schemas.microsoft.com/office/drawing/2014/main" id="{CB229743-AEF5-955B-7555-5551549B2092}"/>
                </a:ext>
              </a:extLst>
            </p:cNvPr>
            <p:cNvSpPr/>
            <p:nvPr/>
          </p:nvSpPr>
          <p:spPr>
            <a:xfrm>
              <a:off x="3229284" y="3502026"/>
              <a:ext cx="3043056" cy="473305"/>
            </a:xfrm>
            <a:custGeom>
              <a:avLst/>
              <a:gdLst/>
              <a:ahLst/>
              <a:cxnLst/>
              <a:rect l="l" t="t" r="r" b="b"/>
              <a:pathLst>
                <a:path w="24317" h="3018" extrusionOk="0">
                  <a:moveTo>
                    <a:pt x="0" y="0"/>
                  </a:moveTo>
                  <a:lnTo>
                    <a:pt x="24317" y="0"/>
                  </a:lnTo>
                  <a:lnTo>
                    <a:pt x="24317" y="3018"/>
                  </a:lnTo>
                  <a:lnTo>
                    <a:pt x="0" y="301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378">
                <a:defRPr/>
              </a:pPr>
              <a:r>
                <a:rPr lang="en-GB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dirty="0">
                <a:ea typeface="+mn-ea"/>
              </a:endParaRPr>
            </a:p>
          </p:txBody>
        </p:sp>
        <p:sp>
          <p:nvSpPr>
            <p:cNvPr id="1046" name="Google Shape;1432;p40">
              <a:extLst>
                <a:ext uri="{FF2B5EF4-FFF2-40B4-BE49-F238E27FC236}">
                  <a16:creationId xmlns:a16="http://schemas.microsoft.com/office/drawing/2014/main" id="{6E965302-74E4-84ED-4A8C-5B37BDA2EDC1}"/>
                </a:ext>
              </a:extLst>
            </p:cNvPr>
            <p:cNvSpPr/>
            <p:nvPr/>
          </p:nvSpPr>
          <p:spPr>
            <a:xfrm>
              <a:off x="3230434" y="3342730"/>
              <a:ext cx="3043056" cy="160591"/>
            </a:xfrm>
            <a:custGeom>
              <a:avLst/>
              <a:gdLst/>
              <a:ahLst/>
              <a:cxnLst/>
              <a:rect l="l" t="t" r="r" b="b"/>
              <a:pathLst>
                <a:path w="24317" h="1024" extrusionOk="0">
                  <a:moveTo>
                    <a:pt x="0" y="1023"/>
                  </a:moveTo>
                  <a:lnTo>
                    <a:pt x="24317" y="1023"/>
                  </a:lnTo>
                  <a:lnTo>
                    <a:pt x="22823" y="1"/>
                  </a:lnTo>
                  <a:lnTo>
                    <a:pt x="1494" y="26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78">
                <a:defRPr/>
              </a:pPr>
              <a:endParaRPr>
                <a:ea typeface="+mn-ea"/>
              </a:endParaRPr>
            </a:p>
          </p:txBody>
        </p:sp>
      </p:grpSp>
      <p:cxnSp>
        <p:nvCxnSpPr>
          <p:cNvPr id="1047" name="Google Shape;1433;p40">
            <a:extLst>
              <a:ext uri="{FF2B5EF4-FFF2-40B4-BE49-F238E27FC236}">
                <a16:creationId xmlns:a16="http://schemas.microsoft.com/office/drawing/2014/main" id="{04B31D89-3B69-4F83-3D9E-61C0671CF210}"/>
              </a:ext>
            </a:extLst>
          </p:cNvPr>
          <p:cNvCxnSpPr>
            <a:cxnSpLocks/>
          </p:cNvCxnSpPr>
          <p:nvPr/>
        </p:nvCxnSpPr>
        <p:spPr>
          <a:xfrm>
            <a:off x="5645366" y="3576750"/>
            <a:ext cx="1219174" cy="0"/>
          </a:xfrm>
          <a:prstGeom prst="straightConnector1">
            <a:avLst/>
          </a:prstGeom>
          <a:noFill/>
          <a:ln w="19050" cap="flat" cmpd="sng">
            <a:solidFill>
              <a:srgbClr val="39633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48" name="Google Shape;1434;p40">
            <a:extLst>
              <a:ext uri="{FF2B5EF4-FFF2-40B4-BE49-F238E27FC236}">
                <a16:creationId xmlns:a16="http://schemas.microsoft.com/office/drawing/2014/main" id="{D71ECA39-F986-7280-CB08-02F32EB3576B}"/>
              </a:ext>
            </a:extLst>
          </p:cNvPr>
          <p:cNvSpPr txBox="1"/>
          <p:nvPr/>
        </p:nvSpPr>
        <p:spPr>
          <a:xfrm>
            <a:off x="7083944" y="3551657"/>
            <a:ext cx="1701917" cy="54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defTabSz="914378">
              <a:defRPr/>
            </a:pPr>
            <a:r>
              <a:rPr lang="en-US" sz="1050" dirty="0">
                <a:latin typeface="Nunito" pitchFamily="2" charset="0"/>
                <a:ea typeface="Roboto"/>
                <a:cs typeface="Roboto"/>
                <a:sym typeface="Roboto"/>
              </a:rPr>
              <a:t>The mall customer data was used for this project.</a:t>
            </a:r>
          </a:p>
        </p:txBody>
      </p:sp>
      <p:sp>
        <p:nvSpPr>
          <p:cNvPr id="1049" name="Google Shape;1435;p40">
            <a:extLst>
              <a:ext uri="{FF2B5EF4-FFF2-40B4-BE49-F238E27FC236}">
                <a16:creationId xmlns:a16="http://schemas.microsoft.com/office/drawing/2014/main" id="{BB71DFF6-7772-5635-1B7B-F46AE9AF51EF}"/>
              </a:ext>
            </a:extLst>
          </p:cNvPr>
          <p:cNvSpPr txBox="1"/>
          <p:nvPr/>
        </p:nvSpPr>
        <p:spPr>
          <a:xfrm>
            <a:off x="7886699" y="3387913"/>
            <a:ext cx="89916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defRPr/>
            </a:pPr>
            <a:r>
              <a:rPr lang="en-GB" sz="1300" b="1" dirty="0">
                <a:solidFill>
                  <a:srgbClr val="91BA4F"/>
                </a:solidFill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Prepare</a:t>
            </a:r>
            <a:endParaRPr sz="1300" b="1" dirty="0">
              <a:solidFill>
                <a:srgbClr val="91BA4F"/>
              </a:solidFill>
              <a:latin typeface="Poppins" panose="00000500000000000000" pitchFamily="2" charset="0"/>
              <a:cs typeface="Poppins" panose="00000500000000000000" pitchFamily="2" charset="0"/>
              <a:sym typeface="Fira Sans Extra Condensed"/>
            </a:endParaRPr>
          </a:p>
        </p:txBody>
      </p:sp>
      <p:sp>
        <p:nvSpPr>
          <p:cNvPr id="1062" name="Google Shape;1426;p40">
            <a:extLst>
              <a:ext uri="{FF2B5EF4-FFF2-40B4-BE49-F238E27FC236}">
                <a16:creationId xmlns:a16="http://schemas.microsoft.com/office/drawing/2014/main" id="{3A002DBB-EB52-6B23-4436-494A31E06C76}"/>
              </a:ext>
            </a:extLst>
          </p:cNvPr>
          <p:cNvSpPr txBox="1"/>
          <p:nvPr/>
        </p:nvSpPr>
        <p:spPr>
          <a:xfrm>
            <a:off x="8061959" y="1051873"/>
            <a:ext cx="72390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defRPr/>
            </a:pPr>
            <a:r>
              <a:rPr lang="en-GB" sz="1300" b="1" dirty="0">
                <a:solidFill>
                  <a:srgbClr val="91BA4F"/>
                </a:solidFill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Share</a:t>
            </a:r>
            <a:endParaRPr sz="1300" b="1" dirty="0">
              <a:solidFill>
                <a:srgbClr val="91BA4F"/>
              </a:solidFill>
              <a:latin typeface="Poppins" panose="00000500000000000000" pitchFamily="2" charset="0"/>
              <a:cs typeface="Poppins" panose="00000500000000000000" pitchFamily="2" charset="0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96" name="Google Shape;1396;p61"/>
          <p:cNvSpPr txBox="1">
            <a:spLocks noGrp="1"/>
          </p:cNvSpPr>
          <p:nvPr>
            <p:ph type="title" idx="2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4280B77-7ED0-D6E6-75DD-86DEEB932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5" y="742949"/>
            <a:ext cx="3924299" cy="3924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Entry</a:t>
            </a:r>
            <a:endParaRPr dirty="0"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1717965" y="2064188"/>
            <a:ext cx="606829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6336"/>
                </a:solidFill>
              </a:rPr>
              <a:t>200 Observations</a:t>
            </a:r>
            <a:endParaRPr dirty="0">
              <a:solidFill>
                <a:srgbClr val="396336"/>
              </a:solidFill>
            </a:endParaRPr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3287850" y="915175"/>
            <a:ext cx="2752732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6336"/>
                </a:solidFill>
              </a:rPr>
              <a:t>$60,560</a:t>
            </a:r>
            <a:endParaRPr dirty="0">
              <a:solidFill>
                <a:srgbClr val="396336"/>
              </a:solidFill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subTitle" idx="3"/>
          </p:nvPr>
        </p:nvSpPr>
        <p:spPr>
          <a:xfrm>
            <a:off x="3287850" y="1597879"/>
            <a:ext cx="3092168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Annual Income of the project</a:t>
            </a:r>
            <a:endParaRPr dirty="0"/>
          </a:p>
        </p:txBody>
      </p:sp>
      <p:grpSp>
        <p:nvGrpSpPr>
          <p:cNvPr id="431" name="Google Shape;431;p42"/>
          <p:cNvGrpSpPr/>
          <p:nvPr/>
        </p:nvGrpSpPr>
        <p:grpSpPr>
          <a:xfrm>
            <a:off x="0" y="0"/>
            <a:ext cx="1199700" cy="5149225"/>
            <a:chOff x="0" y="0"/>
            <a:chExt cx="1199700" cy="5149225"/>
          </a:xfrm>
        </p:grpSpPr>
        <p:sp>
          <p:nvSpPr>
            <p:cNvPr id="432" name="Google Shape;432;p42"/>
            <p:cNvSpPr/>
            <p:nvPr/>
          </p:nvSpPr>
          <p:spPr>
            <a:xfrm>
              <a:off x="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9" name="Google Shape;439;p42"/>
          <p:cNvGrpSpPr/>
          <p:nvPr/>
        </p:nvGrpSpPr>
        <p:grpSpPr>
          <a:xfrm>
            <a:off x="7944300" y="0"/>
            <a:ext cx="1199700" cy="5149225"/>
            <a:chOff x="7944300" y="0"/>
            <a:chExt cx="1199700" cy="5149225"/>
          </a:xfrm>
        </p:grpSpPr>
        <p:sp>
          <p:nvSpPr>
            <p:cNvPr id="440" name="Google Shape;440;p42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794430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94430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794430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2369;p38">
            <a:extLst>
              <a:ext uri="{FF2B5EF4-FFF2-40B4-BE49-F238E27FC236}">
                <a16:creationId xmlns:a16="http://schemas.microsoft.com/office/drawing/2014/main" id="{2080B511-1A96-BCBD-B1A0-83E09090A74E}"/>
              </a:ext>
            </a:extLst>
          </p:cNvPr>
          <p:cNvGrpSpPr/>
          <p:nvPr/>
        </p:nvGrpSpPr>
        <p:grpSpPr>
          <a:xfrm>
            <a:off x="6553200" y="3416739"/>
            <a:ext cx="671946" cy="1067558"/>
            <a:chOff x="7301133" y="1964169"/>
            <a:chExt cx="1046243" cy="1662226"/>
          </a:xfrm>
        </p:grpSpPr>
        <p:sp>
          <p:nvSpPr>
            <p:cNvPr id="712" name="Google Shape;2370;p38">
              <a:extLst>
                <a:ext uri="{FF2B5EF4-FFF2-40B4-BE49-F238E27FC236}">
                  <a16:creationId xmlns:a16="http://schemas.microsoft.com/office/drawing/2014/main" id="{CD0F2975-D576-5F79-CF78-C34E8A767351}"/>
                </a:ext>
              </a:extLst>
            </p:cNvPr>
            <p:cNvSpPr/>
            <p:nvPr/>
          </p:nvSpPr>
          <p:spPr>
            <a:xfrm>
              <a:off x="7301133" y="2989429"/>
              <a:ext cx="111009" cy="636960"/>
            </a:xfrm>
            <a:custGeom>
              <a:avLst/>
              <a:gdLst/>
              <a:ahLst/>
              <a:cxnLst/>
              <a:rect l="l" t="t" r="r" b="b"/>
              <a:pathLst>
                <a:path w="1530" h="8779" extrusionOk="0">
                  <a:moveTo>
                    <a:pt x="762" y="1"/>
                  </a:moveTo>
                  <a:lnTo>
                    <a:pt x="140" y="7518"/>
                  </a:lnTo>
                  <a:lnTo>
                    <a:pt x="1" y="8778"/>
                  </a:lnTo>
                  <a:lnTo>
                    <a:pt x="1529" y="8778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3" name="Google Shape;2371;p38">
              <a:extLst>
                <a:ext uri="{FF2B5EF4-FFF2-40B4-BE49-F238E27FC236}">
                  <a16:creationId xmlns:a16="http://schemas.microsoft.com/office/drawing/2014/main" id="{B1855839-BA79-BDD5-EADF-72C33C579D7A}"/>
                </a:ext>
              </a:extLst>
            </p:cNvPr>
            <p:cNvSpPr/>
            <p:nvPr/>
          </p:nvSpPr>
          <p:spPr>
            <a:xfrm>
              <a:off x="7312452" y="2641243"/>
              <a:ext cx="1034925" cy="985152"/>
            </a:xfrm>
            <a:custGeom>
              <a:avLst/>
              <a:gdLst/>
              <a:ahLst/>
              <a:cxnLst/>
              <a:rect l="l" t="t" r="r" b="b"/>
              <a:pathLst>
                <a:path w="14264" h="13578" extrusionOk="0">
                  <a:moveTo>
                    <a:pt x="8156" y="1"/>
                  </a:moveTo>
                  <a:lnTo>
                    <a:pt x="6612" y="918"/>
                  </a:lnTo>
                  <a:lnTo>
                    <a:pt x="4874" y="92"/>
                  </a:lnTo>
                  <a:lnTo>
                    <a:pt x="4440" y="205"/>
                  </a:lnTo>
                  <a:lnTo>
                    <a:pt x="4440" y="183"/>
                  </a:lnTo>
                  <a:cubicBezTo>
                    <a:pt x="4440" y="183"/>
                    <a:pt x="1727" y="306"/>
                    <a:pt x="687" y="2837"/>
                  </a:cubicBezTo>
                  <a:cubicBezTo>
                    <a:pt x="0" y="4505"/>
                    <a:pt x="1008" y="9277"/>
                    <a:pt x="1062" y="10564"/>
                  </a:cubicBezTo>
                  <a:lnTo>
                    <a:pt x="606" y="13577"/>
                  </a:lnTo>
                  <a:lnTo>
                    <a:pt x="12655" y="13577"/>
                  </a:lnTo>
                  <a:cubicBezTo>
                    <a:pt x="12655" y="13577"/>
                    <a:pt x="12740" y="9261"/>
                    <a:pt x="12810" y="8435"/>
                  </a:cubicBezTo>
                  <a:lnTo>
                    <a:pt x="12891" y="5947"/>
                  </a:lnTo>
                  <a:lnTo>
                    <a:pt x="13802" y="5819"/>
                  </a:lnTo>
                  <a:cubicBezTo>
                    <a:pt x="14097" y="5776"/>
                    <a:pt x="14263" y="5454"/>
                    <a:pt x="14124" y="5191"/>
                  </a:cubicBezTo>
                  <a:lnTo>
                    <a:pt x="12547" y="2226"/>
                  </a:lnTo>
                  <a:cubicBezTo>
                    <a:pt x="12483" y="2087"/>
                    <a:pt x="12413" y="1947"/>
                    <a:pt x="12333" y="1819"/>
                  </a:cubicBezTo>
                  <a:lnTo>
                    <a:pt x="12322" y="1797"/>
                  </a:lnTo>
                  <a:lnTo>
                    <a:pt x="12322" y="1802"/>
                  </a:lnTo>
                  <a:cubicBezTo>
                    <a:pt x="11807" y="971"/>
                    <a:pt x="10982" y="355"/>
                    <a:pt x="10000" y="124"/>
                  </a:cubicBezTo>
                  <a:cubicBezTo>
                    <a:pt x="9984" y="119"/>
                    <a:pt x="9963" y="113"/>
                    <a:pt x="9947" y="113"/>
                  </a:cubicBezTo>
                  <a:lnTo>
                    <a:pt x="81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4" name="Google Shape;2372;p38">
              <a:extLst>
                <a:ext uri="{FF2B5EF4-FFF2-40B4-BE49-F238E27FC236}">
                  <a16:creationId xmlns:a16="http://schemas.microsoft.com/office/drawing/2014/main" id="{571B50C0-9B22-F825-F79F-E59276ED2A37}"/>
                </a:ext>
              </a:extLst>
            </p:cNvPr>
            <p:cNvSpPr/>
            <p:nvPr/>
          </p:nvSpPr>
          <p:spPr>
            <a:xfrm>
              <a:off x="7643154" y="2638558"/>
              <a:ext cx="315977" cy="370031"/>
            </a:xfrm>
            <a:custGeom>
              <a:avLst/>
              <a:gdLst/>
              <a:ahLst/>
              <a:cxnLst/>
              <a:rect l="l" t="t" r="r" b="b"/>
              <a:pathLst>
                <a:path w="4355" h="5100" extrusionOk="0">
                  <a:moveTo>
                    <a:pt x="4354" y="0"/>
                  </a:moveTo>
                  <a:lnTo>
                    <a:pt x="0" y="81"/>
                  </a:lnTo>
                  <a:cubicBezTo>
                    <a:pt x="0" y="81"/>
                    <a:pt x="43" y="2971"/>
                    <a:pt x="1668" y="5099"/>
                  </a:cubicBezTo>
                  <a:cubicBezTo>
                    <a:pt x="1668" y="5099"/>
                    <a:pt x="4172" y="1764"/>
                    <a:pt x="4354" y="0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5" name="Google Shape;2373;p38">
              <a:extLst>
                <a:ext uri="{FF2B5EF4-FFF2-40B4-BE49-F238E27FC236}">
                  <a16:creationId xmlns:a16="http://schemas.microsoft.com/office/drawing/2014/main" id="{FAC35D78-74F2-9461-CB11-F70FADDFEE98}"/>
                </a:ext>
              </a:extLst>
            </p:cNvPr>
            <p:cNvSpPr/>
            <p:nvPr/>
          </p:nvSpPr>
          <p:spPr>
            <a:xfrm>
              <a:off x="7381306" y="1964169"/>
              <a:ext cx="761029" cy="626222"/>
            </a:xfrm>
            <a:custGeom>
              <a:avLst/>
              <a:gdLst/>
              <a:ahLst/>
              <a:cxnLst/>
              <a:rect l="l" t="t" r="r" b="b"/>
              <a:pathLst>
                <a:path w="10489" h="8631" extrusionOk="0">
                  <a:moveTo>
                    <a:pt x="4818" y="1"/>
                  </a:moveTo>
                  <a:cubicBezTo>
                    <a:pt x="4258" y="1"/>
                    <a:pt x="3636" y="339"/>
                    <a:pt x="3416" y="775"/>
                  </a:cubicBezTo>
                  <a:cubicBezTo>
                    <a:pt x="3262" y="738"/>
                    <a:pt x="3115" y="721"/>
                    <a:pt x="2975" y="721"/>
                  </a:cubicBezTo>
                  <a:cubicBezTo>
                    <a:pt x="2718" y="721"/>
                    <a:pt x="2487" y="777"/>
                    <a:pt x="2285" y="861"/>
                  </a:cubicBezTo>
                  <a:cubicBezTo>
                    <a:pt x="1582" y="1145"/>
                    <a:pt x="1121" y="2234"/>
                    <a:pt x="1486" y="2786"/>
                  </a:cubicBezTo>
                  <a:cubicBezTo>
                    <a:pt x="1491" y="2791"/>
                    <a:pt x="1502" y="2802"/>
                    <a:pt x="1507" y="2807"/>
                  </a:cubicBezTo>
                  <a:cubicBezTo>
                    <a:pt x="1486" y="2823"/>
                    <a:pt x="1470" y="2834"/>
                    <a:pt x="1454" y="2850"/>
                  </a:cubicBezTo>
                  <a:cubicBezTo>
                    <a:pt x="1421" y="2888"/>
                    <a:pt x="1395" y="2925"/>
                    <a:pt x="1373" y="2963"/>
                  </a:cubicBezTo>
                  <a:cubicBezTo>
                    <a:pt x="1341" y="2984"/>
                    <a:pt x="1314" y="3006"/>
                    <a:pt x="1293" y="3033"/>
                  </a:cubicBezTo>
                  <a:cubicBezTo>
                    <a:pt x="1132" y="3226"/>
                    <a:pt x="1137" y="3510"/>
                    <a:pt x="1346" y="3869"/>
                  </a:cubicBezTo>
                  <a:cubicBezTo>
                    <a:pt x="1062" y="3869"/>
                    <a:pt x="649" y="3928"/>
                    <a:pt x="429" y="4277"/>
                  </a:cubicBezTo>
                  <a:cubicBezTo>
                    <a:pt x="0" y="4974"/>
                    <a:pt x="773" y="5370"/>
                    <a:pt x="773" y="5370"/>
                  </a:cubicBezTo>
                  <a:cubicBezTo>
                    <a:pt x="494" y="5762"/>
                    <a:pt x="408" y="6116"/>
                    <a:pt x="397" y="6394"/>
                  </a:cubicBezTo>
                  <a:cubicBezTo>
                    <a:pt x="387" y="6802"/>
                    <a:pt x="612" y="7193"/>
                    <a:pt x="971" y="7376"/>
                  </a:cubicBezTo>
                  <a:cubicBezTo>
                    <a:pt x="1134" y="7456"/>
                    <a:pt x="1291" y="7486"/>
                    <a:pt x="1436" y="7486"/>
                  </a:cubicBezTo>
                  <a:cubicBezTo>
                    <a:pt x="1525" y="7486"/>
                    <a:pt x="1610" y="7474"/>
                    <a:pt x="1690" y="7456"/>
                  </a:cubicBezTo>
                  <a:lnTo>
                    <a:pt x="1690" y="7456"/>
                  </a:lnTo>
                  <a:cubicBezTo>
                    <a:pt x="1625" y="7644"/>
                    <a:pt x="1566" y="7982"/>
                    <a:pt x="1791" y="8287"/>
                  </a:cubicBezTo>
                  <a:cubicBezTo>
                    <a:pt x="1951" y="8505"/>
                    <a:pt x="2218" y="8631"/>
                    <a:pt x="2488" y="8631"/>
                  </a:cubicBezTo>
                  <a:cubicBezTo>
                    <a:pt x="2544" y="8631"/>
                    <a:pt x="2600" y="8625"/>
                    <a:pt x="2655" y="8614"/>
                  </a:cubicBezTo>
                  <a:cubicBezTo>
                    <a:pt x="2767" y="8593"/>
                    <a:pt x="2901" y="8550"/>
                    <a:pt x="3035" y="8475"/>
                  </a:cubicBezTo>
                  <a:cubicBezTo>
                    <a:pt x="3255" y="8464"/>
                    <a:pt x="3427" y="8411"/>
                    <a:pt x="3566" y="8325"/>
                  </a:cubicBezTo>
                  <a:cubicBezTo>
                    <a:pt x="3661" y="8398"/>
                    <a:pt x="3795" y="8473"/>
                    <a:pt x="3952" y="8473"/>
                  </a:cubicBezTo>
                  <a:cubicBezTo>
                    <a:pt x="4072" y="8473"/>
                    <a:pt x="4205" y="8429"/>
                    <a:pt x="4344" y="8309"/>
                  </a:cubicBezTo>
                  <a:cubicBezTo>
                    <a:pt x="4746" y="7949"/>
                    <a:pt x="4483" y="7285"/>
                    <a:pt x="4483" y="7285"/>
                  </a:cubicBezTo>
                  <a:lnTo>
                    <a:pt x="4483" y="7285"/>
                  </a:lnTo>
                  <a:cubicBezTo>
                    <a:pt x="4483" y="7285"/>
                    <a:pt x="4758" y="7450"/>
                    <a:pt x="5016" y="7450"/>
                  </a:cubicBezTo>
                  <a:cubicBezTo>
                    <a:pt x="5141" y="7450"/>
                    <a:pt x="5262" y="7411"/>
                    <a:pt x="5346" y="7295"/>
                  </a:cubicBezTo>
                  <a:cubicBezTo>
                    <a:pt x="5432" y="7172"/>
                    <a:pt x="5470" y="7027"/>
                    <a:pt x="5454" y="6856"/>
                  </a:cubicBezTo>
                  <a:cubicBezTo>
                    <a:pt x="5470" y="6840"/>
                    <a:pt x="5491" y="6823"/>
                    <a:pt x="5507" y="6807"/>
                  </a:cubicBezTo>
                  <a:cubicBezTo>
                    <a:pt x="5607" y="7980"/>
                    <a:pt x="6120" y="8440"/>
                    <a:pt x="6664" y="8440"/>
                  </a:cubicBezTo>
                  <a:cubicBezTo>
                    <a:pt x="6971" y="8440"/>
                    <a:pt x="7288" y="8293"/>
                    <a:pt x="7545" y="8046"/>
                  </a:cubicBezTo>
                  <a:cubicBezTo>
                    <a:pt x="7652" y="7939"/>
                    <a:pt x="7754" y="7815"/>
                    <a:pt x="7845" y="7660"/>
                  </a:cubicBezTo>
                  <a:cubicBezTo>
                    <a:pt x="7845" y="7660"/>
                    <a:pt x="8341" y="8219"/>
                    <a:pt x="8940" y="8219"/>
                  </a:cubicBezTo>
                  <a:cubicBezTo>
                    <a:pt x="9158" y="8219"/>
                    <a:pt x="9389" y="8146"/>
                    <a:pt x="9615" y="7944"/>
                  </a:cubicBezTo>
                  <a:cubicBezTo>
                    <a:pt x="9615" y="7944"/>
                    <a:pt x="10274" y="7397"/>
                    <a:pt x="9373" y="6443"/>
                  </a:cubicBezTo>
                  <a:cubicBezTo>
                    <a:pt x="9373" y="6443"/>
                    <a:pt x="10119" y="6389"/>
                    <a:pt x="10354" y="5724"/>
                  </a:cubicBezTo>
                  <a:cubicBezTo>
                    <a:pt x="10489" y="5338"/>
                    <a:pt x="10381" y="4904"/>
                    <a:pt x="10092" y="4620"/>
                  </a:cubicBezTo>
                  <a:cubicBezTo>
                    <a:pt x="10022" y="4545"/>
                    <a:pt x="9931" y="4475"/>
                    <a:pt x="9824" y="4405"/>
                  </a:cubicBezTo>
                  <a:cubicBezTo>
                    <a:pt x="9984" y="4298"/>
                    <a:pt x="10140" y="4137"/>
                    <a:pt x="10226" y="3896"/>
                  </a:cubicBezTo>
                  <a:cubicBezTo>
                    <a:pt x="10360" y="3515"/>
                    <a:pt x="10253" y="3075"/>
                    <a:pt x="9963" y="2791"/>
                  </a:cubicBezTo>
                  <a:cubicBezTo>
                    <a:pt x="9765" y="2593"/>
                    <a:pt x="9459" y="2394"/>
                    <a:pt x="8987" y="2303"/>
                  </a:cubicBezTo>
                  <a:cubicBezTo>
                    <a:pt x="8987" y="2303"/>
                    <a:pt x="9277" y="1483"/>
                    <a:pt x="8483" y="1279"/>
                  </a:cubicBezTo>
                  <a:cubicBezTo>
                    <a:pt x="8414" y="1261"/>
                    <a:pt x="8346" y="1253"/>
                    <a:pt x="8282" y="1253"/>
                  </a:cubicBezTo>
                  <a:cubicBezTo>
                    <a:pt x="8252" y="1253"/>
                    <a:pt x="8222" y="1254"/>
                    <a:pt x="8194" y="1258"/>
                  </a:cubicBezTo>
                  <a:cubicBezTo>
                    <a:pt x="7959" y="652"/>
                    <a:pt x="7501" y="294"/>
                    <a:pt x="6900" y="294"/>
                  </a:cubicBezTo>
                  <a:cubicBezTo>
                    <a:pt x="6745" y="294"/>
                    <a:pt x="6581" y="318"/>
                    <a:pt x="6408" y="368"/>
                  </a:cubicBezTo>
                  <a:lnTo>
                    <a:pt x="5931" y="507"/>
                  </a:lnTo>
                  <a:cubicBezTo>
                    <a:pt x="5695" y="266"/>
                    <a:pt x="5427" y="126"/>
                    <a:pt x="5169" y="51"/>
                  </a:cubicBezTo>
                  <a:cubicBezTo>
                    <a:pt x="5058" y="17"/>
                    <a:pt x="4940" y="1"/>
                    <a:pt x="4818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6" name="Google Shape;2374;p38">
              <a:extLst>
                <a:ext uri="{FF2B5EF4-FFF2-40B4-BE49-F238E27FC236}">
                  <a16:creationId xmlns:a16="http://schemas.microsoft.com/office/drawing/2014/main" id="{292DBFC0-0FD9-22B5-D6B0-4B2A59140963}"/>
                </a:ext>
              </a:extLst>
            </p:cNvPr>
            <p:cNvSpPr/>
            <p:nvPr/>
          </p:nvSpPr>
          <p:spPr>
            <a:xfrm>
              <a:off x="7526777" y="2184152"/>
              <a:ext cx="459926" cy="772275"/>
            </a:xfrm>
            <a:custGeom>
              <a:avLst/>
              <a:gdLst/>
              <a:ahLst/>
              <a:cxnLst/>
              <a:rect l="l" t="t" r="r" b="b"/>
              <a:pathLst>
                <a:path w="6339" h="10644" extrusionOk="0">
                  <a:moveTo>
                    <a:pt x="2382" y="1"/>
                  </a:moveTo>
                  <a:cubicBezTo>
                    <a:pt x="1947" y="241"/>
                    <a:pt x="1439" y="447"/>
                    <a:pt x="1054" y="447"/>
                  </a:cubicBezTo>
                  <a:cubicBezTo>
                    <a:pt x="1035" y="447"/>
                    <a:pt x="1016" y="447"/>
                    <a:pt x="998" y="446"/>
                  </a:cubicBezTo>
                  <a:cubicBezTo>
                    <a:pt x="601" y="429"/>
                    <a:pt x="274" y="376"/>
                    <a:pt x="1" y="301"/>
                  </a:cubicBezTo>
                  <a:lnTo>
                    <a:pt x="1" y="301"/>
                  </a:lnTo>
                  <a:lnTo>
                    <a:pt x="113" y="3368"/>
                  </a:lnTo>
                  <a:cubicBezTo>
                    <a:pt x="151" y="4531"/>
                    <a:pt x="1004" y="5448"/>
                    <a:pt x="2038" y="5480"/>
                  </a:cubicBezTo>
                  <a:lnTo>
                    <a:pt x="2140" y="6242"/>
                  </a:lnTo>
                  <a:cubicBezTo>
                    <a:pt x="2130" y="8735"/>
                    <a:pt x="3288" y="10644"/>
                    <a:pt x="3288" y="10644"/>
                  </a:cubicBezTo>
                  <a:cubicBezTo>
                    <a:pt x="3288" y="10644"/>
                    <a:pt x="5658" y="7084"/>
                    <a:pt x="5545" y="6215"/>
                  </a:cubicBezTo>
                  <a:lnTo>
                    <a:pt x="5030" y="2971"/>
                  </a:lnTo>
                  <a:lnTo>
                    <a:pt x="5416" y="2928"/>
                  </a:lnTo>
                  <a:cubicBezTo>
                    <a:pt x="5947" y="2875"/>
                    <a:pt x="6339" y="2392"/>
                    <a:pt x="6285" y="1861"/>
                  </a:cubicBezTo>
                  <a:lnTo>
                    <a:pt x="6280" y="1840"/>
                  </a:lnTo>
                  <a:cubicBezTo>
                    <a:pt x="6229" y="1342"/>
                    <a:pt x="5802" y="971"/>
                    <a:pt x="5311" y="971"/>
                  </a:cubicBezTo>
                  <a:cubicBezTo>
                    <a:pt x="5279" y="971"/>
                    <a:pt x="5246" y="973"/>
                    <a:pt x="5213" y="976"/>
                  </a:cubicBezTo>
                  <a:lnTo>
                    <a:pt x="4698" y="1030"/>
                  </a:lnTo>
                  <a:lnTo>
                    <a:pt x="4419" y="1127"/>
                  </a:lnTo>
                  <a:cubicBezTo>
                    <a:pt x="4162" y="1121"/>
                    <a:pt x="3663" y="853"/>
                    <a:pt x="3368" y="172"/>
                  </a:cubicBezTo>
                  <a:cubicBezTo>
                    <a:pt x="3290" y="184"/>
                    <a:pt x="3207" y="191"/>
                    <a:pt x="3121" y="191"/>
                  </a:cubicBezTo>
                  <a:cubicBezTo>
                    <a:pt x="2942" y="191"/>
                    <a:pt x="2750" y="161"/>
                    <a:pt x="2559" y="81"/>
                  </a:cubicBezTo>
                  <a:cubicBezTo>
                    <a:pt x="2494" y="54"/>
                    <a:pt x="2435" y="27"/>
                    <a:pt x="2382" y="1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7" name="Google Shape;2375;p38">
              <a:extLst>
                <a:ext uri="{FF2B5EF4-FFF2-40B4-BE49-F238E27FC236}">
                  <a16:creationId xmlns:a16="http://schemas.microsoft.com/office/drawing/2014/main" id="{19323497-666D-1D38-3834-206CCAABE15A}"/>
                </a:ext>
              </a:extLst>
            </p:cNvPr>
            <p:cNvSpPr/>
            <p:nvPr/>
          </p:nvSpPr>
          <p:spPr>
            <a:xfrm>
              <a:off x="7674642" y="2516740"/>
              <a:ext cx="175511" cy="127697"/>
            </a:xfrm>
            <a:custGeom>
              <a:avLst/>
              <a:gdLst/>
              <a:ahLst/>
              <a:cxnLst/>
              <a:rect l="l" t="t" r="r" b="b"/>
              <a:pathLst>
                <a:path w="2419" h="1760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1899" y="714"/>
                    <a:pt x="0" y="896"/>
                    <a:pt x="0" y="896"/>
                  </a:cubicBezTo>
                  <a:lnTo>
                    <a:pt x="118" y="1760"/>
                  </a:lnTo>
                  <a:cubicBezTo>
                    <a:pt x="2418" y="1234"/>
                    <a:pt x="2124" y="1"/>
                    <a:pt x="2124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8" name="Google Shape;2376;p38">
              <a:extLst>
                <a:ext uri="{FF2B5EF4-FFF2-40B4-BE49-F238E27FC236}">
                  <a16:creationId xmlns:a16="http://schemas.microsoft.com/office/drawing/2014/main" id="{E3B7576B-0BB5-34CB-43E9-FE9C4EB6D082}"/>
                </a:ext>
              </a:extLst>
            </p:cNvPr>
            <p:cNvSpPr/>
            <p:nvPr/>
          </p:nvSpPr>
          <p:spPr>
            <a:xfrm>
              <a:off x="7896803" y="2366263"/>
              <a:ext cx="71612" cy="65807"/>
            </a:xfrm>
            <a:custGeom>
              <a:avLst/>
              <a:gdLst/>
              <a:ahLst/>
              <a:cxnLst/>
              <a:rect l="l" t="t" r="r" b="b"/>
              <a:pathLst>
                <a:path w="987" h="907" extrusionOk="0">
                  <a:moveTo>
                    <a:pt x="493" y="177"/>
                  </a:moveTo>
                  <a:cubicBezTo>
                    <a:pt x="622" y="177"/>
                    <a:pt x="735" y="268"/>
                    <a:pt x="762" y="397"/>
                  </a:cubicBezTo>
                  <a:cubicBezTo>
                    <a:pt x="794" y="547"/>
                    <a:pt x="697" y="692"/>
                    <a:pt x="547" y="724"/>
                  </a:cubicBezTo>
                  <a:cubicBezTo>
                    <a:pt x="530" y="727"/>
                    <a:pt x="513" y="728"/>
                    <a:pt x="497" y="728"/>
                  </a:cubicBezTo>
                  <a:cubicBezTo>
                    <a:pt x="366" y="728"/>
                    <a:pt x="249" y="638"/>
                    <a:pt x="225" y="509"/>
                  </a:cubicBezTo>
                  <a:cubicBezTo>
                    <a:pt x="193" y="359"/>
                    <a:pt x="290" y="214"/>
                    <a:pt x="440" y="182"/>
                  </a:cubicBezTo>
                  <a:cubicBezTo>
                    <a:pt x="456" y="182"/>
                    <a:pt x="477" y="177"/>
                    <a:pt x="493" y="177"/>
                  </a:cubicBezTo>
                  <a:close/>
                  <a:moveTo>
                    <a:pt x="498" y="0"/>
                  </a:moveTo>
                  <a:cubicBezTo>
                    <a:pt x="466" y="0"/>
                    <a:pt x="434" y="4"/>
                    <a:pt x="402" y="11"/>
                  </a:cubicBezTo>
                  <a:cubicBezTo>
                    <a:pt x="156" y="59"/>
                    <a:pt x="0" y="300"/>
                    <a:pt x="48" y="541"/>
                  </a:cubicBezTo>
                  <a:cubicBezTo>
                    <a:pt x="91" y="756"/>
                    <a:pt x="284" y="906"/>
                    <a:pt x="493" y="906"/>
                  </a:cubicBezTo>
                  <a:cubicBezTo>
                    <a:pt x="520" y="906"/>
                    <a:pt x="552" y="906"/>
                    <a:pt x="585" y="895"/>
                  </a:cubicBezTo>
                  <a:cubicBezTo>
                    <a:pt x="831" y="847"/>
                    <a:pt x="987" y="606"/>
                    <a:pt x="938" y="365"/>
                  </a:cubicBezTo>
                  <a:cubicBezTo>
                    <a:pt x="896" y="150"/>
                    <a:pt x="708" y="0"/>
                    <a:pt x="498" y="0"/>
                  </a:cubicBezTo>
                  <a:close/>
                </a:path>
              </a:pathLst>
            </a:custGeom>
            <a:solidFill>
              <a:srgbClr val="EDED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9" name="Google Shape;2377;p38">
              <a:extLst>
                <a:ext uri="{FF2B5EF4-FFF2-40B4-BE49-F238E27FC236}">
                  <a16:creationId xmlns:a16="http://schemas.microsoft.com/office/drawing/2014/main" id="{871D4B0F-4F41-3C8F-264A-C6617560D181}"/>
                </a:ext>
              </a:extLst>
            </p:cNvPr>
            <p:cNvSpPr/>
            <p:nvPr/>
          </p:nvSpPr>
          <p:spPr>
            <a:xfrm>
              <a:off x="7407788" y="2770824"/>
              <a:ext cx="193359" cy="361469"/>
            </a:xfrm>
            <a:custGeom>
              <a:avLst/>
              <a:gdLst/>
              <a:ahLst/>
              <a:cxnLst/>
              <a:rect l="l" t="t" r="r" b="b"/>
              <a:pathLst>
                <a:path w="2665" h="4982" extrusionOk="0">
                  <a:moveTo>
                    <a:pt x="472" y="0"/>
                  </a:moveTo>
                  <a:cubicBezTo>
                    <a:pt x="209" y="0"/>
                    <a:pt x="0" y="209"/>
                    <a:pt x="0" y="472"/>
                  </a:cubicBezTo>
                  <a:lnTo>
                    <a:pt x="0" y="4510"/>
                  </a:lnTo>
                  <a:cubicBezTo>
                    <a:pt x="0" y="4772"/>
                    <a:pt x="209" y="4982"/>
                    <a:pt x="472" y="4982"/>
                  </a:cubicBezTo>
                  <a:lnTo>
                    <a:pt x="2193" y="4982"/>
                  </a:lnTo>
                  <a:cubicBezTo>
                    <a:pt x="2451" y="4982"/>
                    <a:pt x="2665" y="4772"/>
                    <a:pt x="2665" y="4510"/>
                  </a:cubicBezTo>
                  <a:lnTo>
                    <a:pt x="2665" y="472"/>
                  </a:lnTo>
                  <a:cubicBezTo>
                    <a:pt x="2665" y="209"/>
                    <a:pt x="2451" y="0"/>
                    <a:pt x="2193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Google Shape;2378;p38">
              <a:extLst>
                <a:ext uri="{FF2B5EF4-FFF2-40B4-BE49-F238E27FC236}">
                  <a16:creationId xmlns:a16="http://schemas.microsoft.com/office/drawing/2014/main" id="{2F47A8BF-152B-6606-95DE-3C5FB6F538D4}"/>
                </a:ext>
              </a:extLst>
            </p:cNvPr>
            <p:cNvSpPr/>
            <p:nvPr/>
          </p:nvSpPr>
          <p:spPr>
            <a:xfrm>
              <a:off x="7995186" y="2920938"/>
              <a:ext cx="240883" cy="167022"/>
            </a:xfrm>
            <a:custGeom>
              <a:avLst/>
              <a:gdLst/>
              <a:ahLst/>
              <a:cxnLst/>
              <a:rect l="l" t="t" r="r" b="b"/>
              <a:pathLst>
                <a:path w="3320" h="2302" extrusionOk="0">
                  <a:moveTo>
                    <a:pt x="159" y="0"/>
                  </a:moveTo>
                  <a:cubicBezTo>
                    <a:pt x="136" y="0"/>
                    <a:pt x="119" y="20"/>
                    <a:pt x="119" y="44"/>
                  </a:cubicBezTo>
                  <a:lnTo>
                    <a:pt x="6" y="1953"/>
                  </a:lnTo>
                  <a:cubicBezTo>
                    <a:pt x="1" y="2049"/>
                    <a:pt x="38" y="2140"/>
                    <a:pt x="108" y="2205"/>
                  </a:cubicBezTo>
                  <a:cubicBezTo>
                    <a:pt x="167" y="2264"/>
                    <a:pt x="247" y="2301"/>
                    <a:pt x="333" y="2301"/>
                  </a:cubicBezTo>
                  <a:cubicBezTo>
                    <a:pt x="344" y="2301"/>
                    <a:pt x="349" y="2301"/>
                    <a:pt x="360" y="2296"/>
                  </a:cubicBezTo>
                  <a:lnTo>
                    <a:pt x="3277" y="2071"/>
                  </a:lnTo>
                  <a:cubicBezTo>
                    <a:pt x="3298" y="2065"/>
                    <a:pt x="3320" y="2044"/>
                    <a:pt x="3314" y="2022"/>
                  </a:cubicBezTo>
                  <a:cubicBezTo>
                    <a:pt x="3314" y="1996"/>
                    <a:pt x="3293" y="1980"/>
                    <a:pt x="3266" y="1980"/>
                  </a:cubicBezTo>
                  <a:lnTo>
                    <a:pt x="355" y="2210"/>
                  </a:lnTo>
                  <a:cubicBezTo>
                    <a:pt x="349" y="2211"/>
                    <a:pt x="343" y="2211"/>
                    <a:pt x="337" y="2211"/>
                  </a:cubicBezTo>
                  <a:cubicBezTo>
                    <a:pt x="273" y="2211"/>
                    <a:pt x="211" y="2185"/>
                    <a:pt x="167" y="2140"/>
                  </a:cubicBezTo>
                  <a:cubicBezTo>
                    <a:pt x="119" y="2092"/>
                    <a:pt x="92" y="2028"/>
                    <a:pt x="97" y="1958"/>
                  </a:cubicBezTo>
                  <a:lnTo>
                    <a:pt x="210" y="49"/>
                  </a:lnTo>
                  <a:cubicBezTo>
                    <a:pt x="210" y="22"/>
                    <a:pt x="188" y="1"/>
                    <a:pt x="167" y="1"/>
                  </a:cubicBezTo>
                  <a:cubicBezTo>
                    <a:pt x="164" y="0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1" name="Google Shape;2379;p38">
              <a:extLst>
                <a:ext uri="{FF2B5EF4-FFF2-40B4-BE49-F238E27FC236}">
                  <a16:creationId xmlns:a16="http://schemas.microsoft.com/office/drawing/2014/main" id="{99D17AF1-40F8-55DF-932F-75E553A32A9E}"/>
                </a:ext>
              </a:extLst>
            </p:cNvPr>
            <p:cNvSpPr/>
            <p:nvPr/>
          </p:nvSpPr>
          <p:spPr>
            <a:xfrm>
              <a:off x="7983142" y="3148177"/>
              <a:ext cx="121820" cy="47161"/>
            </a:xfrm>
            <a:custGeom>
              <a:avLst/>
              <a:gdLst/>
              <a:ahLst/>
              <a:cxnLst/>
              <a:rect l="l" t="t" r="r" b="b"/>
              <a:pathLst>
                <a:path w="1679" h="650" extrusionOk="0">
                  <a:moveTo>
                    <a:pt x="0" y="0"/>
                  </a:moveTo>
                  <a:lnTo>
                    <a:pt x="1679" y="649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2" name="Google Shape;2380;p38">
              <a:extLst>
                <a:ext uri="{FF2B5EF4-FFF2-40B4-BE49-F238E27FC236}">
                  <a16:creationId xmlns:a16="http://schemas.microsoft.com/office/drawing/2014/main" id="{7A97E60F-F172-BAC8-EFC0-B6572E3CD2C9}"/>
                </a:ext>
              </a:extLst>
            </p:cNvPr>
            <p:cNvSpPr/>
            <p:nvPr/>
          </p:nvSpPr>
          <p:spPr>
            <a:xfrm>
              <a:off x="7979224" y="3144985"/>
              <a:ext cx="129656" cy="53473"/>
            </a:xfrm>
            <a:custGeom>
              <a:avLst/>
              <a:gdLst/>
              <a:ahLst/>
              <a:cxnLst/>
              <a:rect l="l" t="t" r="r" b="b"/>
              <a:pathLst>
                <a:path w="1787" h="737" extrusionOk="0">
                  <a:moveTo>
                    <a:pt x="57" y="0"/>
                  </a:moveTo>
                  <a:cubicBezTo>
                    <a:pt x="37" y="0"/>
                    <a:pt x="20" y="11"/>
                    <a:pt x="12" y="28"/>
                  </a:cubicBezTo>
                  <a:cubicBezTo>
                    <a:pt x="1" y="50"/>
                    <a:pt x="12" y="77"/>
                    <a:pt x="38" y="87"/>
                  </a:cubicBezTo>
                  <a:lnTo>
                    <a:pt x="1717" y="736"/>
                  </a:lnTo>
                  <a:lnTo>
                    <a:pt x="1733" y="736"/>
                  </a:lnTo>
                  <a:cubicBezTo>
                    <a:pt x="1754" y="736"/>
                    <a:pt x="1770" y="725"/>
                    <a:pt x="1776" y="709"/>
                  </a:cubicBezTo>
                  <a:cubicBezTo>
                    <a:pt x="1786" y="688"/>
                    <a:pt x="1770" y="661"/>
                    <a:pt x="1749" y="650"/>
                  </a:cubicBezTo>
                  <a:lnTo>
                    <a:pt x="71" y="2"/>
                  </a:lnTo>
                  <a:cubicBezTo>
                    <a:pt x="66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3" name="Google Shape;2381;p38">
              <a:extLst>
                <a:ext uri="{FF2B5EF4-FFF2-40B4-BE49-F238E27FC236}">
                  <a16:creationId xmlns:a16="http://schemas.microsoft.com/office/drawing/2014/main" id="{27944B26-2750-406D-C9C7-BC173D84F485}"/>
                </a:ext>
              </a:extLst>
            </p:cNvPr>
            <p:cNvSpPr/>
            <p:nvPr/>
          </p:nvSpPr>
          <p:spPr>
            <a:xfrm>
              <a:off x="7447838" y="2984423"/>
              <a:ext cx="7038" cy="3555"/>
            </a:xfrm>
            <a:custGeom>
              <a:avLst/>
              <a:gdLst/>
              <a:ahLst/>
              <a:cxnLst/>
              <a:rect l="l" t="t" r="r" b="b"/>
              <a:pathLst>
                <a:path w="97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21"/>
                    <a:pt x="70" y="32"/>
                    <a:pt x="97" y="48"/>
                  </a:cubicBezTo>
                  <a:cubicBezTo>
                    <a:pt x="70" y="32"/>
                    <a:pt x="38" y="16"/>
                    <a:pt x="0" y="0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4" name="Google Shape;2382;p38">
              <a:extLst>
                <a:ext uri="{FF2B5EF4-FFF2-40B4-BE49-F238E27FC236}">
                  <a16:creationId xmlns:a16="http://schemas.microsoft.com/office/drawing/2014/main" id="{4D391571-AF77-9B3D-BF85-01A11B753265}"/>
                </a:ext>
              </a:extLst>
            </p:cNvPr>
            <p:cNvSpPr/>
            <p:nvPr/>
          </p:nvSpPr>
          <p:spPr>
            <a:xfrm>
              <a:off x="7422516" y="2893005"/>
              <a:ext cx="878931" cy="570282"/>
            </a:xfrm>
            <a:custGeom>
              <a:avLst/>
              <a:gdLst/>
              <a:ahLst/>
              <a:cxnLst/>
              <a:rect l="l" t="t" r="r" b="b"/>
              <a:pathLst>
                <a:path w="12114" h="7860" extrusionOk="0">
                  <a:moveTo>
                    <a:pt x="1028" y="0"/>
                  </a:moveTo>
                  <a:cubicBezTo>
                    <a:pt x="892" y="0"/>
                    <a:pt x="769" y="62"/>
                    <a:pt x="671" y="225"/>
                  </a:cubicBezTo>
                  <a:cubicBezTo>
                    <a:pt x="575" y="413"/>
                    <a:pt x="682" y="547"/>
                    <a:pt x="827" y="638"/>
                  </a:cubicBezTo>
                  <a:cubicBezTo>
                    <a:pt x="734" y="601"/>
                    <a:pt x="637" y="574"/>
                    <a:pt x="549" y="574"/>
                  </a:cubicBezTo>
                  <a:cubicBezTo>
                    <a:pt x="418" y="574"/>
                    <a:pt x="305" y="634"/>
                    <a:pt x="248" y="810"/>
                  </a:cubicBezTo>
                  <a:cubicBezTo>
                    <a:pt x="124" y="1067"/>
                    <a:pt x="323" y="1217"/>
                    <a:pt x="548" y="1330"/>
                  </a:cubicBezTo>
                  <a:cubicBezTo>
                    <a:pt x="516" y="1319"/>
                    <a:pt x="478" y="1314"/>
                    <a:pt x="446" y="1308"/>
                  </a:cubicBezTo>
                  <a:cubicBezTo>
                    <a:pt x="429" y="1306"/>
                    <a:pt x="412" y="1304"/>
                    <a:pt x="395" y="1304"/>
                  </a:cubicBezTo>
                  <a:cubicBezTo>
                    <a:pt x="303" y="1304"/>
                    <a:pt x="222" y="1345"/>
                    <a:pt x="172" y="1458"/>
                  </a:cubicBezTo>
                  <a:cubicBezTo>
                    <a:pt x="1" y="1753"/>
                    <a:pt x="237" y="1968"/>
                    <a:pt x="483" y="2086"/>
                  </a:cubicBezTo>
                  <a:cubicBezTo>
                    <a:pt x="473" y="2084"/>
                    <a:pt x="463" y="2084"/>
                    <a:pt x="453" y="2084"/>
                  </a:cubicBezTo>
                  <a:cubicBezTo>
                    <a:pt x="215" y="2084"/>
                    <a:pt x="221" y="2513"/>
                    <a:pt x="483" y="2729"/>
                  </a:cubicBezTo>
                  <a:cubicBezTo>
                    <a:pt x="853" y="3067"/>
                    <a:pt x="1218" y="3405"/>
                    <a:pt x="1583" y="3748"/>
                  </a:cubicBezTo>
                  <a:cubicBezTo>
                    <a:pt x="1840" y="3995"/>
                    <a:pt x="2103" y="4198"/>
                    <a:pt x="2451" y="4268"/>
                  </a:cubicBezTo>
                  <a:lnTo>
                    <a:pt x="2730" y="4327"/>
                  </a:lnTo>
                  <a:cubicBezTo>
                    <a:pt x="3341" y="4836"/>
                    <a:pt x="7717" y="7394"/>
                    <a:pt x="8307" y="7651"/>
                  </a:cubicBezTo>
                  <a:cubicBezTo>
                    <a:pt x="8633" y="7796"/>
                    <a:pt x="8971" y="7859"/>
                    <a:pt x="9301" y="7859"/>
                  </a:cubicBezTo>
                  <a:cubicBezTo>
                    <a:pt x="9350" y="7859"/>
                    <a:pt x="9400" y="7858"/>
                    <a:pt x="9449" y="7855"/>
                  </a:cubicBezTo>
                  <a:cubicBezTo>
                    <a:pt x="10489" y="7786"/>
                    <a:pt x="11433" y="7062"/>
                    <a:pt x="11706" y="5968"/>
                  </a:cubicBezTo>
                  <a:cubicBezTo>
                    <a:pt x="11792" y="5619"/>
                    <a:pt x="11867" y="5298"/>
                    <a:pt x="11915" y="5062"/>
                  </a:cubicBezTo>
                  <a:cubicBezTo>
                    <a:pt x="12044" y="4386"/>
                    <a:pt x="12114" y="2359"/>
                    <a:pt x="12114" y="2359"/>
                  </a:cubicBezTo>
                  <a:lnTo>
                    <a:pt x="12114" y="2359"/>
                  </a:lnTo>
                  <a:lnTo>
                    <a:pt x="8403" y="2611"/>
                  </a:lnTo>
                  <a:lnTo>
                    <a:pt x="8290" y="3743"/>
                  </a:lnTo>
                  <a:cubicBezTo>
                    <a:pt x="8290" y="3743"/>
                    <a:pt x="4853" y="2365"/>
                    <a:pt x="3786" y="2011"/>
                  </a:cubicBezTo>
                  <a:cubicBezTo>
                    <a:pt x="3776" y="1973"/>
                    <a:pt x="3760" y="1936"/>
                    <a:pt x="3749" y="1898"/>
                  </a:cubicBezTo>
                  <a:cubicBezTo>
                    <a:pt x="3749" y="1898"/>
                    <a:pt x="3127" y="590"/>
                    <a:pt x="2832" y="193"/>
                  </a:cubicBezTo>
                  <a:cubicBezTo>
                    <a:pt x="2800" y="150"/>
                    <a:pt x="2768" y="107"/>
                    <a:pt x="2725" y="75"/>
                  </a:cubicBezTo>
                  <a:cubicBezTo>
                    <a:pt x="2694" y="56"/>
                    <a:pt x="2654" y="42"/>
                    <a:pt x="2616" y="42"/>
                  </a:cubicBezTo>
                  <a:cubicBezTo>
                    <a:pt x="2602" y="42"/>
                    <a:pt x="2588" y="44"/>
                    <a:pt x="2575" y="48"/>
                  </a:cubicBezTo>
                  <a:cubicBezTo>
                    <a:pt x="2510" y="75"/>
                    <a:pt x="2473" y="145"/>
                    <a:pt x="2457" y="209"/>
                  </a:cubicBezTo>
                  <a:cubicBezTo>
                    <a:pt x="2392" y="413"/>
                    <a:pt x="2339" y="595"/>
                    <a:pt x="2301" y="756"/>
                  </a:cubicBezTo>
                  <a:cubicBezTo>
                    <a:pt x="2151" y="643"/>
                    <a:pt x="2108" y="611"/>
                    <a:pt x="1937" y="472"/>
                  </a:cubicBezTo>
                  <a:cubicBezTo>
                    <a:pt x="1675" y="295"/>
                    <a:pt x="1323" y="0"/>
                    <a:pt x="1028" y="0"/>
                  </a:cubicBezTo>
                  <a:close/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5" name="Google Shape;2383;p38">
              <a:extLst>
                <a:ext uri="{FF2B5EF4-FFF2-40B4-BE49-F238E27FC236}">
                  <a16:creationId xmlns:a16="http://schemas.microsoft.com/office/drawing/2014/main" id="{9F265A4E-1739-A954-9431-6DBB8331B437}"/>
                </a:ext>
              </a:extLst>
            </p:cNvPr>
            <p:cNvSpPr/>
            <p:nvPr/>
          </p:nvSpPr>
          <p:spPr>
            <a:xfrm>
              <a:off x="7589463" y="2924856"/>
              <a:ext cx="64647" cy="80971"/>
            </a:xfrm>
            <a:custGeom>
              <a:avLst/>
              <a:gdLst/>
              <a:ahLst/>
              <a:cxnLst/>
              <a:rect l="l" t="t" r="r" b="b"/>
              <a:pathLst>
                <a:path w="891" h="1116" extrusionOk="0">
                  <a:moveTo>
                    <a:pt x="81" y="1"/>
                  </a:moveTo>
                  <a:lnTo>
                    <a:pt x="0" y="317"/>
                  </a:lnTo>
                  <a:lnTo>
                    <a:pt x="890" y="1116"/>
                  </a:lnTo>
                  <a:cubicBezTo>
                    <a:pt x="890" y="1116"/>
                    <a:pt x="236" y="119"/>
                    <a:pt x="81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6" name="Google Shape;2384;p38">
              <a:extLst>
                <a:ext uri="{FF2B5EF4-FFF2-40B4-BE49-F238E27FC236}">
                  <a16:creationId xmlns:a16="http://schemas.microsoft.com/office/drawing/2014/main" id="{9D0F5DA6-73A3-7310-2695-E46C0A83B8B9}"/>
                </a:ext>
              </a:extLst>
            </p:cNvPr>
            <p:cNvSpPr/>
            <p:nvPr/>
          </p:nvSpPr>
          <p:spPr>
            <a:xfrm>
              <a:off x="7480124" y="2937698"/>
              <a:ext cx="45565" cy="28514"/>
            </a:xfrm>
            <a:custGeom>
              <a:avLst/>
              <a:gdLst/>
              <a:ahLst/>
              <a:cxnLst/>
              <a:rect l="l" t="t" r="r" b="b"/>
              <a:pathLst>
                <a:path w="628" h="393" extrusionOk="0">
                  <a:moveTo>
                    <a:pt x="628" y="392"/>
                  </a:moveTo>
                  <a:lnTo>
                    <a:pt x="0" y="1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7" name="Google Shape;2385;p38">
              <a:extLst>
                <a:ext uri="{FF2B5EF4-FFF2-40B4-BE49-F238E27FC236}">
                  <a16:creationId xmlns:a16="http://schemas.microsoft.com/office/drawing/2014/main" id="{4FE3753D-1342-810B-5E26-269333A7E821}"/>
                </a:ext>
              </a:extLst>
            </p:cNvPr>
            <p:cNvSpPr/>
            <p:nvPr/>
          </p:nvSpPr>
          <p:spPr>
            <a:xfrm>
              <a:off x="7476206" y="2934216"/>
              <a:ext cx="53038" cy="35044"/>
            </a:xfrm>
            <a:custGeom>
              <a:avLst/>
              <a:gdLst/>
              <a:ahLst/>
              <a:cxnLst/>
              <a:rect l="l" t="t" r="r" b="b"/>
              <a:pathLst>
                <a:path w="731" h="483" extrusionOk="0">
                  <a:moveTo>
                    <a:pt x="53" y="0"/>
                  </a:moveTo>
                  <a:cubicBezTo>
                    <a:pt x="38" y="0"/>
                    <a:pt x="22" y="7"/>
                    <a:pt x="12" y="22"/>
                  </a:cubicBezTo>
                  <a:cubicBezTo>
                    <a:pt x="1" y="43"/>
                    <a:pt x="6" y="70"/>
                    <a:pt x="28" y="86"/>
                  </a:cubicBezTo>
                  <a:lnTo>
                    <a:pt x="660" y="478"/>
                  </a:lnTo>
                  <a:cubicBezTo>
                    <a:pt x="666" y="483"/>
                    <a:pt x="671" y="483"/>
                    <a:pt x="682" y="483"/>
                  </a:cubicBezTo>
                  <a:cubicBezTo>
                    <a:pt x="698" y="483"/>
                    <a:pt x="709" y="478"/>
                    <a:pt x="719" y="467"/>
                  </a:cubicBezTo>
                  <a:cubicBezTo>
                    <a:pt x="730" y="445"/>
                    <a:pt x="725" y="419"/>
                    <a:pt x="703" y="402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8" name="Google Shape;2386;p38">
              <a:extLst>
                <a:ext uri="{FF2B5EF4-FFF2-40B4-BE49-F238E27FC236}">
                  <a16:creationId xmlns:a16="http://schemas.microsoft.com/office/drawing/2014/main" id="{70DE9D05-B0FA-76E3-11D3-E047E062A374}"/>
                </a:ext>
              </a:extLst>
            </p:cNvPr>
            <p:cNvSpPr/>
            <p:nvPr/>
          </p:nvSpPr>
          <p:spPr>
            <a:xfrm>
              <a:off x="7462203" y="2989429"/>
              <a:ext cx="40195" cy="20678"/>
            </a:xfrm>
            <a:custGeom>
              <a:avLst/>
              <a:gdLst/>
              <a:ahLst/>
              <a:cxnLst/>
              <a:rect l="l" t="t" r="r" b="b"/>
              <a:pathLst>
                <a:path w="554" h="285" extrusionOk="0">
                  <a:moveTo>
                    <a:pt x="553" y="285"/>
                  </a:moveTo>
                  <a:lnTo>
                    <a:pt x="1" y="1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9" name="Google Shape;2387;p38">
              <a:extLst>
                <a:ext uri="{FF2B5EF4-FFF2-40B4-BE49-F238E27FC236}">
                  <a16:creationId xmlns:a16="http://schemas.microsoft.com/office/drawing/2014/main" id="{30D348D8-0E20-AB23-D1D7-B4BD201E288D}"/>
                </a:ext>
              </a:extLst>
            </p:cNvPr>
            <p:cNvSpPr/>
            <p:nvPr/>
          </p:nvSpPr>
          <p:spPr>
            <a:xfrm>
              <a:off x="7458721" y="2986309"/>
              <a:ext cx="47161" cy="26918"/>
            </a:xfrm>
            <a:custGeom>
              <a:avLst/>
              <a:gdLst/>
              <a:ahLst/>
              <a:cxnLst/>
              <a:rect l="l" t="t" r="r" b="b"/>
              <a:pathLst>
                <a:path w="650" h="371" extrusionOk="0">
                  <a:moveTo>
                    <a:pt x="48" y="1"/>
                  </a:moveTo>
                  <a:cubicBezTo>
                    <a:pt x="33" y="1"/>
                    <a:pt x="18" y="8"/>
                    <a:pt x="11" y="22"/>
                  </a:cubicBezTo>
                  <a:cubicBezTo>
                    <a:pt x="1" y="44"/>
                    <a:pt x="6" y="71"/>
                    <a:pt x="27" y="87"/>
                  </a:cubicBezTo>
                  <a:lnTo>
                    <a:pt x="580" y="365"/>
                  </a:lnTo>
                  <a:cubicBezTo>
                    <a:pt x="585" y="371"/>
                    <a:pt x="590" y="371"/>
                    <a:pt x="601" y="371"/>
                  </a:cubicBezTo>
                  <a:cubicBezTo>
                    <a:pt x="617" y="371"/>
                    <a:pt x="633" y="365"/>
                    <a:pt x="639" y="349"/>
                  </a:cubicBezTo>
                  <a:cubicBezTo>
                    <a:pt x="649" y="328"/>
                    <a:pt x="644" y="301"/>
                    <a:pt x="623" y="290"/>
                  </a:cubicBezTo>
                  <a:lnTo>
                    <a:pt x="70" y="6"/>
                  </a:lnTo>
                  <a:cubicBezTo>
                    <a:pt x="63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0" name="Google Shape;2388;p38">
              <a:extLst>
                <a:ext uri="{FF2B5EF4-FFF2-40B4-BE49-F238E27FC236}">
                  <a16:creationId xmlns:a16="http://schemas.microsoft.com/office/drawing/2014/main" id="{37C7AB55-B64E-D5C2-01FC-86DBE94E8CC7}"/>
                </a:ext>
              </a:extLst>
            </p:cNvPr>
            <p:cNvSpPr/>
            <p:nvPr/>
          </p:nvSpPr>
          <p:spPr>
            <a:xfrm>
              <a:off x="7454803" y="3043917"/>
              <a:ext cx="39397" cy="18719"/>
            </a:xfrm>
            <a:custGeom>
              <a:avLst/>
              <a:gdLst/>
              <a:ahLst/>
              <a:cxnLst/>
              <a:rect l="l" t="t" r="r" b="b"/>
              <a:pathLst>
                <a:path w="543" h="258" extrusionOk="0">
                  <a:moveTo>
                    <a:pt x="542" y="258"/>
                  </a:moveTo>
                  <a:lnTo>
                    <a:pt x="1" y="0"/>
                  </a:lnTo>
                </a:path>
              </a:pathLst>
            </a:custGeom>
            <a:solidFill>
              <a:srgbClr val="BC6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1" name="Google Shape;2389;p38">
              <a:extLst>
                <a:ext uri="{FF2B5EF4-FFF2-40B4-BE49-F238E27FC236}">
                  <a16:creationId xmlns:a16="http://schemas.microsoft.com/office/drawing/2014/main" id="{51CE3D51-EF34-95BE-7A57-388B13BB3B42}"/>
                </a:ext>
              </a:extLst>
            </p:cNvPr>
            <p:cNvSpPr/>
            <p:nvPr/>
          </p:nvSpPr>
          <p:spPr>
            <a:xfrm>
              <a:off x="7450958" y="3040870"/>
              <a:ext cx="47161" cy="24886"/>
            </a:xfrm>
            <a:custGeom>
              <a:avLst/>
              <a:gdLst/>
              <a:ahLst/>
              <a:cxnLst/>
              <a:rect l="l" t="t" r="r" b="b"/>
              <a:pathLst>
                <a:path w="650" h="343" extrusionOk="0">
                  <a:moveTo>
                    <a:pt x="52" y="1"/>
                  </a:moveTo>
                  <a:cubicBezTo>
                    <a:pt x="35" y="1"/>
                    <a:pt x="19" y="11"/>
                    <a:pt x="11" y="26"/>
                  </a:cubicBezTo>
                  <a:cubicBezTo>
                    <a:pt x="0" y="48"/>
                    <a:pt x="11" y="75"/>
                    <a:pt x="32" y="85"/>
                  </a:cubicBezTo>
                  <a:lnTo>
                    <a:pt x="579" y="343"/>
                  </a:lnTo>
                  <a:lnTo>
                    <a:pt x="595" y="343"/>
                  </a:lnTo>
                  <a:cubicBezTo>
                    <a:pt x="612" y="343"/>
                    <a:pt x="628" y="337"/>
                    <a:pt x="638" y="321"/>
                  </a:cubicBezTo>
                  <a:cubicBezTo>
                    <a:pt x="649" y="294"/>
                    <a:pt x="638" y="268"/>
                    <a:pt x="617" y="257"/>
                  </a:cubicBezTo>
                  <a:lnTo>
                    <a:pt x="70" y="5"/>
                  </a:lnTo>
                  <a:cubicBezTo>
                    <a:pt x="64" y="2"/>
                    <a:pt x="58" y="1"/>
                    <a:pt x="52" y="1"/>
                  </a:cubicBezTo>
                  <a:close/>
                </a:path>
              </a:pathLst>
            </a:custGeom>
            <a:solidFill>
              <a:srgbClr val="9F45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7" name="Google Shape;2415;p38">
            <a:extLst>
              <a:ext uri="{FF2B5EF4-FFF2-40B4-BE49-F238E27FC236}">
                <a16:creationId xmlns:a16="http://schemas.microsoft.com/office/drawing/2014/main" id="{DEA48B9B-1C18-DC9D-9289-E572DC829DC7}"/>
              </a:ext>
            </a:extLst>
          </p:cNvPr>
          <p:cNvSpPr txBox="1"/>
          <p:nvPr/>
        </p:nvSpPr>
        <p:spPr>
          <a:xfrm>
            <a:off x="6377939" y="4577341"/>
            <a:ext cx="990601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1800" b="1" dirty="0">
                <a:solidFill>
                  <a:srgbClr val="91BA4F"/>
                </a:solidFill>
                <a:latin typeface="Nunito" pitchFamily="2" charset="0"/>
                <a:ea typeface="Fira Sans Extra Condensed"/>
                <a:cs typeface="Fira Sans Extra Condensed"/>
                <a:sym typeface="Fira Sans Extra Condensed"/>
              </a:rPr>
              <a:t>Female</a:t>
            </a:r>
            <a:endParaRPr sz="1800" b="1" dirty="0">
              <a:solidFill>
                <a:srgbClr val="91BA4F"/>
              </a:solidFill>
              <a:latin typeface="Nunito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9" name="Google Shape;2417;p38">
            <a:extLst>
              <a:ext uri="{FF2B5EF4-FFF2-40B4-BE49-F238E27FC236}">
                <a16:creationId xmlns:a16="http://schemas.microsoft.com/office/drawing/2014/main" id="{46D8EEE3-D6B6-2EFE-FD00-5DA0BF77A3CA}"/>
              </a:ext>
            </a:extLst>
          </p:cNvPr>
          <p:cNvSpPr txBox="1"/>
          <p:nvPr/>
        </p:nvSpPr>
        <p:spPr>
          <a:xfrm>
            <a:off x="3177540" y="3768850"/>
            <a:ext cx="789332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2400" b="1" dirty="0">
                <a:solidFill>
                  <a:srgbClr val="39633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44%</a:t>
            </a:r>
            <a:endParaRPr sz="2400" b="1" dirty="0">
              <a:solidFill>
                <a:srgbClr val="39633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62" name="Google Shape;2390;p38">
            <a:extLst>
              <a:ext uri="{FF2B5EF4-FFF2-40B4-BE49-F238E27FC236}">
                <a16:creationId xmlns:a16="http://schemas.microsoft.com/office/drawing/2014/main" id="{B13F0A93-C1C1-B354-E2DA-1B7ACFD79382}"/>
              </a:ext>
            </a:extLst>
          </p:cNvPr>
          <p:cNvGrpSpPr/>
          <p:nvPr/>
        </p:nvGrpSpPr>
        <p:grpSpPr>
          <a:xfrm>
            <a:off x="2026920" y="3416739"/>
            <a:ext cx="785842" cy="1047675"/>
            <a:chOff x="4725925" y="1965866"/>
            <a:chExt cx="1258953" cy="1678570"/>
          </a:xfrm>
        </p:grpSpPr>
        <p:sp>
          <p:nvSpPr>
            <p:cNvPr id="763" name="Google Shape;2391;p38">
              <a:extLst>
                <a:ext uri="{FF2B5EF4-FFF2-40B4-BE49-F238E27FC236}">
                  <a16:creationId xmlns:a16="http://schemas.microsoft.com/office/drawing/2014/main" id="{B5190A3F-7DA9-39C1-AAC5-7C7993B95861}"/>
                </a:ext>
              </a:extLst>
            </p:cNvPr>
            <p:cNvSpPr/>
            <p:nvPr/>
          </p:nvSpPr>
          <p:spPr>
            <a:xfrm>
              <a:off x="4751796" y="2632222"/>
              <a:ext cx="1065696" cy="1012215"/>
            </a:xfrm>
            <a:custGeom>
              <a:avLst/>
              <a:gdLst/>
              <a:ahLst/>
              <a:cxnLst/>
              <a:rect l="l" t="t" r="r" b="b"/>
              <a:pathLst>
                <a:path w="16559" h="15728" extrusionOk="0">
                  <a:moveTo>
                    <a:pt x="6365" y="1"/>
                  </a:moveTo>
                  <a:lnTo>
                    <a:pt x="4612" y="22"/>
                  </a:lnTo>
                  <a:cubicBezTo>
                    <a:pt x="2982" y="55"/>
                    <a:pt x="1513" y="1111"/>
                    <a:pt x="1062" y="2676"/>
                  </a:cubicBezTo>
                  <a:cubicBezTo>
                    <a:pt x="1041" y="2741"/>
                    <a:pt x="1025" y="2805"/>
                    <a:pt x="1014" y="2870"/>
                  </a:cubicBezTo>
                  <a:lnTo>
                    <a:pt x="1" y="8430"/>
                  </a:lnTo>
                  <a:lnTo>
                    <a:pt x="1" y="8430"/>
                  </a:lnTo>
                  <a:lnTo>
                    <a:pt x="3009" y="8183"/>
                  </a:lnTo>
                  <a:lnTo>
                    <a:pt x="2419" y="15727"/>
                  </a:lnTo>
                  <a:lnTo>
                    <a:pt x="14585" y="15727"/>
                  </a:lnTo>
                  <a:lnTo>
                    <a:pt x="14382" y="10301"/>
                  </a:lnTo>
                  <a:lnTo>
                    <a:pt x="16559" y="9234"/>
                  </a:lnTo>
                  <a:lnTo>
                    <a:pt x="14778" y="6001"/>
                  </a:lnTo>
                  <a:lnTo>
                    <a:pt x="16097" y="5711"/>
                  </a:lnTo>
                  <a:lnTo>
                    <a:pt x="13497" y="1465"/>
                  </a:lnTo>
                  <a:lnTo>
                    <a:pt x="13491" y="1486"/>
                  </a:lnTo>
                  <a:cubicBezTo>
                    <a:pt x="12896" y="666"/>
                    <a:pt x="11931" y="140"/>
                    <a:pt x="10843" y="140"/>
                  </a:cubicBezTo>
                  <a:lnTo>
                    <a:pt x="6360" y="140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4" name="Google Shape;2392;p38">
              <a:extLst>
                <a:ext uri="{FF2B5EF4-FFF2-40B4-BE49-F238E27FC236}">
                  <a16:creationId xmlns:a16="http://schemas.microsoft.com/office/drawing/2014/main" id="{307CD198-9AEC-7693-73A9-1541C079595B}"/>
                </a:ext>
              </a:extLst>
            </p:cNvPr>
            <p:cNvSpPr/>
            <p:nvPr/>
          </p:nvSpPr>
          <p:spPr>
            <a:xfrm>
              <a:off x="5620357" y="2891389"/>
              <a:ext cx="197127" cy="314129"/>
            </a:xfrm>
            <a:custGeom>
              <a:avLst/>
              <a:gdLst/>
              <a:ahLst/>
              <a:cxnLst/>
              <a:rect l="l" t="t" r="r" b="b"/>
              <a:pathLst>
                <a:path w="3063" h="4881" extrusionOk="0">
                  <a:moveTo>
                    <a:pt x="499" y="1"/>
                  </a:moveTo>
                  <a:cubicBezTo>
                    <a:pt x="221" y="1"/>
                    <a:pt x="1" y="226"/>
                    <a:pt x="1" y="505"/>
                  </a:cubicBezTo>
                  <a:lnTo>
                    <a:pt x="1" y="4381"/>
                  </a:lnTo>
                  <a:cubicBezTo>
                    <a:pt x="1" y="4655"/>
                    <a:pt x="221" y="4880"/>
                    <a:pt x="499" y="4880"/>
                  </a:cubicBezTo>
                  <a:lnTo>
                    <a:pt x="2564" y="4880"/>
                  </a:lnTo>
                  <a:cubicBezTo>
                    <a:pt x="2843" y="4880"/>
                    <a:pt x="3063" y="4655"/>
                    <a:pt x="3063" y="4381"/>
                  </a:cubicBezTo>
                  <a:lnTo>
                    <a:pt x="3063" y="505"/>
                  </a:lnTo>
                  <a:cubicBezTo>
                    <a:pt x="3063" y="226"/>
                    <a:pt x="2843" y="1"/>
                    <a:pt x="2564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5" name="Google Shape;2393;p38">
              <a:extLst>
                <a:ext uri="{FF2B5EF4-FFF2-40B4-BE49-F238E27FC236}">
                  <a16:creationId xmlns:a16="http://schemas.microsoft.com/office/drawing/2014/main" id="{7141A417-995B-FD30-F5DE-1FA242495EB8}"/>
                </a:ext>
              </a:extLst>
            </p:cNvPr>
            <p:cNvSpPr/>
            <p:nvPr/>
          </p:nvSpPr>
          <p:spPr>
            <a:xfrm>
              <a:off x="5653179" y="2962310"/>
              <a:ext cx="331699" cy="293535"/>
            </a:xfrm>
            <a:custGeom>
              <a:avLst/>
              <a:gdLst/>
              <a:ahLst/>
              <a:cxnLst/>
              <a:rect l="l" t="t" r="r" b="b"/>
              <a:pathLst>
                <a:path w="5154" h="4561" extrusionOk="0">
                  <a:moveTo>
                    <a:pt x="2300" y="0"/>
                  </a:moveTo>
                  <a:cubicBezTo>
                    <a:pt x="2259" y="0"/>
                    <a:pt x="2220" y="12"/>
                    <a:pt x="2188" y="41"/>
                  </a:cubicBezTo>
                  <a:cubicBezTo>
                    <a:pt x="2129" y="89"/>
                    <a:pt x="2118" y="180"/>
                    <a:pt x="2124" y="255"/>
                  </a:cubicBezTo>
                  <a:cubicBezTo>
                    <a:pt x="2140" y="497"/>
                    <a:pt x="2242" y="722"/>
                    <a:pt x="2343" y="947"/>
                  </a:cubicBezTo>
                  <a:cubicBezTo>
                    <a:pt x="2140" y="883"/>
                    <a:pt x="1925" y="818"/>
                    <a:pt x="1689" y="743"/>
                  </a:cubicBezTo>
                  <a:cubicBezTo>
                    <a:pt x="1424" y="679"/>
                    <a:pt x="1075" y="564"/>
                    <a:pt x="785" y="564"/>
                  </a:cubicBezTo>
                  <a:cubicBezTo>
                    <a:pt x="518" y="564"/>
                    <a:pt x="301" y="661"/>
                    <a:pt x="242" y="985"/>
                  </a:cubicBezTo>
                  <a:cubicBezTo>
                    <a:pt x="220" y="1220"/>
                    <a:pt x="386" y="1322"/>
                    <a:pt x="579" y="1360"/>
                  </a:cubicBezTo>
                  <a:cubicBezTo>
                    <a:pt x="570" y="1360"/>
                    <a:pt x="561" y="1360"/>
                    <a:pt x="552" y="1360"/>
                  </a:cubicBezTo>
                  <a:cubicBezTo>
                    <a:pt x="278" y="1360"/>
                    <a:pt x="17" y="1441"/>
                    <a:pt x="32" y="1778"/>
                  </a:cubicBezTo>
                  <a:cubicBezTo>
                    <a:pt x="0" y="2094"/>
                    <a:pt x="274" y="2175"/>
                    <a:pt x="558" y="2207"/>
                  </a:cubicBezTo>
                  <a:cubicBezTo>
                    <a:pt x="381" y="2212"/>
                    <a:pt x="225" y="2277"/>
                    <a:pt x="215" y="2491"/>
                  </a:cubicBezTo>
                  <a:cubicBezTo>
                    <a:pt x="150" y="2872"/>
                    <a:pt x="483" y="3006"/>
                    <a:pt x="794" y="3027"/>
                  </a:cubicBezTo>
                  <a:cubicBezTo>
                    <a:pt x="494" y="3097"/>
                    <a:pt x="670" y="3580"/>
                    <a:pt x="1051" y="3714"/>
                  </a:cubicBezTo>
                  <a:cubicBezTo>
                    <a:pt x="1394" y="3848"/>
                    <a:pt x="1743" y="3971"/>
                    <a:pt x="2075" y="4121"/>
                  </a:cubicBezTo>
                  <a:cubicBezTo>
                    <a:pt x="2408" y="4271"/>
                    <a:pt x="2735" y="4422"/>
                    <a:pt x="3094" y="4497"/>
                  </a:cubicBezTo>
                  <a:cubicBezTo>
                    <a:pt x="3282" y="4538"/>
                    <a:pt x="3473" y="4560"/>
                    <a:pt x="3664" y="4560"/>
                  </a:cubicBezTo>
                  <a:cubicBezTo>
                    <a:pt x="3871" y="4560"/>
                    <a:pt x="4078" y="4534"/>
                    <a:pt x="4279" y="4475"/>
                  </a:cubicBezTo>
                  <a:cubicBezTo>
                    <a:pt x="4520" y="4400"/>
                    <a:pt x="4762" y="4271"/>
                    <a:pt x="4901" y="4052"/>
                  </a:cubicBezTo>
                  <a:cubicBezTo>
                    <a:pt x="5153" y="3665"/>
                    <a:pt x="5008" y="3108"/>
                    <a:pt x="4874" y="2700"/>
                  </a:cubicBezTo>
                  <a:cubicBezTo>
                    <a:pt x="4729" y="2266"/>
                    <a:pt x="4504" y="1842"/>
                    <a:pt x="4172" y="1526"/>
                  </a:cubicBezTo>
                  <a:cubicBezTo>
                    <a:pt x="4172" y="1526"/>
                    <a:pt x="2987" y="389"/>
                    <a:pt x="2520" y="84"/>
                  </a:cubicBezTo>
                  <a:cubicBezTo>
                    <a:pt x="2472" y="52"/>
                    <a:pt x="2418" y="19"/>
                    <a:pt x="2359" y="9"/>
                  </a:cubicBezTo>
                  <a:cubicBezTo>
                    <a:pt x="2340" y="3"/>
                    <a:pt x="2320" y="0"/>
                    <a:pt x="2300" y="0"/>
                  </a:cubicBezTo>
                  <a:close/>
                </a:path>
              </a:pathLst>
            </a:custGeom>
            <a:solidFill>
              <a:srgbClr val="E18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6" name="Google Shape;2394;p38">
              <a:extLst>
                <a:ext uri="{FF2B5EF4-FFF2-40B4-BE49-F238E27FC236}">
                  <a16:creationId xmlns:a16="http://schemas.microsoft.com/office/drawing/2014/main" id="{004DB1C4-FC32-3A1E-75BE-522DB1A30278}"/>
                </a:ext>
              </a:extLst>
            </p:cNvPr>
            <p:cNvSpPr/>
            <p:nvPr/>
          </p:nvSpPr>
          <p:spPr>
            <a:xfrm>
              <a:off x="5680788" y="3045653"/>
              <a:ext cx="56313" cy="19372"/>
            </a:xfrm>
            <a:custGeom>
              <a:avLst/>
              <a:gdLst/>
              <a:ahLst/>
              <a:cxnLst/>
              <a:rect l="l" t="t" r="r" b="b"/>
              <a:pathLst>
                <a:path w="875" h="301" extrusionOk="0">
                  <a:moveTo>
                    <a:pt x="43" y="0"/>
                  </a:moveTo>
                  <a:cubicBezTo>
                    <a:pt x="22" y="0"/>
                    <a:pt x="0" y="22"/>
                    <a:pt x="0" y="43"/>
                  </a:cubicBezTo>
                  <a:cubicBezTo>
                    <a:pt x="0" y="70"/>
                    <a:pt x="16" y="92"/>
                    <a:pt x="43" y="92"/>
                  </a:cubicBezTo>
                  <a:cubicBezTo>
                    <a:pt x="124" y="92"/>
                    <a:pt x="547" y="215"/>
                    <a:pt x="815" y="295"/>
                  </a:cubicBezTo>
                  <a:cubicBezTo>
                    <a:pt x="815" y="301"/>
                    <a:pt x="821" y="301"/>
                    <a:pt x="826" y="301"/>
                  </a:cubicBezTo>
                  <a:cubicBezTo>
                    <a:pt x="847" y="301"/>
                    <a:pt x="863" y="285"/>
                    <a:pt x="869" y="269"/>
                  </a:cubicBezTo>
                  <a:cubicBezTo>
                    <a:pt x="874" y="247"/>
                    <a:pt x="863" y="220"/>
                    <a:pt x="837" y="210"/>
                  </a:cubicBezTo>
                  <a:cubicBezTo>
                    <a:pt x="772" y="188"/>
                    <a:pt x="161" y="6"/>
                    <a:pt x="43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7" name="Google Shape;2395;p38">
              <a:extLst>
                <a:ext uri="{FF2B5EF4-FFF2-40B4-BE49-F238E27FC236}">
                  <a16:creationId xmlns:a16="http://schemas.microsoft.com/office/drawing/2014/main" id="{F05FFE7F-D425-FA46-16CA-C874F194F44C}"/>
                </a:ext>
              </a:extLst>
            </p:cNvPr>
            <p:cNvSpPr/>
            <p:nvPr/>
          </p:nvSpPr>
          <p:spPr>
            <a:xfrm>
              <a:off x="5682140" y="3100807"/>
              <a:ext cx="46337" cy="17377"/>
            </a:xfrm>
            <a:custGeom>
              <a:avLst/>
              <a:gdLst/>
              <a:ahLst/>
              <a:cxnLst/>
              <a:rect l="l" t="t" r="r" b="b"/>
              <a:pathLst>
                <a:path w="720" h="270" extrusionOk="0">
                  <a:moveTo>
                    <a:pt x="52" y="0"/>
                  </a:moveTo>
                  <a:cubicBezTo>
                    <a:pt x="30" y="0"/>
                    <a:pt x="10" y="11"/>
                    <a:pt x="6" y="34"/>
                  </a:cubicBezTo>
                  <a:cubicBezTo>
                    <a:pt x="1" y="55"/>
                    <a:pt x="11" y="82"/>
                    <a:pt x="38" y="87"/>
                  </a:cubicBezTo>
                  <a:lnTo>
                    <a:pt x="655" y="270"/>
                  </a:lnTo>
                  <a:lnTo>
                    <a:pt x="671" y="270"/>
                  </a:lnTo>
                  <a:cubicBezTo>
                    <a:pt x="687" y="270"/>
                    <a:pt x="708" y="259"/>
                    <a:pt x="714" y="237"/>
                  </a:cubicBezTo>
                  <a:cubicBezTo>
                    <a:pt x="719" y="216"/>
                    <a:pt x="703" y="189"/>
                    <a:pt x="682" y="184"/>
                  </a:cubicBezTo>
                  <a:lnTo>
                    <a:pt x="65" y="1"/>
                  </a:lnTo>
                  <a:cubicBezTo>
                    <a:pt x="60" y="1"/>
                    <a:pt x="56" y="0"/>
                    <a:pt x="52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Google Shape;2396;p38">
              <a:extLst>
                <a:ext uri="{FF2B5EF4-FFF2-40B4-BE49-F238E27FC236}">
                  <a16:creationId xmlns:a16="http://schemas.microsoft.com/office/drawing/2014/main" id="{EADAB8B0-BD8F-160F-3693-EC2F5E3C7010}"/>
                </a:ext>
              </a:extLst>
            </p:cNvPr>
            <p:cNvSpPr/>
            <p:nvPr/>
          </p:nvSpPr>
          <p:spPr>
            <a:xfrm>
              <a:off x="5701125" y="3154288"/>
              <a:ext cx="27996" cy="11520"/>
            </a:xfrm>
            <a:custGeom>
              <a:avLst/>
              <a:gdLst/>
              <a:ahLst/>
              <a:cxnLst/>
              <a:rect l="l" t="t" r="r" b="b"/>
              <a:pathLst>
                <a:path w="435" h="179" extrusionOk="0">
                  <a:moveTo>
                    <a:pt x="51" y="0"/>
                  </a:moveTo>
                  <a:cubicBezTo>
                    <a:pt x="31" y="0"/>
                    <a:pt x="11" y="15"/>
                    <a:pt x="6" y="34"/>
                  </a:cubicBezTo>
                  <a:cubicBezTo>
                    <a:pt x="1" y="55"/>
                    <a:pt x="17" y="82"/>
                    <a:pt x="38" y="87"/>
                  </a:cubicBezTo>
                  <a:lnTo>
                    <a:pt x="376" y="178"/>
                  </a:lnTo>
                  <a:lnTo>
                    <a:pt x="387" y="178"/>
                  </a:lnTo>
                  <a:cubicBezTo>
                    <a:pt x="408" y="178"/>
                    <a:pt x="424" y="168"/>
                    <a:pt x="429" y="146"/>
                  </a:cubicBezTo>
                  <a:cubicBezTo>
                    <a:pt x="435" y="125"/>
                    <a:pt x="419" y="98"/>
                    <a:pt x="397" y="93"/>
                  </a:cubicBezTo>
                  <a:lnTo>
                    <a:pt x="60" y="2"/>
                  </a:lnTo>
                  <a:cubicBezTo>
                    <a:pt x="57" y="1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9" name="Google Shape;2397;p38">
              <a:extLst>
                <a:ext uri="{FF2B5EF4-FFF2-40B4-BE49-F238E27FC236}">
                  <a16:creationId xmlns:a16="http://schemas.microsoft.com/office/drawing/2014/main" id="{34038978-3501-BBFA-731F-9EE9379EFF07}"/>
                </a:ext>
              </a:extLst>
            </p:cNvPr>
            <p:cNvSpPr/>
            <p:nvPr/>
          </p:nvSpPr>
          <p:spPr>
            <a:xfrm>
              <a:off x="5410232" y="2939592"/>
              <a:ext cx="382734" cy="339035"/>
            </a:xfrm>
            <a:custGeom>
              <a:avLst/>
              <a:gdLst/>
              <a:ahLst/>
              <a:cxnLst/>
              <a:rect l="l" t="t" r="r" b="b"/>
              <a:pathLst>
                <a:path w="5947" h="5268" extrusionOk="0">
                  <a:moveTo>
                    <a:pt x="3260" y="1"/>
                  </a:moveTo>
                  <a:cubicBezTo>
                    <a:pt x="3235" y="1"/>
                    <a:pt x="3209" y="5"/>
                    <a:pt x="3185" y="13"/>
                  </a:cubicBezTo>
                  <a:cubicBezTo>
                    <a:pt x="3116" y="29"/>
                    <a:pt x="3057" y="67"/>
                    <a:pt x="3003" y="104"/>
                  </a:cubicBezTo>
                  <a:cubicBezTo>
                    <a:pt x="2478" y="469"/>
                    <a:pt x="1164" y="1804"/>
                    <a:pt x="1164" y="1804"/>
                  </a:cubicBezTo>
                  <a:cubicBezTo>
                    <a:pt x="397" y="2753"/>
                    <a:pt x="0" y="4147"/>
                    <a:pt x="462" y="4844"/>
                  </a:cubicBezTo>
                  <a:cubicBezTo>
                    <a:pt x="499" y="4909"/>
                    <a:pt x="563" y="4951"/>
                    <a:pt x="633" y="4973"/>
                  </a:cubicBezTo>
                  <a:cubicBezTo>
                    <a:pt x="890" y="5050"/>
                    <a:pt x="1558" y="5268"/>
                    <a:pt x="2077" y="5268"/>
                  </a:cubicBezTo>
                  <a:cubicBezTo>
                    <a:pt x="2240" y="5268"/>
                    <a:pt x="2388" y="5246"/>
                    <a:pt x="2504" y="5193"/>
                  </a:cubicBezTo>
                  <a:lnTo>
                    <a:pt x="4799" y="4195"/>
                  </a:lnTo>
                  <a:cubicBezTo>
                    <a:pt x="5228" y="4035"/>
                    <a:pt x="5416" y="3472"/>
                    <a:pt x="5073" y="3407"/>
                  </a:cubicBezTo>
                  <a:cubicBezTo>
                    <a:pt x="5427" y="3370"/>
                    <a:pt x="5802" y="3203"/>
                    <a:pt x="5716" y="2775"/>
                  </a:cubicBezTo>
                  <a:cubicBezTo>
                    <a:pt x="5695" y="2533"/>
                    <a:pt x="5518" y="2464"/>
                    <a:pt x="5314" y="2458"/>
                  </a:cubicBezTo>
                  <a:cubicBezTo>
                    <a:pt x="5636" y="2421"/>
                    <a:pt x="5947" y="2313"/>
                    <a:pt x="5899" y="1954"/>
                  </a:cubicBezTo>
                  <a:cubicBezTo>
                    <a:pt x="5903" y="1586"/>
                    <a:pt x="5634" y="1496"/>
                    <a:pt x="5341" y="1496"/>
                  </a:cubicBezTo>
                  <a:cubicBezTo>
                    <a:pt x="5314" y="1496"/>
                    <a:pt x="5287" y="1497"/>
                    <a:pt x="5260" y="1498"/>
                  </a:cubicBezTo>
                  <a:cubicBezTo>
                    <a:pt x="5480" y="1445"/>
                    <a:pt x="5668" y="1327"/>
                    <a:pt x="5630" y="1059"/>
                  </a:cubicBezTo>
                  <a:cubicBezTo>
                    <a:pt x="5556" y="704"/>
                    <a:pt x="5319" y="593"/>
                    <a:pt x="5029" y="593"/>
                  </a:cubicBezTo>
                  <a:cubicBezTo>
                    <a:pt x="4693" y="593"/>
                    <a:pt x="4285" y="742"/>
                    <a:pt x="3974" y="828"/>
                  </a:cubicBezTo>
                  <a:cubicBezTo>
                    <a:pt x="3711" y="925"/>
                    <a:pt x="3464" y="1005"/>
                    <a:pt x="3234" y="1080"/>
                  </a:cubicBezTo>
                  <a:cubicBezTo>
                    <a:pt x="3341" y="823"/>
                    <a:pt x="3448" y="565"/>
                    <a:pt x="3459" y="287"/>
                  </a:cubicBezTo>
                  <a:cubicBezTo>
                    <a:pt x="3459" y="195"/>
                    <a:pt x="3448" y="99"/>
                    <a:pt x="3378" y="40"/>
                  </a:cubicBezTo>
                  <a:cubicBezTo>
                    <a:pt x="3345" y="13"/>
                    <a:pt x="3303" y="1"/>
                    <a:pt x="3260" y="1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0" name="Google Shape;2398;p38">
              <a:extLst>
                <a:ext uri="{FF2B5EF4-FFF2-40B4-BE49-F238E27FC236}">
                  <a16:creationId xmlns:a16="http://schemas.microsoft.com/office/drawing/2014/main" id="{E961F3B5-5111-EDF4-1960-ADC49F704044}"/>
                </a:ext>
              </a:extLst>
            </p:cNvPr>
            <p:cNvSpPr/>
            <p:nvPr/>
          </p:nvSpPr>
          <p:spPr>
            <a:xfrm>
              <a:off x="5538238" y="2978721"/>
              <a:ext cx="91195" cy="64937"/>
            </a:xfrm>
            <a:custGeom>
              <a:avLst/>
              <a:gdLst/>
              <a:ahLst/>
              <a:cxnLst/>
              <a:rect l="l" t="t" r="r" b="b"/>
              <a:pathLst>
                <a:path w="1417" h="1009" extrusionOk="0">
                  <a:moveTo>
                    <a:pt x="1416" y="0"/>
                  </a:moveTo>
                  <a:cubicBezTo>
                    <a:pt x="1186" y="75"/>
                    <a:pt x="1" y="1008"/>
                    <a:pt x="1" y="1008"/>
                  </a:cubicBezTo>
                  <a:lnTo>
                    <a:pt x="1245" y="472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DB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1" name="Google Shape;2399;p38">
              <a:extLst>
                <a:ext uri="{FF2B5EF4-FFF2-40B4-BE49-F238E27FC236}">
                  <a16:creationId xmlns:a16="http://schemas.microsoft.com/office/drawing/2014/main" id="{1DAB934A-CA5D-20ED-0FEE-6A1CC04FE4AF}"/>
                </a:ext>
              </a:extLst>
            </p:cNvPr>
            <p:cNvSpPr/>
            <p:nvPr/>
          </p:nvSpPr>
          <p:spPr>
            <a:xfrm>
              <a:off x="5696298" y="3031173"/>
              <a:ext cx="63199" cy="22847"/>
            </a:xfrm>
            <a:custGeom>
              <a:avLst/>
              <a:gdLst/>
              <a:ahLst/>
              <a:cxnLst/>
              <a:rect l="l" t="t" r="r" b="b"/>
              <a:pathLst>
                <a:path w="982" h="355" extrusionOk="0">
                  <a:moveTo>
                    <a:pt x="933" y="0"/>
                  </a:moveTo>
                  <a:cubicBezTo>
                    <a:pt x="799" y="11"/>
                    <a:pt x="113" y="242"/>
                    <a:pt x="38" y="268"/>
                  </a:cubicBezTo>
                  <a:cubicBezTo>
                    <a:pt x="11" y="279"/>
                    <a:pt x="0" y="301"/>
                    <a:pt x="11" y="327"/>
                  </a:cubicBezTo>
                  <a:cubicBezTo>
                    <a:pt x="17" y="343"/>
                    <a:pt x="33" y="354"/>
                    <a:pt x="49" y="354"/>
                  </a:cubicBezTo>
                  <a:lnTo>
                    <a:pt x="65" y="354"/>
                  </a:lnTo>
                  <a:cubicBezTo>
                    <a:pt x="274" y="284"/>
                    <a:pt x="837" y="97"/>
                    <a:pt x="939" y="91"/>
                  </a:cubicBezTo>
                  <a:cubicBezTo>
                    <a:pt x="966" y="91"/>
                    <a:pt x="982" y="70"/>
                    <a:pt x="982" y="43"/>
                  </a:cubicBezTo>
                  <a:cubicBezTo>
                    <a:pt x="982" y="16"/>
                    <a:pt x="960" y="0"/>
                    <a:pt x="933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2" name="Google Shape;2400;p38">
              <a:extLst>
                <a:ext uri="{FF2B5EF4-FFF2-40B4-BE49-F238E27FC236}">
                  <a16:creationId xmlns:a16="http://schemas.microsoft.com/office/drawing/2014/main" id="{70A55F50-56A4-87C0-4873-3FC501689229}"/>
                </a:ext>
              </a:extLst>
            </p:cNvPr>
            <p:cNvSpPr/>
            <p:nvPr/>
          </p:nvSpPr>
          <p:spPr>
            <a:xfrm>
              <a:off x="5708011" y="3094243"/>
              <a:ext cx="51872" cy="20466"/>
            </a:xfrm>
            <a:custGeom>
              <a:avLst/>
              <a:gdLst/>
              <a:ahLst/>
              <a:cxnLst/>
              <a:rect l="l" t="t" r="r" b="b"/>
              <a:pathLst>
                <a:path w="806" h="318" extrusionOk="0">
                  <a:moveTo>
                    <a:pt x="752" y="0"/>
                  </a:moveTo>
                  <a:cubicBezTo>
                    <a:pt x="748" y="0"/>
                    <a:pt x="744" y="1"/>
                    <a:pt x="741" y="2"/>
                  </a:cubicBezTo>
                  <a:lnTo>
                    <a:pt x="38" y="227"/>
                  </a:lnTo>
                  <a:cubicBezTo>
                    <a:pt x="17" y="237"/>
                    <a:pt x="1" y="264"/>
                    <a:pt x="11" y="286"/>
                  </a:cubicBezTo>
                  <a:cubicBezTo>
                    <a:pt x="17" y="302"/>
                    <a:pt x="33" y="318"/>
                    <a:pt x="54" y="318"/>
                  </a:cubicBezTo>
                  <a:cubicBezTo>
                    <a:pt x="54" y="318"/>
                    <a:pt x="60" y="318"/>
                    <a:pt x="65" y="313"/>
                  </a:cubicBezTo>
                  <a:lnTo>
                    <a:pt x="768" y="87"/>
                  </a:lnTo>
                  <a:cubicBezTo>
                    <a:pt x="789" y="82"/>
                    <a:pt x="805" y="55"/>
                    <a:pt x="794" y="34"/>
                  </a:cubicBezTo>
                  <a:cubicBezTo>
                    <a:pt x="790" y="11"/>
                    <a:pt x="771" y="0"/>
                    <a:pt x="752" y="0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3" name="Google Shape;2401;p38">
              <a:extLst>
                <a:ext uri="{FF2B5EF4-FFF2-40B4-BE49-F238E27FC236}">
                  <a16:creationId xmlns:a16="http://schemas.microsoft.com/office/drawing/2014/main" id="{CC6B7B83-2158-168A-7161-8EAA26B1D879}"/>
                </a:ext>
              </a:extLst>
            </p:cNvPr>
            <p:cNvSpPr/>
            <p:nvPr/>
          </p:nvSpPr>
          <p:spPr>
            <a:xfrm>
              <a:off x="5708719" y="3155961"/>
              <a:ext cx="31149" cy="12936"/>
            </a:xfrm>
            <a:custGeom>
              <a:avLst/>
              <a:gdLst/>
              <a:ahLst/>
              <a:cxnLst/>
              <a:rect l="l" t="t" r="r" b="b"/>
              <a:pathLst>
                <a:path w="484" h="201" extrusionOk="0">
                  <a:moveTo>
                    <a:pt x="432" y="1"/>
                  </a:moveTo>
                  <a:cubicBezTo>
                    <a:pt x="428" y="1"/>
                    <a:pt x="423" y="1"/>
                    <a:pt x="419" y="2"/>
                  </a:cubicBezTo>
                  <a:lnTo>
                    <a:pt x="38" y="115"/>
                  </a:lnTo>
                  <a:cubicBezTo>
                    <a:pt x="17" y="120"/>
                    <a:pt x="0" y="147"/>
                    <a:pt x="11" y="174"/>
                  </a:cubicBezTo>
                  <a:cubicBezTo>
                    <a:pt x="17" y="190"/>
                    <a:pt x="33" y="201"/>
                    <a:pt x="54" y="201"/>
                  </a:cubicBezTo>
                  <a:lnTo>
                    <a:pt x="65" y="201"/>
                  </a:lnTo>
                  <a:lnTo>
                    <a:pt x="446" y="88"/>
                  </a:lnTo>
                  <a:cubicBezTo>
                    <a:pt x="467" y="83"/>
                    <a:pt x="483" y="56"/>
                    <a:pt x="478" y="34"/>
                  </a:cubicBezTo>
                  <a:cubicBezTo>
                    <a:pt x="469" y="12"/>
                    <a:pt x="452" y="1"/>
                    <a:pt x="432" y="1"/>
                  </a:cubicBezTo>
                  <a:close/>
                </a:path>
              </a:pathLst>
            </a:custGeom>
            <a:solidFill>
              <a:srgbClr val="DA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4" name="Google Shape;2402;p38">
              <a:extLst>
                <a:ext uri="{FF2B5EF4-FFF2-40B4-BE49-F238E27FC236}">
                  <a16:creationId xmlns:a16="http://schemas.microsoft.com/office/drawing/2014/main" id="{2ECC55FD-BD6F-B9CE-0A58-BDCD352FD31E}"/>
                </a:ext>
              </a:extLst>
            </p:cNvPr>
            <p:cNvSpPr/>
            <p:nvPr/>
          </p:nvSpPr>
          <p:spPr>
            <a:xfrm>
              <a:off x="4725925" y="3076287"/>
              <a:ext cx="804791" cy="438146"/>
            </a:xfrm>
            <a:custGeom>
              <a:avLst/>
              <a:gdLst/>
              <a:ahLst/>
              <a:cxnLst/>
              <a:rect l="l" t="t" r="r" b="b"/>
              <a:pathLst>
                <a:path w="12505" h="6808" extrusionOk="0">
                  <a:moveTo>
                    <a:pt x="10890" y="1"/>
                  </a:moveTo>
                  <a:cubicBezTo>
                    <a:pt x="10862" y="1"/>
                    <a:pt x="10833" y="5"/>
                    <a:pt x="10805" y="12"/>
                  </a:cubicBezTo>
                  <a:lnTo>
                    <a:pt x="10263" y="168"/>
                  </a:lnTo>
                  <a:lnTo>
                    <a:pt x="5668" y="1466"/>
                  </a:lnTo>
                  <a:lnTo>
                    <a:pt x="5513" y="1031"/>
                  </a:lnTo>
                  <a:lnTo>
                    <a:pt x="451" y="1197"/>
                  </a:lnTo>
                  <a:lnTo>
                    <a:pt x="76" y="3723"/>
                  </a:lnTo>
                  <a:cubicBezTo>
                    <a:pt x="1" y="5342"/>
                    <a:pt x="1250" y="6586"/>
                    <a:pt x="2982" y="6779"/>
                  </a:cubicBezTo>
                  <a:cubicBezTo>
                    <a:pt x="3143" y="6798"/>
                    <a:pt x="3308" y="6808"/>
                    <a:pt x="3477" y="6808"/>
                  </a:cubicBezTo>
                  <a:cubicBezTo>
                    <a:pt x="3887" y="6808"/>
                    <a:pt x="4318" y="6751"/>
                    <a:pt x="4762" y="6629"/>
                  </a:cubicBezTo>
                  <a:lnTo>
                    <a:pt x="6842" y="5819"/>
                  </a:lnTo>
                  <a:lnTo>
                    <a:pt x="12204" y="3739"/>
                  </a:lnTo>
                  <a:cubicBezTo>
                    <a:pt x="12403" y="3659"/>
                    <a:pt x="12505" y="3433"/>
                    <a:pt x="12419" y="3230"/>
                  </a:cubicBezTo>
                  <a:lnTo>
                    <a:pt x="11186" y="200"/>
                  </a:lnTo>
                  <a:cubicBezTo>
                    <a:pt x="11137" y="77"/>
                    <a:pt x="11017" y="1"/>
                    <a:pt x="10890" y="1"/>
                  </a:cubicBez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5" name="Google Shape;2403;p38">
              <a:extLst>
                <a:ext uri="{FF2B5EF4-FFF2-40B4-BE49-F238E27FC236}">
                  <a16:creationId xmlns:a16="http://schemas.microsoft.com/office/drawing/2014/main" id="{D0C93E3B-B550-6123-2C90-541602BFD11C}"/>
                </a:ext>
              </a:extLst>
            </p:cNvPr>
            <p:cNvSpPr/>
            <p:nvPr/>
          </p:nvSpPr>
          <p:spPr>
            <a:xfrm>
              <a:off x="4957481" y="3137362"/>
              <a:ext cx="244365" cy="71244"/>
            </a:xfrm>
            <a:custGeom>
              <a:avLst/>
              <a:gdLst/>
              <a:ahLst/>
              <a:cxnLst/>
              <a:rect l="l" t="t" r="r" b="b"/>
              <a:pathLst>
                <a:path w="3797" h="1107" extrusionOk="0">
                  <a:moveTo>
                    <a:pt x="3745" y="0"/>
                  </a:moveTo>
                  <a:cubicBezTo>
                    <a:pt x="3741" y="0"/>
                    <a:pt x="3737" y="1"/>
                    <a:pt x="3732" y="2"/>
                  </a:cubicBezTo>
                  <a:cubicBezTo>
                    <a:pt x="3690" y="12"/>
                    <a:pt x="70" y="1004"/>
                    <a:pt x="38" y="1015"/>
                  </a:cubicBezTo>
                  <a:cubicBezTo>
                    <a:pt x="11" y="1026"/>
                    <a:pt x="0" y="1047"/>
                    <a:pt x="6" y="1074"/>
                  </a:cubicBezTo>
                  <a:cubicBezTo>
                    <a:pt x="11" y="1090"/>
                    <a:pt x="27" y="1106"/>
                    <a:pt x="49" y="1106"/>
                  </a:cubicBezTo>
                  <a:cubicBezTo>
                    <a:pt x="54" y="1106"/>
                    <a:pt x="54" y="1106"/>
                    <a:pt x="59" y="1101"/>
                  </a:cubicBezTo>
                  <a:cubicBezTo>
                    <a:pt x="210" y="1063"/>
                    <a:pt x="3716" y="98"/>
                    <a:pt x="3759" y="88"/>
                  </a:cubicBezTo>
                  <a:cubicBezTo>
                    <a:pt x="3781" y="82"/>
                    <a:pt x="3797" y="55"/>
                    <a:pt x="3791" y="34"/>
                  </a:cubicBezTo>
                  <a:cubicBezTo>
                    <a:pt x="3782" y="12"/>
                    <a:pt x="3766" y="0"/>
                    <a:pt x="3745" y="0"/>
                  </a:cubicBezTo>
                  <a:close/>
                </a:path>
              </a:pathLst>
            </a:custGeom>
            <a:solidFill>
              <a:srgbClr val="2D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6" name="Google Shape;2404;p38">
              <a:extLst>
                <a:ext uri="{FF2B5EF4-FFF2-40B4-BE49-F238E27FC236}">
                  <a16:creationId xmlns:a16="http://schemas.microsoft.com/office/drawing/2014/main" id="{CE0414B0-065E-9A57-5763-932934E1FDDC}"/>
                </a:ext>
              </a:extLst>
            </p:cNvPr>
            <p:cNvSpPr/>
            <p:nvPr/>
          </p:nvSpPr>
          <p:spPr>
            <a:xfrm>
              <a:off x="4914684" y="3439455"/>
              <a:ext cx="276480" cy="78645"/>
            </a:xfrm>
            <a:custGeom>
              <a:avLst/>
              <a:gdLst/>
              <a:ahLst/>
              <a:cxnLst/>
              <a:rect l="l" t="t" r="r" b="b"/>
              <a:pathLst>
                <a:path w="4296" h="1222" extrusionOk="0">
                  <a:moveTo>
                    <a:pt x="4248" y="1"/>
                  </a:moveTo>
                  <a:cubicBezTo>
                    <a:pt x="4243" y="1"/>
                    <a:pt x="4237" y="2"/>
                    <a:pt x="4231" y="5"/>
                  </a:cubicBezTo>
                  <a:lnTo>
                    <a:pt x="1926" y="884"/>
                  </a:lnTo>
                  <a:cubicBezTo>
                    <a:pt x="1496" y="1047"/>
                    <a:pt x="1041" y="1131"/>
                    <a:pt x="583" y="1131"/>
                  </a:cubicBezTo>
                  <a:cubicBezTo>
                    <a:pt x="407" y="1131"/>
                    <a:pt x="230" y="1119"/>
                    <a:pt x="54" y="1093"/>
                  </a:cubicBezTo>
                  <a:cubicBezTo>
                    <a:pt x="33" y="1093"/>
                    <a:pt x="11" y="1109"/>
                    <a:pt x="6" y="1131"/>
                  </a:cubicBezTo>
                  <a:cubicBezTo>
                    <a:pt x="1" y="1158"/>
                    <a:pt x="17" y="1179"/>
                    <a:pt x="43" y="1184"/>
                  </a:cubicBezTo>
                  <a:cubicBezTo>
                    <a:pt x="220" y="1206"/>
                    <a:pt x="403" y="1222"/>
                    <a:pt x="580" y="1222"/>
                  </a:cubicBezTo>
                  <a:cubicBezTo>
                    <a:pt x="1052" y="1222"/>
                    <a:pt x="1518" y="1136"/>
                    <a:pt x="1958" y="970"/>
                  </a:cubicBezTo>
                  <a:lnTo>
                    <a:pt x="4263" y="85"/>
                  </a:lnTo>
                  <a:cubicBezTo>
                    <a:pt x="4285" y="80"/>
                    <a:pt x="4296" y="53"/>
                    <a:pt x="4285" y="32"/>
                  </a:cubicBezTo>
                  <a:cubicBezTo>
                    <a:pt x="4281" y="12"/>
                    <a:pt x="4265" y="1"/>
                    <a:pt x="4248" y="1"/>
                  </a:cubicBezTo>
                  <a:close/>
                </a:path>
              </a:pathLst>
            </a:custGeom>
            <a:solidFill>
              <a:srgbClr val="2D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7" name="Google Shape;2405;p38">
              <a:extLst>
                <a:ext uri="{FF2B5EF4-FFF2-40B4-BE49-F238E27FC236}">
                  <a16:creationId xmlns:a16="http://schemas.microsoft.com/office/drawing/2014/main" id="{F2EC6AB6-DACE-A3CB-03D4-37C69A050CAA}"/>
                </a:ext>
              </a:extLst>
            </p:cNvPr>
            <p:cNvSpPr/>
            <p:nvPr/>
          </p:nvSpPr>
          <p:spPr>
            <a:xfrm>
              <a:off x="5160012" y="1965866"/>
              <a:ext cx="499800" cy="272683"/>
            </a:xfrm>
            <a:custGeom>
              <a:avLst/>
              <a:gdLst/>
              <a:ahLst/>
              <a:cxnLst/>
              <a:rect l="l" t="t" r="r" b="b"/>
              <a:pathLst>
                <a:path w="7766" h="4237" extrusionOk="0">
                  <a:moveTo>
                    <a:pt x="2650" y="1"/>
                  </a:moveTo>
                  <a:cubicBezTo>
                    <a:pt x="1754" y="1"/>
                    <a:pt x="1014" y="671"/>
                    <a:pt x="902" y="1535"/>
                  </a:cubicBezTo>
                  <a:cubicBezTo>
                    <a:pt x="886" y="1540"/>
                    <a:pt x="875" y="1545"/>
                    <a:pt x="859" y="1551"/>
                  </a:cubicBezTo>
                  <a:cubicBezTo>
                    <a:pt x="301" y="1733"/>
                    <a:pt x="1" y="2344"/>
                    <a:pt x="135" y="2918"/>
                  </a:cubicBezTo>
                  <a:lnTo>
                    <a:pt x="414" y="4140"/>
                  </a:lnTo>
                  <a:cubicBezTo>
                    <a:pt x="459" y="4137"/>
                    <a:pt x="505" y="4133"/>
                    <a:pt x="550" y="4133"/>
                  </a:cubicBezTo>
                  <a:cubicBezTo>
                    <a:pt x="569" y="4133"/>
                    <a:pt x="588" y="4133"/>
                    <a:pt x="607" y="4135"/>
                  </a:cubicBezTo>
                  <a:lnTo>
                    <a:pt x="1213" y="4189"/>
                  </a:lnTo>
                  <a:lnTo>
                    <a:pt x="1829" y="4237"/>
                  </a:lnTo>
                  <a:lnTo>
                    <a:pt x="1958" y="2666"/>
                  </a:lnTo>
                  <a:lnTo>
                    <a:pt x="2575" y="2666"/>
                  </a:lnTo>
                  <a:cubicBezTo>
                    <a:pt x="2943" y="3078"/>
                    <a:pt x="3674" y="3629"/>
                    <a:pt x="4970" y="3629"/>
                  </a:cubicBezTo>
                  <a:cubicBezTo>
                    <a:pt x="5109" y="3629"/>
                    <a:pt x="5254" y="3623"/>
                    <a:pt x="5406" y="3610"/>
                  </a:cubicBezTo>
                  <a:cubicBezTo>
                    <a:pt x="5770" y="3577"/>
                    <a:pt x="6081" y="3508"/>
                    <a:pt x="6344" y="3406"/>
                  </a:cubicBezTo>
                  <a:cubicBezTo>
                    <a:pt x="7116" y="3116"/>
                    <a:pt x="7481" y="2602"/>
                    <a:pt x="7652" y="2173"/>
                  </a:cubicBezTo>
                  <a:cubicBezTo>
                    <a:pt x="7765" y="1883"/>
                    <a:pt x="7546" y="1580"/>
                    <a:pt x="7253" y="1580"/>
                  </a:cubicBezTo>
                  <a:cubicBezTo>
                    <a:pt x="7226" y="1580"/>
                    <a:pt x="7198" y="1583"/>
                    <a:pt x="7170" y="1588"/>
                  </a:cubicBezTo>
                  <a:lnTo>
                    <a:pt x="6800" y="1652"/>
                  </a:lnTo>
                  <a:cubicBezTo>
                    <a:pt x="6794" y="1654"/>
                    <a:pt x="6789" y="1654"/>
                    <a:pt x="6784" y="1654"/>
                  </a:cubicBezTo>
                  <a:cubicBezTo>
                    <a:pt x="6743" y="1654"/>
                    <a:pt x="6714" y="1620"/>
                    <a:pt x="6714" y="1577"/>
                  </a:cubicBezTo>
                  <a:lnTo>
                    <a:pt x="6752" y="1106"/>
                  </a:lnTo>
                  <a:cubicBezTo>
                    <a:pt x="6769" y="911"/>
                    <a:pt x="6612" y="755"/>
                    <a:pt x="6433" y="755"/>
                  </a:cubicBezTo>
                  <a:cubicBezTo>
                    <a:pt x="6390" y="755"/>
                    <a:pt x="6345" y="764"/>
                    <a:pt x="6301" y="784"/>
                  </a:cubicBezTo>
                  <a:cubicBezTo>
                    <a:pt x="6124" y="864"/>
                    <a:pt x="5915" y="945"/>
                    <a:pt x="5711" y="1004"/>
                  </a:cubicBezTo>
                  <a:cubicBezTo>
                    <a:pt x="5502" y="661"/>
                    <a:pt x="5127" y="430"/>
                    <a:pt x="4693" y="430"/>
                  </a:cubicBezTo>
                  <a:cubicBezTo>
                    <a:pt x="4655" y="430"/>
                    <a:pt x="4623" y="435"/>
                    <a:pt x="4585" y="435"/>
                  </a:cubicBezTo>
                  <a:cubicBezTo>
                    <a:pt x="4258" y="167"/>
                    <a:pt x="3840" y="1"/>
                    <a:pt x="3384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Google Shape;2406;p38">
              <a:extLst>
                <a:ext uri="{FF2B5EF4-FFF2-40B4-BE49-F238E27FC236}">
                  <a16:creationId xmlns:a16="http://schemas.microsoft.com/office/drawing/2014/main" id="{6ED1741A-BC12-3352-9E6A-2772841818B4}"/>
                </a:ext>
              </a:extLst>
            </p:cNvPr>
            <p:cNvSpPr/>
            <p:nvPr/>
          </p:nvSpPr>
          <p:spPr>
            <a:xfrm>
              <a:off x="5127963" y="2109898"/>
              <a:ext cx="440398" cy="624010"/>
            </a:xfrm>
            <a:custGeom>
              <a:avLst/>
              <a:gdLst/>
              <a:ahLst/>
              <a:cxnLst/>
              <a:rect l="l" t="t" r="r" b="b"/>
              <a:pathLst>
                <a:path w="6843" h="9696" extrusionOk="0">
                  <a:moveTo>
                    <a:pt x="2725" y="0"/>
                  </a:moveTo>
                  <a:cubicBezTo>
                    <a:pt x="2716" y="0"/>
                    <a:pt x="2707" y="2"/>
                    <a:pt x="2697" y="4"/>
                  </a:cubicBezTo>
                  <a:cubicBezTo>
                    <a:pt x="2649" y="26"/>
                    <a:pt x="2569" y="58"/>
                    <a:pt x="2483" y="79"/>
                  </a:cubicBezTo>
                  <a:lnTo>
                    <a:pt x="2327" y="1999"/>
                  </a:lnTo>
                  <a:lnTo>
                    <a:pt x="1711" y="1945"/>
                  </a:lnTo>
                  <a:lnTo>
                    <a:pt x="1105" y="1897"/>
                  </a:lnTo>
                  <a:cubicBezTo>
                    <a:pt x="1086" y="1895"/>
                    <a:pt x="1067" y="1895"/>
                    <a:pt x="1048" y="1895"/>
                  </a:cubicBezTo>
                  <a:cubicBezTo>
                    <a:pt x="1003" y="1895"/>
                    <a:pt x="957" y="1899"/>
                    <a:pt x="912" y="1902"/>
                  </a:cubicBezTo>
                  <a:cubicBezTo>
                    <a:pt x="467" y="1956"/>
                    <a:pt x="97" y="2321"/>
                    <a:pt x="59" y="2787"/>
                  </a:cubicBezTo>
                  <a:lnTo>
                    <a:pt x="38" y="3023"/>
                  </a:lnTo>
                  <a:cubicBezTo>
                    <a:pt x="0" y="3554"/>
                    <a:pt x="397" y="4026"/>
                    <a:pt x="928" y="4069"/>
                  </a:cubicBezTo>
                  <a:lnTo>
                    <a:pt x="1271" y="4095"/>
                  </a:lnTo>
                  <a:lnTo>
                    <a:pt x="703" y="7640"/>
                  </a:lnTo>
                  <a:cubicBezTo>
                    <a:pt x="547" y="8573"/>
                    <a:pt x="1185" y="9457"/>
                    <a:pt x="2124" y="9608"/>
                  </a:cubicBezTo>
                  <a:lnTo>
                    <a:pt x="2537" y="9672"/>
                  </a:lnTo>
                  <a:cubicBezTo>
                    <a:pt x="2631" y="9688"/>
                    <a:pt x="2726" y="9695"/>
                    <a:pt x="2819" y="9695"/>
                  </a:cubicBezTo>
                  <a:cubicBezTo>
                    <a:pt x="3645" y="9695"/>
                    <a:pt x="4369" y="9094"/>
                    <a:pt x="4504" y="8251"/>
                  </a:cubicBezTo>
                  <a:lnTo>
                    <a:pt x="4735" y="6846"/>
                  </a:lnTo>
                  <a:lnTo>
                    <a:pt x="4810" y="6851"/>
                  </a:lnTo>
                  <a:cubicBezTo>
                    <a:pt x="4853" y="6855"/>
                    <a:pt x="4895" y="6857"/>
                    <a:pt x="4938" y="6857"/>
                  </a:cubicBezTo>
                  <a:cubicBezTo>
                    <a:pt x="5752" y="6857"/>
                    <a:pt x="6438" y="6230"/>
                    <a:pt x="6504" y="5409"/>
                  </a:cubicBezTo>
                  <a:lnTo>
                    <a:pt x="6842" y="1168"/>
                  </a:lnTo>
                  <a:lnTo>
                    <a:pt x="6842" y="1168"/>
                  </a:lnTo>
                  <a:cubicBezTo>
                    <a:pt x="6579" y="1270"/>
                    <a:pt x="6268" y="1339"/>
                    <a:pt x="5904" y="1372"/>
                  </a:cubicBezTo>
                  <a:cubicBezTo>
                    <a:pt x="5751" y="1385"/>
                    <a:pt x="5604" y="1392"/>
                    <a:pt x="5464" y="1392"/>
                  </a:cubicBezTo>
                  <a:cubicBezTo>
                    <a:pt x="3646" y="1392"/>
                    <a:pt x="2933" y="300"/>
                    <a:pt x="2789" y="36"/>
                  </a:cubicBezTo>
                  <a:cubicBezTo>
                    <a:pt x="2776" y="12"/>
                    <a:pt x="2752" y="0"/>
                    <a:pt x="2725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9" name="Google Shape;2407;p38">
              <a:extLst>
                <a:ext uri="{FF2B5EF4-FFF2-40B4-BE49-F238E27FC236}">
                  <a16:creationId xmlns:a16="http://schemas.microsoft.com/office/drawing/2014/main" id="{558FF4D0-E7FD-405F-37F7-C7EA15391E53}"/>
                </a:ext>
              </a:extLst>
            </p:cNvPr>
            <p:cNvSpPr/>
            <p:nvPr/>
          </p:nvSpPr>
          <p:spPr>
            <a:xfrm>
              <a:off x="5375737" y="2309792"/>
              <a:ext cx="25936" cy="6758"/>
            </a:xfrm>
            <a:custGeom>
              <a:avLst/>
              <a:gdLst/>
              <a:ahLst/>
              <a:cxnLst/>
              <a:rect l="l" t="t" r="r" b="b"/>
              <a:pathLst>
                <a:path w="403" h="105" extrusionOk="0">
                  <a:moveTo>
                    <a:pt x="170" y="0"/>
                  </a:moveTo>
                  <a:cubicBezTo>
                    <a:pt x="73" y="0"/>
                    <a:pt x="0" y="46"/>
                    <a:pt x="0" y="46"/>
                  </a:cubicBezTo>
                  <a:lnTo>
                    <a:pt x="402" y="105"/>
                  </a:lnTo>
                  <a:cubicBezTo>
                    <a:pt x="324" y="24"/>
                    <a:pt x="241" y="0"/>
                    <a:pt x="170" y="0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0" name="Google Shape;2408;p38">
              <a:extLst>
                <a:ext uri="{FF2B5EF4-FFF2-40B4-BE49-F238E27FC236}">
                  <a16:creationId xmlns:a16="http://schemas.microsoft.com/office/drawing/2014/main" id="{C51E06BB-1B23-C6DE-2BFC-EDAA1C4BBF72}"/>
                </a:ext>
              </a:extLst>
            </p:cNvPr>
            <p:cNvSpPr/>
            <p:nvPr/>
          </p:nvSpPr>
          <p:spPr>
            <a:xfrm>
              <a:off x="5499624" y="2320153"/>
              <a:ext cx="23169" cy="3668"/>
            </a:xfrm>
            <a:custGeom>
              <a:avLst/>
              <a:gdLst/>
              <a:ahLst/>
              <a:cxnLst/>
              <a:rect l="l" t="t" r="r" b="b"/>
              <a:pathLst>
                <a:path w="360" h="57" extrusionOk="0">
                  <a:moveTo>
                    <a:pt x="151" y="1"/>
                  </a:moveTo>
                  <a:cubicBezTo>
                    <a:pt x="65" y="1"/>
                    <a:pt x="0" y="24"/>
                    <a:pt x="0" y="24"/>
                  </a:cubicBezTo>
                  <a:lnTo>
                    <a:pt x="359" y="56"/>
                  </a:lnTo>
                  <a:cubicBezTo>
                    <a:pt x="289" y="13"/>
                    <a:pt x="214" y="1"/>
                    <a:pt x="151" y="1"/>
                  </a:cubicBezTo>
                  <a:close/>
                </a:path>
              </a:pathLst>
            </a:custGeom>
            <a:solidFill>
              <a:srgbClr val="FBA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1" name="Google Shape;2409;p38">
              <a:extLst>
                <a:ext uri="{FF2B5EF4-FFF2-40B4-BE49-F238E27FC236}">
                  <a16:creationId xmlns:a16="http://schemas.microsoft.com/office/drawing/2014/main" id="{3323D9F0-02C1-587C-202C-DDA12FFB1669}"/>
                </a:ext>
              </a:extLst>
            </p:cNvPr>
            <p:cNvSpPr/>
            <p:nvPr/>
          </p:nvSpPr>
          <p:spPr>
            <a:xfrm>
              <a:off x="5283899" y="2497329"/>
              <a:ext cx="147765" cy="120863"/>
            </a:xfrm>
            <a:custGeom>
              <a:avLst/>
              <a:gdLst/>
              <a:ahLst/>
              <a:cxnLst/>
              <a:rect l="l" t="t" r="r" b="b"/>
              <a:pathLst>
                <a:path w="2296" h="1878" extrusionOk="0">
                  <a:moveTo>
                    <a:pt x="1" y="0"/>
                  </a:moveTo>
                  <a:cubicBezTo>
                    <a:pt x="1" y="1"/>
                    <a:pt x="130" y="1695"/>
                    <a:pt x="2130" y="1877"/>
                  </a:cubicBezTo>
                  <a:lnTo>
                    <a:pt x="2296" y="831"/>
                  </a:lnTo>
                  <a:cubicBezTo>
                    <a:pt x="2296" y="831"/>
                    <a:pt x="408" y="805"/>
                    <a:pt x="1" y="0"/>
                  </a:cubicBezTo>
                  <a:close/>
                </a:path>
              </a:pathLst>
            </a:custGeom>
            <a:solidFill>
              <a:srgbClr val="DB6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2" name="Google Shape;2411;p38">
            <a:extLst>
              <a:ext uri="{FF2B5EF4-FFF2-40B4-BE49-F238E27FC236}">
                <a16:creationId xmlns:a16="http://schemas.microsoft.com/office/drawing/2014/main" id="{658B8FF6-43B5-7683-21B0-04AFAE973EC0}"/>
              </a:ext>
            </a:extLst>
          </p:cNvPr>
          <p:cNvSpPr txBox="1"/>
          <p:nvPr/>
        </p:nvSpPr>
        <p:spPr>
          <a:xfrm>
            <a:off x="1915383" y="4577341"/>
            <a:ext cx="820198" cy="30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1800" b="1" dirty="0">
                <a:solidFill>
                  <a:srgbClr val="396336"/>
                </a:solidFill>
                <a:latin typeface="Nunito" pitchFamily="2" charset="0"/>
                <a:ea typeface="Fira Sans Extra Condensed"/>
                <a:cs typeface="Fira Sans Extra Condensed"/>
                <a:sym typeface="Fira Sans Extra Condensed"/>
              </a:rPr>
              <a:t>Male</a:t>
            </a:r>
            <a:endParaRPr sz="1800" b="1" dirty="0">
              <a:solidFill>
                <a:srgbClr val="396336"/>
              </a:solidFill>
              <a:latin typeface="Nunito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3" name="Google Shape;2413;p38">
            <a:extLst>
              <a:ext uri="{FF2B5EF4-FFF2-40B4-BE49-F238E27FC236}">
                <a16:creationId xmlns:a16="http://schemas.microsoft.com/office/drawing/2014/main" id="{99ED9AC7-8A88-E62C-7175-F2AF2EB6B697}"/>
              </a:ext>
            </a:extLst>
          </p:cNvPr>
          <p:cNvSpPr txBox="1"/>
          <p:nvPr/>
        </p:nvSpPr>
        <p:spPr>
          <a:xfrm>
            <a:off x="5283287" y="3768850"/>
            <a:ext cx="728894" cy="30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2400" b="1" dirty="0">
                <a:solidFill>
                  <a:srgbClr val="91BA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56%</a:t>
            </a:r>
            <a:endParaRPr sz="2400" b="1" dirty="0">
              <a:solidFill>
                <a:srgbClr val="91BA4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0" name="Google Shape;1413;p37">
            <a:extLst>
              <a:ext uri="{FF2B5EF4-FFF2-40B4-BE49-F238E27FC236}">
                <a16:creationId xmlns:a16="http://schemas.microsoft.com/office/drawing/2014/main" id="{E25CE3B5-569B-8DAC-599A-F537FA1CA0AE}"/>
              </a:ext>
            </a:extLst>
          </p:cNvPr>
          <p:cNvSpPr/>
          <p:nvPr/>
        </p:nvSpPr>
        <p:spPr>
          <a:xfrm>
            <a:off x="3992880" y="3208229"/>
            <a:ext cx="1241422" cy="1279952"/>
          </a:xfrm>
          <a:custGeom>
            <a:avLst/>
            <a:gdLst/>
            <a:ahLst/>
            <a:cxnLst/>
            <a:rect l="l" t="t" r="r" b="b"/>
            <a:pathLst>
              <a:path w="19857" h="19857" extrusionOk="0">
                <a:moveTo>
                  <a:pt x="9939" y="2909"/>
                </a:moveTo>
                <a:cubicBezTo>
                  <a:pt x="13810" y="2909"/>
                  <a:pt x="16948" y="6047"/>
                  <a:pt x="16948" y="9918"/>
                </a:cubicBezTo>
                <a:cubicBezTo>
                  <a:pt x="16948" y="13789"/>
                  <a:pt x="13810" y="16928"/>
                  <a:pt x="9939" y="16928"/>
                </a:cubicBezTo>
                <a:cubicBezTo>
                  <a:pt x="6068" y="16928"/>
                  <a:pt x="2930" y="13789"/>
                  <a:pt x="2930" y="9918"/>
                </a:cubicBezTo>
                <a:cubicBezTo>
                  <a:pt x="2930" y="6047"/>
                  <a:pt x="6068" y="2909"/>
                  <a:pt x="9939" y="2909"/>
                </a:cubicBezTo>
                <a:close/>
                <a:moveTo>
                  <a:pt x="9939" y="0"/>
                </a:moveTo>
                <a:cubicBezTo>
                  <a:pt x="4457" y="0"/>
                  <a:pt x="0" y="4436"/>
                  <a:pt x="0" y="9918"/>
                </a:cubicBezTo>
                <a:cubicBezTo>
                  <a:pt x="0" y="15400"/>
                  <a:pt x="4457" y="19857"/>
                  <a:pt x="9939" y="19857"/>
                </a:cubicBezTo>
                <a:cubicBezTo>
                  <a:pt x="15400" y="19857"/>
                  <a:pt x="19857" y="15400"/>
                  <a:pt x="19857" y="9918"/>
                </a:cubicBezTo>
                <a:cubicBezTo>
                  <a:pt x="19857" y="4436"/>
                  <a:pt x="15400" y="0"/>
                  <a:pt x="9939" y="0"/>
                </a:cubicBezTo>
                <a:close/>
              </a:path>
            </a:pathLst>
          </a:custGeom>
          <a:solidFill>
            <a:srgbClr val="91B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1414;p37">
            <a:extLst>
              <a:ext uri="{FF2B5EF4-FFF2-40B4-BE49-F238E27FC236}">
                <a16:creationId xmlns:a16="http://schemas.microsoft.com/office/drawing/2014/main" id="{0EA8491F-4E72-25B3-99C5-E2FA2E4D0F8D}"/>
              </a:ext>
            </a:extLst>
          </p:cNvPr>
          <p:cNvSpPr/>
          <p:nvPr/>
        </p:nvSpPr>
        <p:spPr>
          <a:xfrm rot="19556842">
            <a:off x="3996568" y="3204034"/>
            <a:ext cx="1273336" cy="1297927"/>
          </a:xfrm>
          <a:prstGeom prst="blockArc">
            <a:avLst>
              <a:gd name="adj1" fmla="val 8342246"/>
              <a:gd name="adj2" fmla="val 18241278"/>
              <a:gd name="adj3" fmla="val 14768"/>
            </a:avLst>
          </a:prstGeom>
          <a:solidFill>
            <a:srgbClr val="396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"/>
          <p:cNvSpPr txBox="1">
            <a:spLocks noGrp="1"/>
          </p:cNvSpPr>
          <p:nvPr>
            <p:ph type="title"/>
          </p:nvPr>
        </p:nvSpPr>
        <p:spPr>
          <a:xfrm>
            <a:off x="-2625" y="2375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600" dirty="0"/>
              <a:t>Visualization of the Attributes of the Dataset</a:t>
            </a:r>
            <a:endParaRPr sz="2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9501E0-39BC-DAA9-C8EF-B3967399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58" y="1272540"/>
            <a:ext cx="5079039" cy="3474720"/>
          </a:xfrm>
          <a:prstGeom prst="rect">
            <a:avLst/>
          </a:prstGeom>
        </p:spPr>
      </p:pic>
      <p:sp>
        <p:nvSpPr>
          <p:cNvPr id="27" name="Google Shape;1381;p60">
            <a:extLst>
              <a:ext uri="{FF2B5EF4-FFF2-40B4-BE49-F238E27FC236}">
                <a16:creationId xmlns:a16="http://schemas.microsoft.com/office/drawing/2014/main" id="{AA9F5879-8DE7-4ACF-8DB2-8E28A426475A}"/>
              </a:ext>
            </a:extLst>
          </p:cNvPr>
          <p:cNvSpPr/>
          <p:nvPr/>
        </p:nvSpPr>
        <p:spPr>
          <a:xfrm>
            <a:off x="489524" y="1582996"/>
            <a:ext cx="182100" cy="1821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82;p60">
            <a:extLst>
              <a:ext uri="{FF2B5EF4-FFF2-40B4-BE49-F238E27FC236}">
                <a16:creationId xmlns:a16="http://schemas.microsoft.com/office/drawing/2014/main" id="{470F2339-63B4-E11A-E29F-288D6CA3C25D}"/>
              </a:ext>
            </a:extLst>
          </p:cNvPr>
          <p:cNvSpPr/>
          <p:nvPr/>
        </p:nvSpPr>
        <p:spPr>
          <a:xfrm>
            <a:off x="489524" y="2425876"/>
            <a:ext cx="182100" cy="1821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83;p60">
            <a:extLst>
              <a:ext uri="{FF2B5EF4-FFF2-40B4-BE49-F238E27FC236}">
                <a16:creationId xmlns:a16="http://schemas.microsoft.com/office/drawing/2014/main" id="{4ED6A979-3DC8-10E5-17C9-D2D5F9B6DEA3}"/>
              </a:ext>
            </a:extLst>
          </p:cNvPr>
          <p:cNvSpPr/>
          <p:nvPr/>
        </p:nvSpPr>
        <p:spPr>
          <a:xfrm>
            <a:off x="489524" y="3215416"/>
            <a:ext cx="182100" cy="1821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85;p60">
            <a:extLst>
              <a:ext uri="{FF2B5EF4-FFF2-40B4-BE49-F238E27FC236}">
                <a16:creationId xmlns:a16="http://schemas.microsoft.com/office/drawing/2014/main" id="{5CBADA59-7910-2B7D-20E3-011425339C9B}"/>
              </a:ext>
            </a:extLst>
          </p:cNvPr>
          <p:cNvSpPr txBox="1"/>
          <p:nvPr/>
        </p:nvSpPr>
        <p:spPr>
          <a:xfrm>
            <a:off x="777298" y="1545682"/>
            <a:ext cx="3032702" cy="7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Men are generally older </a:t>
            </a:r>
            <a:r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have </a:t>
            </a: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higher incomes, while women tend to spend more. 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8" name="Google Shape;1387;p60">
            <a:extLst>
              <a:ext uri="{FF2B5EF4-FFF2-40B4-BE49-F238E27FC236}">
                <a16:creationId xmlns:a16="http://schemas.microsoft.com/office/drawing/2014/main" id="{51229BEB-8488-8A40-41AE-8E24A73B7D6B}"/>
              </a:ext>
            </a:extLst>
          </p:cNvPr>
          <p:cNvSpPr txBox="1"/>
          <p:nvPr/>
        </p:nvSpPr>
        <p:spPr>
          <a:xfrm>
            <a:off x="762058" y="2385705"/>
            <a:ext cx="2857442" cy="67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There are no strong relationships between variables and only weak correlations. </a:t>
            </a:r>
          </a:p>
        </p:txBody>
      </p:sp>
      <p:sp>
        <p:nvSpPr>
          <p:cNvPr id="610" name="Google Shape;1389;p60">
            <a:extLst>
              <a:ext uri="{FF2B5EF4-FFF2-40B4-BE49-F238E27FC236}">
                <a16:creationId xmlns:a16="http://schemas.microsoft.com/office/drawing/2014/main" id="{79173CE1-B83A-0176-703F-0D4C866CCC6D}"/>
              </a:ext>
            </a:extLst>
          </p:cNvPr>
          <p:cNvSpPr txBox="1"/>
          <p:nvPr/>
        </p:nvSpPr>
        <p:spPr>
          <a:xfrm>
            <a:off x="792538" y="3187628"/>
            <a:ext cx="2743142" cy="54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Spending tends to decrease as customers age.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96" name="Google Shape;1396;p61"/>
          <p:cNvSpPr txBox="1">
            <a:spLocks noGrp="1"/>
          </p:cNvSpPr>
          <p:nvPr>
            <p:ph type="title" idx="2"/>
          </p:nvPr>
        </p:nvSpPr>
        <p:spPr>
          <a:xfrm>
            <a:off x="4050125" y="1959224"/>
            <a:ext cx="3805500" cy="215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/>
              <a:t>Modeling</a:t>
            </a:r>
            <a:r>
              <a:rPr lang="en-GB" sz="4400" dirty="0"/>
              <a:t> and Evaluation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A1D681-C5D6-A8F5-000D-FBEB8C7F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4" y="800099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5"/>
          <p:cNvSpPr txBox="1">
            <a:spLocks noGrp="1"/>
          </p:cNvSpPr>
          <p:nvPr>
            <p:ph type="title"/>
          </p:nvPr>
        </p:nvSpPr>
        <p:spPr>
          <a:xfrm>
            <a:off x="311700" y="256606"/>
            <a:ext cx="8520600" cy="970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Unsupervised Learning and </a:t>
            </a:r>
            <a:br>
              <a:rPr lang="en-US" sz="2600" dirty="0"/>
            </a:br>
            <a:r>
              <a:rPr lang="en-US" sz="2600" dirty="0"/>
              <a:t>K-means Clustering</a:t>
            </a:r>
            <a:endParaRPr lang="en-GB" sz="2600" dirty="0"/>
          </a:p>
        </p:txBody>
      </p:sp>
      <p:sp>
        <p:nvSpPr>
          <p:cNvPr id="1082" name="Google Shape;1082;p55"/>
          <p:cNvSpPr txBox="1">
            <a:spLocks noGrp="1"/>
          </p:cNvSpPr>
          <p:nvPr>
            <p:ph type="body" idx="1"/>
          </p:nvPr>
        </p:nvSpPr>
        <p:spPr>
          <a:xfrm>
            <a:off x="1127760" y="1409700"/>
            <a:ext cx="6716890" cy="295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b="1" dirty="0"/>
              <a:t>Unsupervised Learning</a:t>
            </a:r>
            <a:r>
              <a:rPr lang="en-GB" sz="1600" dirty="0"/>
              <a:t>: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dirty="0"/>
              <a:t>Identifying patterns in unlabeled data without predefined outcomes.</a:t>
            </a:r>
            <a:endParaRPr lang="en-GB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b="1" dirty="0"/>
              <a:t>K-means Algorithm Overview: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dirty="0"/>
              <a:t>Iteratively assigns data points to clusters, minimizing within-cluster sum of squares (WCSS).</a:t>
            </a:r>
            <a:endParaRPr lang="en-GB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b="1" dirty="0"/>
              <a:t>Why K-means: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en-US" dirty="0"/>
              <a:t>Efficiently partitions customers into groups based on age, education, and interests.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6"/>
          <p:cNvSpPr txBox="1">
            <a:spLocks noGrp="1"/>
          </p:cNvSpPr>
          <p:nvPr>
            <p:ph type="title"/>
          </p:nvPr>
        </p:nvSpPr>
        <p:spPr>
          <a:xfrm>
            <a:off x="290435" y="149394"/>
            <a:ext cx="8520600" cy="92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K-Means Cluster Profiles of </a:t>
            </a:r>
            <a:br>
              <a:rPr lang="en" sz="2600" dirty="0"/>
            </a:br>
            <a:r>
              <a:rPr lang="en" sz="2600" dirty="0"/>
              <a:t>Income Vs Spending Score</a:t>
            </a:r>
            <a:endParaRPr sz="2600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A67D40B9-728C-606E-8BFB-31D08553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43" y="1164199"/>
            <a:ext cx="5766608" cy="37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3C060C-70AD-FF42-2DDC-C604732E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8129"/>
            <a:ext cx="8520600" cy="970569"/>
          </a:xfrm>
        </p:spPr>
        <p:txBody>
          <a:bodyPr/>
          <a:lstStyle/>
          <a:p>
            <a:r>
              <a:rPr lang="en" sz="2600" dirty="0"/>
              <a:t>K-Means Cluster Profiles of </a:t>
            </a:r>
            <a:br>
              <a:rPr lang="en" sz="2600" dirty="0"/>
            </a:br>
            <a:r>
              <a:rPr lang="en" sz="2600" dirty="0"/>
              <a:t>Age Vs Spending Score</a:t>
            </a:r>
            <a:endParaRPr lang="en-GB" sz="2600" dirty="0"/>
          </a:p>
        </p:txBody>
      </p:sp>
      <p:pic>
        <p:nvPicPr>
          <p:cNvPr id="5" name="Picture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40F9A2F8-3BB4-9342-35A9-9E9F8FD4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37" y="1084196"/>
            <a:ext cx="6106854" cy="39317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2"/>
          <p:cNvSpPr txBox="1">
            <a:spLocks noGrp="1"/>
          </p:cNvSpPr>
          <p:nvPr>
            <p:ph type="title" idx="9"/>
          </p:nvPr>
        </p:nvSpPr>
        <p:spPr>
          <a:xfrm>
            <a:off x="311700" y="220278"/>
            <a:ext cx="8520600" cy="85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600" dirty="0"/>
              <a:t>K-Means Cluster Profiles of </a:t>
            </a:r>
            <a:br>
              <a:rPr lang="en" sz="2600" dirty="0"/>
            </a:br>
            <a:r>
              <a:rPr lang="en" sz="2600" dirty="0"/>
              <a:t>Age Vs Income</a:t>
            </a:r>
            <a:endParaRPr sz="26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934553C4-60E2-0244-128A-7A74B1F7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12" y="1136912"/>
            <a:ext cx="5925879" cy="3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8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43D94F-5020-F638-E5DB-057AB6A4E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13" b="12428"/>
          <a:stretch/>
        </p:blipFill>
        <p:spPr>
          <a:xfrm>
            <a:off x="1599514" y="1172226"/>
            <a:ext cx="2467236" cy="3435969"/>
          </a:xfrm>
          <a:prstGeom prst="rect">
            <a:avLst/>
          </a:prstGeom>
        </p:spPr>
      </p:pic>
      <p:sp>
        <p:nvSpPr>
          <p:cNvPr id="1910" name="Google Shape;1910;p77"/>
          <p:cNvSpPr txBox="1">
            <a:spLocks noGrp="1"/>
          </p:cNvSpPr>
          <p:nvPr>
            <p:ph type="title"/>
          </p:nvPr>
        </p:nvSpPr>
        <p:spPr>
          <a:xfrm>
            <a:off x="3381375" y="263036"/>
            <a:ext cx="5286375" cy="565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/>
              <a:t>Customer Profiling Software</a:t>
            </a:r>
            <a:endParaRPr sz="2600" dirty="0"/>
          </a:p>
        </p:txBody>
      </p:sp>
      <p:sp>
        <p:nvSpPr>
          <p:cNvPr id="1911" name="Google Shape;1911;p77"/>
          <p:cNvSpPr txBox="1">
            <a:spLocks noGrp="1"/>
          </p:cNvSpPr>
          <p:nvPr>
            <p:ph type="subTitle" idx="1"/>
          </p:nvPr>
        </p:nvSpPr>
        <p:spPr>
          <a:xfrm>
            <a:off x="4835223" y="1324824"/>
            <a:ext cx="3813477" cy="250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6336"/>
                </a:solidFill>
              </a:rPr>
              <a:t>Group customers based on Age, Annual Income and Spending Score.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rgbClr val="39633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6336"/>
                </a:solidFill>
              </a:rPr>
              <a:t>Explore a live demo of our customer profiling software: </a:t>
            </a:r>
            <a:r>
              <a:rPr lang="en-US" dirty="0">
                <a:solidFill>
                  <a:srgbClr val="3963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dirty="0">
              <a:solidFill>
                <a:srgbClr val="396336"/>
              </a:solidFill>
            </a:endParaRPr>
          </a:p>
        </p:txBody>
      </p:sp>
      <p:sp>
        <p:nvSpPr>
          <p:cNvPr id="1913" name="Google Shape;1913;p77"/>
          <p:cNvSpPr/>
          <p:nvPr/>
        </p:nvSpPr>
        <p:spPr>
          <a:xfrm>
            <a:off x="1409700" y="873242"/>
            <a:ext cx="2781300" cy="3773612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>
            <a:spLocks noGrp="1"/>
          </p:cNvSpPr>
          <p:nvPr>
            <p:ph type="title" idx="15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Poppins" panose="00000500000000000000" pitchFamily="2" charset="0"/>
                <a:cs typeface="Poppins" panose="00000500000000000000" pitchFamily="2" charset="0"/>
              </a:rPr>
              <a:t>Table of </a:t>
            </a:r>
            <a:r>
              <a:rPr lang="en" sz="2600" b="1" dirty="0">
                <a:latin typeface="Poppins" panose="00000500000000000000" pitchFamily="2" charset="0"/>
                <a:ea typeface="Montserrat"/>
                <a:cs typeface="Poppins" panose="00000500000000000000" pitchFamily="2" charset="0"/>
                <a:sym typeface="Montserrat"/>
              </a:rPr>
              <a:t>Contents</a:t>
            </a:r>
            <a:endParaRPr sz="2600" b="1" dirty="0">
              <a:latin typeface="Poppins" panose="00000500000000000000" pitchFamily="2" charset="0"/>
              <a:ea typeface="Montserrat"/>
              <a:cs typeface="Poppins" panose="00000500000000000000" pitchFamily="2" charset="0"/>
              <a:sym typeface="Montserrat"/>
            </a:endParaRPr>
          </a:p>
        </p:txBody>
      </p:sp>
      <p:grpSp>
        <p:nvGrpSpPr>
          <p:cNvPr id="674" name="Google Shape;689;p26">
            <a:extLst>
              <a:ext uri="{FF2B5EF4-FFF2-40B4-BE49-F238E27FC236}">
                <a16:creationId xmlns:a16="http://schemas.microsoft.com/office/drawing/2014/main" id="{AC573069-B98A-FD38-AB58-A6986ADC7736}"/>
              </a:ext>
            </a:extLst>
          </p:cNvPr>
          <p:cNvGrpSpPr/>
          <p:nvPr/>
        </p:nvGrpSpPr>
        <p:grpSpPr>
          <a:xfrm>
            <a:off x="5399721" y="1221735"/>
            <a:ext cx="1589250" cy="2867389"/>
            <a:chOff x="5440162" y="1407471"/>
            <a:chExt cx="1589250" cy="2867389"/>
          </a:xfrm>
        </p:grpSpPr>
        <p:sp>
          <p:nvSpPr>
            <p:cNvPr id="675" name="Google Shape;690;p26">
              <a:extLst>
                <a:ext uri="{FF2B5EF4-FFF2-40B4-BE49-F238E27FC236}">
                  <a16:creationId xmlns:a16="http://schemas.microsoft.com/office/drawing/2014/main" id="{D0366124-8143-5022-793F-6A1763695D66}"/>
                </a:ext>
              </a:extLst>
            </p:cNvPr>
            <p:cNvSpPr/>
            <p:nvPr/>
          </p:nvSpPr>
          <p:spPr>
            <a:xfrm>
              <a:off x="6559703" y="14074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76" name="Google Shape;691;p26">
              <a:extLst>
                <a:ext uri="{FF2B5EF4-FFF2-40B4-BE49-F238E27FC236}">
                  <a16:creationId xmlns:a16="http://schemas.microsoft.com/office/drawing/2014/main" id="{7BC301AC-DD6C-BB8B-AF65-557349D26680}"/>
                </a:ext>
              </a:extLst>
            </p:cNvPr>
            <p:cNvSpPr/>
            <p:nvPr/>
          </p:nvSpPr>
          <p:spPr>
            <a:xfrm>
              <a:off x="5781689" y="41052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77" name="Google Shape;692;p26">
              <a:extLst>
                <a:ext uri="{FF2B5EF4-FFF2-40B4-BE49-F238E27FC236}">
                  <a16:creationId xmlns:a16="http://schemas.microsoft.com/office/drawing/2014/main" id="{ABEE40E4-A9D6-A0D5-04FA-97216C6E1E9D}"/>
                </a:ext>
              </a:extLst>
            </p:cNvPr>
            <p:cNvSpPr/>
            <p:nvPr/>
          </p:nvSpPr>
          <p:spPr>
            <a:xfrm>
              <a:off x="6580134" y="41052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78" name="Google Shape;693;p26">
              <a:extLst>
                <a:ext uri="{FF2B5EF4-FFF2-40B4-BE49-F238E27FC236}">
                  <a16:creationId xmlns:a16="http://schemas.microsoft.com/office/drawing/2014/main" id="{1C4BDC9D-6FCC-0A2B-774A-73413651FE40}"/>
                </a:ext>
              </a:extLst>
            </p:cNvPr>
            <p:cNvSpPr/>
            <p:nvPr/>
          </p:nvSpPr>
          <p:spPr>
            <a:xfrm>
              <a:off x="5440162" y="2045142"/>
              <a:ext cx="163334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79" name="Google Shape;694;p26">
              <a:extLst>
                <a:ext uri="{FF2B5EF4-FFF2-40B4-BE49-F238E27FC236}">
                  <a16:creationId xmlns:a16="http://schemas.microsoft.com/office/drawing/2014/main" id="{FAFCDC2A-2776-6AE2-0F65-85852FB83BEB}"/>
                </a:ext>
              </a:extLst>
            </p:cNvPr>
            <p:cNvSpPr/>
            <p:nvPr/>
          </p:nvSpPr>
          <p:spPr>
            <a:xfrm>
              <a:off x="5537935" y="1496097"/>
              <a:ext cx="1491477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95;p26">
              <a:extLst>
                <a:ext uri="{FF2B5EF4-FFF2-40B4-BE49-F238E27FC236}">
                  <a16:creationId xmlns:a16="http://schemas.microsoft.com/office/drawing/2014/main" id="{A144F130-685A-494A-0774-21E7F98BD724}"/>
                </a:ext>
              </a:extLst>
            </p:cNvPr>
            <p:cNvSpPr/>
            <p:nvPr/>
          </p:nvSpPr>
          <p:spPr>
            <a:xfrm>
              <a:off x="5440162" y="14074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GB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1" name="Google Shape;696;p26">
              <a:extLst>
                <a:ext uri="{FF2B5EF4-FFF2-40B4-BE49-F238E27FC236}">
                  <a16:creationId xmlns:a16="http://schemas.microsoft.com/office/drawing/2014/main" id="{9CB6DBE7-2623-3B41-AB34-23C9D012ED95}"/>
                </a:ext>
              </a:extLst>
            </p:cNvPr>
            <p:cNvSpPr/>
            <p:nvPr/>
          </p:nvSpPr>
          <p:spPr>
            <a:xfrm>
              <a:off x="5918493" y="3719786"/>
              <a:ext cx="698389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rgbClr val="396336">
                <a:alpha val="9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2" name="Google Shape;697;p26">
              <a:extLst>
                <a:ext uri="{FF2B5EF4-FFF2-40B4-BE49-F238E27FC236}">
                  <a16:creationId xmlns:a16="http://schemas.microsoft.com/office/drawing/2014/main" id="{54704538-94D1-0CEC-4412-6BE747D279EB}"/>
                </a:ext>
              </a:extLst>
            </p:cNvPr>
            <p:cNvSpPr txBox="1"/>
            <p:nvPr/>
          </p:nvSpPr>
          <p:spPr>
            <a:xfrm>
              <a:off x="5557838" y="2626052"/>
              <a:ext cx="145127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96336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Modeling and Evaluation</a:t>
              </a:r>
            </a:p>
          </p:txBody>
        </p:sp>
        <p:sp>
          <p:nvSpPr>
            <p:cNvPr id="683" name="Google Shape;699;p26">
              <a:extLst>
                <a:ext uri="{FF2B5EF4-FFF2-40B4-BE49-F238E27FC236}">
                  <a16:creationId xmlns:a16="http://schemas.microsoft.com/office/drawing/2014/main" id="{D899253D-A219-A2E8-2A40-A3D7FC456133}"/>
                </a:ext>
              </a:extLst>
            </p:cNvPr>
            <p:cNvSpPr/>
            <p:nvPr/>
          </p:nvSpPr>
          <p:spPr>
            <a:xfrm>
              <a:off x="6110138" y="3863651"/>
              <a:ext cx="300058" cy="310911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4" name="Google Shape;700;p26">
              <a:extLst>
                <a:ext uri="{FF2B5EF4-FFF2-40B4-BE49-F238E27FC236}">
                  <a16:creationId xmlns:a16="http://schemas.microsoft.com/office/drawing/2014/main" id="{475E60D8-ED45-E8DA-CAEE-1B40AC0F61DB}"/>
                </a:ext>
              </a:extLst>
            </p:cNvPr>
            <p:cNvSpPr/>
            <p:nvPr/>
          </p:nvSpPr>
          <p:spPr>
            <a:xfrm>
              <a:off x="6151951" y="3951601"/>
              <a:ext cx="258245" cy="146592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685" name="Google Shape;701;p26">
            <a:extLst>
              <a:ext uri="{FF2B5EF4-FFF2-40B4-BE49-F238E27FC236}">
                <a16:creationId xmlns:a16="http://schemas.microsoft.com/office/drawing/2014/main" id="{223623E5-8197-625F-C758-6FE0D474D141}"/>
              </a:ext>
            </a:extLst>
          </p:cNvPr>
          <p:cNvGrpSpPr/>
          <p:nvPr/>
        </p:nvGrpSpPr>
        <p:grpSpPr>
          <a:xfrm>
            <a:off x="2079455" y="1526534"/>
            <a:ext cx="1589251" cy="2867388"/>
            <a:chOff x="2119896" y="1712272"/>
            <a:chExt cx="1589251" cy="2867388"/>
          </a:xfrm>
        </p:grpSpPr>
        <p:sp>
          <p:nvSpPr>
            <p:cNvPr id="686" name="Google Shape;702;p26">
              <a:extLst>
                <a:ext uri="{FF2B5EF4-FFF2-40B4-BE49-F238E27FC236}">
                  <a16:creationId xmlns:a16="http://schemas.microsoft.com/office/drawing/2014/main" id="{A0693EB3-F37D-CF20-D58C-BE8FE4D2061D}"/>
                </a:ext>
              </a:extLst>
            </p:cNvPr>
            <p:cNvSpPr/>
            <p:nvPr/>
          </p:nvSpPr>
          <p:spPr>
            <a:xfrm>
              <a:off x="2119906" y="2349943"/>
              <a:ext cx="163305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7" name="Google Shape;703;p26">
              <a:extLst>
                <a:ext uri="{FF2B5EF4-FFF2-40B4-BE49-F238E27FC236}">
                  <a16:creationId xmlns:a16="http://schemas.microsoft.com/office/drawing/2014/main" id="{B15F35C3-D8C2-84DE-95AD-61CEF28BA588}"/>
                </a:ext>
              </a:extLst>
            </p:cNvPr>
            <p:cNvSpPr/>
            <p:nvPr/>
          </p:nvSpPr>
          <p:spPr>
            <a:xfrm>
              <a:off x="2461395" y="4410066"/>
              <a:ext cx="173856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8" name="Google Shape;704;p26">
              <a:extLst>
                <a:ext uri="{FF2B5EF4-FFF2-40B4-BE49-F238E27FC236}">
                  <a16:creationId xmlns:a16="http://schemas.microsoft.com/office/drawing/2014/main" id="{5587B866-2191-532D-6529-BD5DEACA3C47}"/>
                </a:ext>
              </a:extLst>
            </p:cNvPr>
            <p:cNvSpPr/>
            <p:nvPr/>
          </p:nvSpPr>
          <p:spPr>
            <a:xfrm>
              <a:off x="3259868" y="4410066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89" name="Google Shape;705;p26">
              <a:extLst>
                <a:ext uri="{FF2B5EF4-FFF2-40B4-BE49-F238E27FC236}">
                  <a16:creationId xmlns:a16="http://schemas.microsoft.com/office/drawing/2014/main" id="{2FDFA7A7-C5A1-6211-B01C-08675E453B1F}"/>
                </a:ext>
              </a:extLst>
            </p:cNvPr>
            <p:cNvSpPr/>
            <p:nvPr/>
          </p:nvSpPr>
          <p:spPr>
            <a:xfrm>
              <a:off x="3244243" y="1712272"/>
              <a:ext cx="153154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0" name="Google Shape;706;p26">
              <a:extLst>
                <a:ext uri="{FF2B5EF4-FFF2-40B4-BE49-F238E27FC236}">
                  <a16:creationId xmlns:a16="http://schemas.microsoft.com/office/drawing/2014/main" id="{55551B40-D273-DEDC-EBB3-FCF4FA720FBF}"/>
                </a:ext>
              </a:extLst>
            </p:cNvPr>
            <p:cNvSpPr/>
            <p:nvPr/>
          </p:nvSpPr>
          <p:spPr>
            <a:xfrm>
              <a:off x="2217984" y="1800897"/>
              <a:ext cx="1491163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707;p26">
              <a:extLst>
                <a:ext uri="{FF2B5EF4-FFF2-40B4-BE49-F238E27FC236}">
                  <a16:creationId xmlns:a16="http://schemas.microsoft.com/office/drawing/2014/main" id="{1A10C885-A69B-B45D-5D01-A74D68A5755C}"/>
                </a:ext>
              </a:extLst>
            </p:cNvPr>
            <p:cNvSpPr/>
            <p:nvPr/>
          </p:nvSpPr>
          <p:spPr>
            <a:xfrm>
              <a:off x="2119896" y="17122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GB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2" name="Google Shape;708;p26">
              <a:extLst>
                <a:ext uri="{FF2B5EF4-FFF2-40B4-BE49-F238E27FC236}">
                  <a16:creationId xmlns:a16="http://schemas.microsoft.com/office/drawing/2014/main" id="{9DCBF216-D082-42AD-76D0-4B18082D4F37}"/>
                </a:ext>
              </a:extLst>
            </p:cNvPr>
            <p:cNvSpPr/>
            <p:nvPr/>
          </p:nvSpPr>
          <p:spPr>
            <a:xfrm>
              <a:off x="2598199" y="4024586"/>
              <a:ext cx="698760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3" name="Google Shape;709;p26">
              <a:extLst>
                <a:ext uri="{FF2B5EF4-FFF2-40B4-BE49-F238E27FC236}">
                  <a16:creationId xmlns:a16="http://schemas.microsoft.com/office/drawing/2014/main" id="{087CE8AD-9918-359F-CB83-0ECF6A1F604F}"/>
                </a:ext>
              </a:extLst>
            </p:cNvPr>
            <p:cNvSpPr txBox="1"/>
            <p:nvPr/>
          </p:nvSpPr>
          <p:spPr>
            <a:xfrm>
              <a:off x="2259485" y="2937984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b="1" dirty="0">
                  <a:solidFill>
                    <a:srgbClr val="396336"/>
                  </a:solidFill>
                  <a:latin typeface="Fira Sans Extra Condensed"/>
                  <a:sym typeface="Fira Sans Extra Condensed"/>
                </a:rPr>
                <a:t>Data</a:t>
              </a: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96336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Overview</a:t>
              </a:r>
            </a:p>
          </p:txBody>
        </p:sp>
        <p:sp>
          <p:nvSpPr>
            <p:cNvPr id="694" name="Google Shape;711;p26">
              <a:extLst>
                <a:ext uri="{FF2B5EF4-FFF2-40B4-BE49-F238E27FC236}">
                  <a16:creationId xmlns:a16="http://schemas.microsoft.com/office/drawing/2014/main" id="{BD72497B-E145-DEFC-F6D0-3542D2EF9036}"/>
                </a:ext>
              </a:extLst>
            </p:cNvPr>
            <p:cNvSpPr/>
            <p:nvPr/>
          </p:nvSpPr>
          <p:spPr>
            <a:xfrm>
              <a:off x="2954576" y="4122462"/>
              <a:ext cx="18778" cy="49610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5" name="Google Shape;712;p26">
              <a:extLst>
                <a:ext uri="{FF2B5EF4-FFF2-40B4-BE49-F238E27FC236}">
                  <a16:creationId xmlns:a16="http://schemas.microsoft.com/office/drawing/2014/main" id="{8F9533B9-A2DC-BBD0-3830-BD6EB3C53013}"/>
                </a:ext>
              </a:extLst>
            </p:cNvPr>
            <p:cNvSpPr/>
            <p:nvPr/>
          </p:nvSpPr>
          <p:spPr>
            <a:xfrm>
              <a:off x="3011694" y="4143487"/>
              <a:ext cx="38368" cy="38339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6" name="Google Shape;713;p26">
              <a:extLst>
                <a:ext uri="{FF2B5EF4-FFF2-40B4-BE49-F238E27FC236}">
                  <a16:creationId xmlns:a16="http://schemas.microsoft.com/office/drawing/2014/main" id="{5DF55DED-F654-E438-46C5-4E0B7E9EE5AD}"/>
                </a:ext>
              </a:extLst>
            </p:cNvPr>
            <p:cNvSpPr/>
            <p:nvPr/>
          </p:nvSpPr>
          <p:spPr>
            <a:xfrm>
              <a:off x="3067081" y="4259711"/>
              <a:ext cx="38395" cy="20406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7" name="Google Shape;714;p26">
              <a:extLst>
                <a:ext uri="{FF2B5EF4-FFF2-40B4-BE49-F238E27FC236}">
                  <a16:creationId xmlns:a16="http://schemas.microsoft.com/office/drawing/2014/main" id="{16ACC64D-D2A5-30D1-E542-15D90E866BA3}"/>
                </a:ext>
              </a:extLst>
            </p:cNvPr>
            <p:cNvSpPr/>
            <p:nvPr/>
          </p:nvSpPr>
          <p:spPr>
            <a:xfrm>
              <a:off x="2805380" y="4259711"/>
              <a:ext cx="38395" cy="19507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8" name="Google Shape;715;p26">
              <a:extLst>
                <a:ext uri="{FF2B5EF4-FFF2-40B4-BE49-F238E27FC236}">
                  <a16:creationId xmlns:a16="http://schemas.microsoft.com/office/drawing/2014/main" id="{7A41BE24-8727-7C8A-2F0E-20A542986547}"/>
                </a:ext>
              </a:extLst>
            </p:cNvPr>
            <p:cNvSpPr/>
            <p:nvPr/>
          </p:nvSpPr>
          <p:spPr>
            <a:xfrm>
              <a:off x="2879545" y="4143487"/>
              <a:ext cx="38395" cy="38339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99" name="Google Shape;716;p26">
              <a:extLst>
                <a:ext uri="{FF2B5EF4-FFF2-40B4-BE49-F238E27FC236}">
                  <a16:creationId xmlns:a16="http://schemas.microsoft.com/office/drawing/2014/main" id="{BBFBBB99-55C8-1EA0-FC59-228D17A9FC67}"/>
                </a:ext>
              </a:extLst>
            </p:cNvPr>
            <p:cNvSpPr/>
            <p:nvPr/>
          </p:nvSpPr>
          <p:spPr>
            <a:xfrm>
              <a:off x="2822427" y="4181629"/>
              <a:ext cx="40099" cy="29204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0" name="Google Shape;717;p26">
              <a:extLst>
                <a:ext uri="{FF2B5EF4-FFF2-40B4-BE49-F238E27FC236}">
                  <a16:creationId xmlns:a16="http://schemas.microsoft.com/office/drawing/2014/main" id="{C6B9D151-2FDE-9774-A835-546B288281BC}"/>
                </a:ext>
              </a:extLst>
            </p:cNvPr>
            <p:cNvSpPr/>
            <p:nvPr/>
          </p:nvSpPr>
          <p:spPr>
            <a:xfrm>
              <a:off x="3047491" y="4181966"/>
              <a:ext cx="40072" cy="30131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1" name="Google Shape;718;p26">
              <a:extLst>
                <a:ext uri="{FF2B5EF4-FFF2-40B4-BE49-F238E27FC236}">
                  <a16:creationId xmlns:a16="http://schemas.microsoft.com/office/drawing/2014/main" id="{742C49EA-1266-49B5-1AE7-AF79E4C0B17C}"/>
                </a:ext>
              </a:extLst>
            </p:cNvPr>
            <p:cNvSpPr/>
            <p:nvPr/>
          </p:nvSpPr>
          <p:spPr>
            <a:xfrm>
              <a:off x="2856546" y="4180027"/>
              <a:ext cx="191811" cy="274048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702" name="Google Shape;719;p26">
            <a:extLst>
              <a:ext uri="{FF2B5EF4-FFF2-40B4-BE49-F238E27FC236}">
                <a16:creationId xmlns:a16="http://schemas.microsoft.com/office/drawing/2014/main" id="{B3D66FA0-916F-F0F6-3D4A-196D9FB7338B}"/>
              </a:ext>
            </a:extLst>
          </p:cNvPr>
          <p:cNvGrpSpPr/>
          <p:nvPr/>
        </p:nvGrpSpPr>
        <p:grpSpPr>
          <a:xfrm>
            <a:off x="3737036" y="1374134"/>
            <a:ext cx="1594355" cy="2867388"/>
            <a:chOff x="3777477" y="1559871"/>
            <a:chExt cx="1594355" cy="2867388"/>
          </a:xfrm>
        </p:grpSpPr>
        <p:sp>
          <p:nvSpPr>
            <p:cNvPr id="703" name="Google Shape;720;p26">
              <a:extLst>
                <a:ext uri="{FF2B5EF4-FFF2-40B4-BE49-F238E27FC236}">
                  <a16:creationId xmlns:a16="http://schemas.microsoft.com/office/drawing/2014/main" id="{C4E9DD76-EC5B-C1DB-313F-3DEB05A13CE1}"/>
                </a:ext>
              </a:extLst>
            </p:cNvPr>
            <p:cNvSpPr/>
            <p:nvPr/>
          </p:nvSpPr>
          <p:spPr>
            <a:xfrm>
              <a:off x="4119004" y="42576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4" name="Google Shape;721;p26">
              <a:extLst>
                <a:ext uri="{FF2B5EF4-FFF2-40B4-BE49-F238E27FC236}">
                  <a16:creationId xmlns:a16="http://schemas.microsoft.com/office/drawing/2014/main" id="{B231BF79-F19D-ABAD-D0E5-F983EAC77D21}"/>
                </a:ext>
              </a:extLst>
            </p:cNvPr>
            <p:cNvSpPr/>
            <p:nvPr/>
          </p:nvSpPr>
          <p:spPr>
            <a:xfrm>
              <a:off x="4917136" y="4257665"/>
              <a:ext cx="173856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5" name="Google Shape;722;p26">
              <a:extLst>
                <a:ext uri="{FF2B5EF4-FFF2-40B4-BE49-F238E27FC236}">
                  <a16:creationId xmlns:a16="http://schemas.microsoft.com/office/drawing/2014/main" id="{E2BD8452-B37C-D293-5D2C-A27A7615190F}"/>
                </a:ext>
              </a:extLst>
            </p:cNvPr>
            <p:cNvSpPr/>
            <p:nvPr/>
          </p:nvSpPr>
          <p:spPr>
            <a:xfrm>
              <a:off x="4901853" y="15598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6" name="Google Shape;723;p26">
              <a:extLst>
                <a:ext uri="{FF2B5EF4-FFF2-40B4-BE49-F238E27FC236}">
                  <a16:creationId xmlns:a16="http://schemas.microsoft.com/office/drawing/2014/main" id="{520A8DDF-9338-B10C-9C26-234C36240824}"/>
                </a:ext>
              </a:extLst>
            </p:cNvPr>
            <p:cNvSpPr/>
            <p:nvPr/>
          </p:nvSpPr>
          <p:spPr>
            <a:xfrm>
              <a:off x="3777477" y="2197542"/>
              <a:ext cx="162992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7" name="Google Shape;724;p26">
              <a:extLst>
                <a:ext uri="{FF2B5EF4-FFF2-40B4-BE49-F238E27FC236}">
                  <a16:creationId xmlns:a16="http://schemas.microsoft.com/office/drawing/2014/main" id="{139F354A-29A4-C7A3-14C3-553FAFD39F34}"/>
                </a:ext>
              </a:extLst>
            </p:cNvPr>
            <p:cNvSpPr/>
            <p:nvPr/>
          </p:nvSpPr>
          <p:spPr>
            <a:xfrm>
              <a:off x="3880355" y="1653713"/>
              <a:ext cx="1491477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8" name="Google Shape;725;p26">
              <a:extLst>
                <a:ext uri="{FF2B5EF4-FFF2-40B4-BE49-F238E27FC236}">
                  <a16:creationId xmlns:a16="http://schemas.microsoft.com/office/drawing/2014/main" id="{43966F97-C44F-5971-4DDE-E68D5AC0D40F}"/>
                </a:ext>
              </a:extLst>
            </p:cNvPr>
            <p:cNvSpPr/>
            <p:nvPr/>
          </p:nvSpPr>
          <p:spPr>
            <a:xfrm>
              <a:off x="3777477" y="1559871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GB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09" name="Google Shape;726;p26">
              <a:extLst>
                <a:ext uri="{FF2B5EF4-FFF2-40B4-BE49-F238E27FC236}">
                  <a16:creationId xmlns:a16="http://schemas.microsoft.com/office/drawing/2014/main" id="{E3B25069-179C-5464-5A99-09B94CBF66DD}"/>
                </a:ext>
              </a:extLst>
            </p:cNvPr>
            <p:cNvSpPr/>
            <p:nvPr/>
          </p:nvSpPr>
          <p:spPr>
            <a:xfrm>
              <a:off x="4255809" y="3872185"/>
              <a:ext cx="698389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0" name="Google Shape;727;p26">
              <a:extLst>
                <a:ext uri="{FF2B5EF4-FFF2-40B4-BE49-F238E27FC236}">
                  <a16:creationId xmlns:a16="http://schemas.microsoft.com/office/drawing/2014/main" id="{B2674AC9-52EA-8523-E076-6C4ECF62EBC5}"/>
                </a:ext>
              </a:extLst>
            </p:cNvPr>
            <p:cNvSpPr txBox="1"/>
            <p:nvPr/>
          </p:nvSpPr>
          <p:spPr>
            <a:xfrm>
              <a:off x="3914869" y="2785595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b="1" dirty="0">
                  <a:solidFill>
                    <a:srgbClr val="91BA4F"/>
                  </a:solidFill>
                  <a:latin typeface="Fira Sans Extra Condensed"/>
                  <a:sym typeface="Fira Sans Extra Condensed"/>
                </a:rPr>
                <a:t>Result Analysis</a:t>
              </a:r>
            </a:p>
          </p:txBody>
        </p:sp>
        <p:sp>
          <p:nvSpPr>
            <p:cNvPr id="711" name="Google Shape;729;p26">
              <a:extLst>
                <a:ext uri="{FF2B5EF4-FFF2-40B4-BE49-F238E27FC236}">
                  <a16:creationId xmlns:a16="http://schemas.microsoft.com/office/drawing/2014/main" id="{033DA4E7-002E-A8C9-B38F-688F88A31ED3}"/>
                </a:ext>
              </a:extLst>
            </p:cNvPr>
            <p:cNvSpPr/>
            <p:nvPr/>
          </p:nvSpPr>
          <p:spPr>
            <a:xfrm>
              <a:off x="4497596" y="4243800"/>
              <a:ext cx="18341" cy="19077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2" name="Google Shape;730;p26">
              <a:extLst>
                <a:ext uri="{FF2B5EF4-FFF2-40B4-BE49-F238E27FC236}">
                  <a16:creationId xmlns:a16="http://schemas.microsoft.com/office/drawing/2014/main" id="{B4EC156B-1863-CBD6-AA1F-1829CB48010E}"/>
                </a:ext>
              </a:extLst>
            </p:cNvPr>
            <p:cNvSpPr/>
            <p:nvPr/>
          </p:nvSpPr>
          <p:spPr>
            <a:xfrm>
              <a:off x="4445075" y="4041536"/>
              <a:ext cx="230040" cy="273571"/>
            </a:xfrm>
            <a:custGeom>
              <a:avLst/>
              <a:gdLst/>
              <a:ahLst/>
              <a:cxnLst/>
              <a:rect l="l" t="t" r="r" b="b"/>
              <a:pathLst>
                <a:path w="9106" h="10397" extrusionOk="0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3" name="Google Shape;731;p26">
              <a:extLst>
                <a:ext uri="{FF2B5EF4-FFF2-40B4-BE49-F238E27FC236}">
                  <a16:creationId xmlns:a16="http://schemas.microsoft.com/office/drawing/2014/main" id="{870FE1C3-A8E7-013F-2708-550CBC910EB6}"/>
                </a:ext>
              </a:extLst>
            </p:cNvPr>
            <p:cNvSpPr/>
            <p:nvPr/>
          </p:nvSpPr>
          <p:spPr>
            <a:xfrm>
              <a:off x="4505554" y="4004225"/>
              <a:ext cx="107467" cy="56388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4" name="Google Shape;732;p26">
              <a:extLst>
                <a:ext uri="{FF2B5EF4-FFF2-40B4-BE49-F238E27FC236}">
                  <a16:creationId xmlns:a16="http://schemas.microsoft.com/office/drawing/2014/main" id="{244130D7-CB48-61AA-2C81-7D9550C0F96C}"/>
                </a:ext>
              </a:extLst>
            </p:cNvPr>
            <p:cNvSpPr/>
            <p:nvPr/>
          </p:nvSpPr>
          <p:spPr>
            <a:xfrm>
              <a:off x="4691006" y="4132709"/>
              <a:ext cx="52546" cy="111118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5" name="Google Shape;733;p26">
              <a:extLst>
                <a:ext uri="{FF2B5EF4-FFF2-40B4-BE49-F238E27FC236}">
                  <a16:creationId xmlns:a16="http://schemas.microsoft.com/office/drawing/2014/main" id="{083A1E72-817B-6DE2-B587-93BC92EF8E3D}"/>
                </a:ext>
              </a:extLst>
            </p:cNvPr>
            <p:cNvSpPr/>
            <p:nvPr/>
          </p:nvSpPr>
          <p:spPr>
            <a:xfrm>
              <a:off x="4692597" y="4078005"/>
              <a:ext cx="52546" cy="3649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6" name="Google Shape;734;p26">
              <a:extLst>
                <a:ext uri="{FF2B5EF4-FFF2-40B4-BE49-F238E27FC236}">
                  <a16:creationId xmlns:a16="http://schemas.microsoft.com/office/drawing/2014/main" id="{CB2613EC-5E7A-A8DE-E0A7-D6EA9C7BB791}"/>
                </a:ext>
              </a:extLst>
            </p:cNvPr>
            <p:cNvSpPr/>
            <p:nvPr/>
          </p:nvSpPr>
          <p:spPr>
            <a:xfrm>
              <a:off x="4696564" y="4252904"/>
              <a:ext cx="43805" cy="45626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717" name="Google Shape;735;p26">
            <a:extLst>
              <a:ext uri="{FF2B5EF4-FFF2-40B4-BE49-F238E27FC236}">
                <a16:creationId xmlns:a16="http://schemas.microsoft.com/office/drawing/2014/main" id="{8994A185-F5D8-E475-CDE8-FE72B3C0B03A}"/>
              </a:ext>
            </a:extLst>
          </p:cNvPr>
          <p:cNvGrpSpPr/>
          <p:nvPr/>
        </p:nvGrpSpPr>
        <p:grpSpPr>
          <a:xfrm>
            <a:off x="7057278" y="1069335"/>
            <a:ext cx="1589251" cy="2867389"/>
            <a:chOff x="7097719" y="1255071"/>
            <a:chExt cx="1589251" cy="2867389"/>
          </a:xfrm>
        </p:grpSpPr>
        <p:sp>
          <p:nvSpPr>
            <p:cNvPr id="718" name="Google Shape;736;p26">
              <a:extLst>
                <a:ext uri="{FF2B5EF4-FFF2-40B4-BE49-F238E27FC236}">
                  <a16:creationId xmlns:a16="http://schemas.microsoft.com/office/drawing/2014/main" id="{9C78D652-D9BB-70F1-19EC-A087DFA9DB44}"/>
                </a:ext>
              </a:extLst>
            </p:cNvPr>
            <p:cNvSpPr/>
            <p:nvPr/>
          </p:nvSpPr>
          <p:spPr>
            <a:xfrm>
              <a:off x="8212978" y="12550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19" name="Google Shape;737;p26">
              <a:extLst>
                <a:ext uri="{FF2B5EF4-FFF2-40B4-BE49-F238E27FC236}">
                  <a16:creationId xmlns:a16="http://schemas.microsoft.com/office/drawing/2014/main" id="{CA144E09-0A68-1A42-2518-D29A0478DF2C}"/>
                </a:ext>
              </a:extLst>
            </p:cNvPr>
            <p:cNvSpPr/>
            <p:nvPr/>
          </p:nvSpPr>
          <p:spPr>
            <a:xfrm>
              <a:off x="7439246" y="39528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0" name="Google Shape;738;p26">
              <a:extLst>
                <a:ext uri="{FF2B5EF4-FFF2-40B4-BE49-F238E27FC236}">
                  <a16:creationId xmlns:a16="http://schemas.microsoft.com/office/drawing/2014/main" id="{E294DD5C-5F76-3745-C8FD-1D7A7A417A79}"/>
                </a:ext>
              </a:extLst>
            </p:cNvPr>
            <p:cNvSpPr/>
            <p:nvPr/>
          </p:nvSpPr>
          <p:spPr>
            <a:xfrm>
              <a:off x="8237692" y="39528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1" name="Google Shape;739;p26">
              <a:extLst>
                <a:ext uri="{FF2B5EF4-FFF2-40B4-BE49-F238E27FC236}">
                  <a16:creationId xmlns:a16="http://schemas.microsoft.com/office/drawing/2014/main" id="{7430FB1B-4F4A-A267-41EC-39C2930BCBF8}"/>
                </a:ext>
              </a:extLst>
            </p:cNvPr>
            <p:cNvSpPr/>
            <p:nvPr/>
          </p:nvSpPr>
          <p:spPr>
            <a:xfrm>
              <a:off x="7097719" y="1892742"/>
              <a:ext cx="163334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2" name="Google Shape;740;p26">
              <a:extLst>
                <a:ext uri="{FF2B5EF4-FFF2-40B4-BE49-F238E27FC236}">
                  <a16:creationId xmlns:a16="http://schemas.microsoft.com/office/drawing/2014/main" id="{AC4292BC-E291-BBC2-8B2D-B6E7A2A6EF53}"/>
                </a:ext>
              </a:extLst>
            </p:cNvPr>
            <p:cNvSpPr/>
            <p:nvPr/>
          </p:nvSpPr>
          <p:spPr>
            <a:xfrm>
              <a:off x="7195493" y="1343697"/>
              <a:ext cx="1491477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41;p26">
              <a:extLst>
                <a:ext uri="{FF2B5EF4-FFF2-40B4-BE49-F238E27FC236}">
                  <a16:creationId xmlns:a16="http://schemas.microsoft.com/office/drawing/2014/main" id="{BD8D22B9-DE7D-7D1E-6E89-8A7B824E054E}"/>
                </a:ext>
              </a:extLst>
            </p:cNvPr>
            <p:cNvSpPr/>
            <p:nvPr/>
          </p:nvSpPr>
          <p:spPr>
            <a:xfrm>
              <a:off x="7097719" y="12550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GB" sz="1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4" name="Google Shape;742;p26">
              <a:extLst>
                <a:ext uri="{FF2B5EF4-FFF2-40B4-BE49-F238E27FC236}">
                  <a16:creationId xmlns:a16="http://schemas.microsoft.com/office/drawing/2014/main" id="{77DE8618-BB68-488E-7A64-82AD377E5279}"/>
                </a:ext>
              </a:extLst>
            </p:cNvPr>
            <p:cNvSpPr/>
            <p:nvPr/>
          </p:nvSpPr>
          <p:spPr>
            <a:xfrm>
              <a:off x="7576051" y="3567386"/>
              <a:ext cx="698389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5" name="Google Shape;743;p26">
              <a:extLst>
                <a:ext uri="{FF2B5EF4-FFF2-40B4-BE49-F238E27FC236}">
                  <a16:creationId xmlns:a16="http://schemas.microsoft.com/office/drawing/2014/main" id="{66F8267B-F0E5-952B-696F-71DC2839C923}"/>
                </a:ext>
              </a:extLst>
            </p:cNvPr>
            <p:cNvSpPr txBox="1"/>
            <p:nvPr/>
          </p:nvSpPr>
          <p:spPr>
            <a:xfrm>
              <a:off x="7229890" y="2473645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b="1">
                  <a:solidFill>
                    <a:srgbClr val="91BA4F"/>
                  </a:solidFill>
                  <a:latin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rgbClr val="91BA4F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26" name="Google Shape;745;p26">
              <a:extLst>
                <a:ext uri="{FF2B5EF4-FFF2-40B4-BE49-F238E27FC236}">
                  <a16:creationId xmlns:a16="http://schemas.microsoft.com/office/drawing/2014/main" id="{CC043D3C-96E4-D712-7F06-21BC57B6736C}"/>
                </a:ext>
              </a:extLst>
            </p:cNvPr>
            <p:cNvSpPr/>
            <p:nvPr/>
          </p:nvSpPr>
          <p:spPr>
            <a:xfrm>
              <a:off x="7775625" y="3682471"/>
              <a:ext cx="301767" cy="30176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27" name="Google Shape;746;p26">
              <a:extLst>
                <a:ext uri="{FF2B5EF4-FFF2-40B4-BE49-F238E27FC236}">
                  <a16:creationId xmlns:a16="http://schemas.microsoft.com/office/drawing/2014/main" id="{B76401D9-3FB1-8D59-EB89-240181496CFC}"/>
                </a:ext>
              </a:extLst>
            </p:cNvPr>
            <p:cNvSpPr/>
            <p:nvPr/>
          </p:nvSpPr>
          <p:spPr>
            <a:xfrm>
              <a:off x="7867660" y="3793984"/>
              <a:ext cx="119060" cy="78757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728" name="Google Shape;747;p26">
            <a:extLst>
              <a:ext uri="{FF2B5EF4-FFF2-40B4-BE49-F238E27FC236}">
                <a16:creationId xmlns:a16="http://schemas.microsoft.com/office/drawing/2014/main" id="{8E323EF4-8E30-48A0-51B6-0DC7F5090F83}"/>
              </a:ext>
            </a:extLst>
          </p:cNvPr>
          <p:cNvGrpSpPr/>
          <p:nvPr/>
        </p:nvGrpSpPr>
        <p:grpSpPr>
          <a:xfrm>
            <a:off x="416769" y="1678934"/>
            <a:ext cx="1594356" cy="2867388"/>
            <a:chOff x="457211" y="1864672"/>
            <a:chExt cx="1594356" cy="2867388"/>
          </a:xfrm>
        </p:grpSpPr>
        <p:sp>
          <p:nvSpPr>
            <p:cNvPr id="729" name="Google Shape;748;p26">
              <a:extLst>
                <a:ext uri="{FF2B5EF4-FFF2-40B4-BE49-F238E27FC236}">
                  <a16:creationId xmlns:a16="http://schemas.microsoft.com/office/drawing/2014/main" id="{678892D6-A40C-59CC-AF44-D35B32D90D13}"/>
                </a:ext>
              </a:extLst>
            </p:cNvPr>
            <p:cNvSpPr/>
            <p:nvPr/>
          </p:nvSpPr>
          <p:spPr>
            <a:xfrm>
              <a:off x="457211" y="2502342"/>
              <a:ext cx="163334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0" name="Google Shape;749;p26">
              <a:extLst>
                <a:ext uri="{FF2B5EF4-FFF2-40B4-BE49-F238E27FC236}">
                  <a16:creationId xmlns:a16="http://schemas.microsoft.com/office/drawing/2014/main" id="{647AF293-0A7D-F2A7-0A05-9C93C3D2702D}"/>
                </a:ext>
              </a:extLst>
            </p:cNvPr>
            <p:cNvSpPr/>
            <p:nvPr/>
          </p:nvSpPr>
          <p:spPr>
            <a:xfrm>
              <a:off x="798738" y="45624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1" name="Google Shape;750;p26">
              <a:extLst>
                <a:ext uri="{FF2B5EF4-FFF2-40B4-BE49-F238E27FC236}">
                  <a16:creationId xmlns:a16="http://schemas.microsoft.com/office/drawing/2014/main" id="{AC11010D-37A9-2930-7A2B-FC18055C59F0}"/>
                </a:ext>
              </a:extLst>
            </p:cNvPr>
            <p:cNvSpPr/>
            <p:nvPr/>
          </p:nvSpPr>
          <p:spPr>
            <a:xfrm>
              <a:off x="1597184" y="45624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2" name="Google Shape;751;p26">
              <a:extLst>
                <a:ext uri="{FF2B5EF4-FFF2-40B4-BE49-F238E27FC236}">
                  <a16:creationId xmlns:a16="http://schemas.microsoft.com/office/drawing/2014/main" id="{18DA48B3-DE92-5260-054A-F3ECD1DDDE15}"/>
                </a:ext>
              </a:extLst>
            </p:cNvPr>
            <p:cNvSpPr/>
            <p:nvPr/>
          </p:nvSpPr>
          <p:spPr>
            <a:xfrm>
              <a:off x="1581559" y="1864672"/>
              <a:ext cx="153154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3" name="Google Shape;752;p26">
              <a:extLst>
                <a:ext uri="{FF2B5EF4-FFF2-40B4-BE49-F238E27FC236}">
                  <a16:creationId xmlns:a16="http://schemas.microsoft.com/office/drawing/2014/main" id="{845145C6-E551-CA30-48D0-3A66743E0A2B}"/>
                </a:ext>
              </a:extLst>
            </p:cNvPr>
            <p:cNvSpPr/>
            <p:nvPr/>
          </p:nvSpPr>
          <p:spPr>
            <a:xfrm>
              <a:off x="560090" y="1958514"/>
              <a:ext cx="1491477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53;p26">
              <a:extLst>
                <a:ext uri="{FF2B5EF4-FFF2-40B4-BE49-F238E27FC236}">
                  <a16:creationId xmlns:a16="http://schemas.microsoft.com/office/drawing/2014/main" id="{EC3C3B06-2AEF-1429-7F89-4DAF85502365}"/>
                </a:ext>
              </a:extLst>
            </p:cNvPr>
            <p:cNvSpPr/>
            <p:nvPr/>
          </p:nvSpPr>
          <p:spPr>
            <a:xfrm>
              <a:off x="457211" y="18646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r>
                <a:rPr kumimoji="0" lang="en-GB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5" name="Google Shape;754;p26">
              <a:extLst>
                <a:ext uri="{FF2B5EF4-FFF2-40B4-BE49-F238E27FC236}">
                  <a16:creationId xmlns:a16="http://schemas.microsoft.com/office/drawing/2014/main" id="{EF9ED086-F935-55F0-8528-FF87B485803E}"/>
                </a:ext>
              </a:extLst>
            </p:cNvPr>
            <p:cNvSpPr/>
            <p:nvPr/>
          </p:nvSpPr>
          <p:spPr>
            <a:xfrm>
              <a:off x="935543" y="4176986"/>
              <a:ext cx="698389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100"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6" name="Google Shape;755;p26">
              <a:extLst>
                <a:ext uri="{FF2B5EF4-FFF2-40B4-BE49-F238E27FC236}">
                  <a16:creationId xmlns:a16="http://schemas.microsoft.com/office/drawing/2014/main" id="{6B7FCD56-E12D-672B-907A-AA0FEC1F27D5}"/>
                </a:ext>
              </a:extLst>
            </p:cNvPr>
            <p:cNvSpPr txBox="1"/>
            <p:nvPr/>
          </p:nvSpPr>
          <p:spPr>
            <a:xfrm>
              <a:off x="587446" y="3076110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1BA4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Poppins" panose="00000500000000000000" pitchFamily="2" charset="0"/>
                  <a:sym typeface="Fira Sans Extra Condensed"/>
                </a:rPr>
                <a:t>Introduction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91BA4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Poppins" panose="00000500000000000000" pitchFamily="2" charset="0"/>
                <a:sym typeface="Fira Sans Extra Condensed"/>
              </a:endParaRPr>
            </a:p>
          </p:txBody>
        </p:sp>
        <p:sp>
          <p:nvSpPr>
            <p:cNvPr id="737" name="Google Shape;757;p26">
              <a:extLst>
                <a:ext uri="{FF2B5EF4-FFF2-40B4-BE49-F238E27FC236}">
                  <a16:creationId xmlns:a16="http://schemas.microsoft.com/office/drawing/2014/main" id="{C6BDA134-9366-76F4-B868-54AA322CE6A4}"/>
                </a:ext>
              </a:extLst>
            </p:cNvPr>
            <p:cNvSpPr/>
            <p:nvPr/>
          </p:nvSpPr>
          <p:spPr>
            <a:xfrm>
              <a:off x="1335730" y="4314328"/>
              <a:ext cx="99044" cy="104227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8" name="Google Shape;758;p26">
              <a:extLst>
                <a:ext uri="{FF2B5EF4-FFF2-40B4-BE49-F238E27FC236}">
                  <a16:creationId xmlns:a16="http://schemas.microsoft.com/office/drawing/2014/main" id="{A3625FB8-5CD9-9A2C-F1F8-85A382D5ED65}"/>
                </a:ext>
              </a:extLst>
            </p:cNvPr>
            <p:cNvSpPr/>
            <p:nvPr/>
          </p:nvSpPr>
          <p:spPr>
            <a:xfrm>
              <a:off x="1262753" y="4546725"/>
              <a:ext cx="80445" cy="7848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39" name="Google Shape;759;p26">
              <a:extLst>
                <a:ext uri="{FF2B5EF4-FFF2-40B4-BE49-F238E27FC236}">
                  <a16:creationId xmlns:a16="http://schemas.microsoft.com/office/drawing/2014/main" id="{BEFCD469-112F-6218-76F6-2C231E0DA379}"/>
                </a:ext>
              </a:extLst>
            </p:cNvPr>
            <p:cNvSpPr/>
            <p:nvPr/>
          </p:nvSpPr>
          <p:spPr>
            <a:xfrm>
              <a:off x="1150333" y="4341624"/>
              <a:ext cx="257642" cy="268816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40" name="Google Shape;760;p26">
              <a:extLst>
                <a:ext uri="{FF2B5EF4-FFF2-40B4-BE49-F238E27FC236}">
                  <a16:creationId xmlns:a16="http://schemas.microsoft.com/office/drawing/2014/main" id="{B8D5F3BF-C41A-DF6C-6E29-DB5C88981D43}"/>
                </a:ext>
              </a:extLst>
            </p:cNvPr>
            <p:cNvSpPr/>
            <p:nvPr/>
          </p:nvSpPr>
          <p:spPr>
            <a:xfrm>
              <a:off x="1134712" y="4408446"/>
              <a:ext cx="75955" cy="83909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96" name="Google Shape;1396;p61"/>
          <p:cNvSpPr txBox="1">
            <a:spLocks noGrp="1"/>
          </p:cNvSpPr>
          <p:nvPr>
            <p:ph type="title" idx="2"/>
          </p:nvPr>
        </p:nvSpPr>
        <p:spPr>
          <a:xfrm>
            <a:off x="4050125" y="2101465"/>
            <a:ext cx="3805500" cy="104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EE0AEB-E311-7544-3059-765EEC719E31}"/>
              </a:ext>
            </a:extLst>
          </p:cNvPr>
          <p:cNvGrpSpPr/>
          <p:nvPr/>
        </p:nvGrpSpPr>
        <p:grpSpPr>
          <a:xfrm>
            <a:off x="-369275" y="714376"/>
            <a:ext cx="4445976" cy="3410382"/>
            <a:chOff x="6031230" y="1044117"/>
            <a:chExt cx="4762500" cy="3549101"/>
          </a:xfrm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433E31D6-7B87-632F-1851-E5D47DDFAA2D}"/>
                </a:ext>
              </a:extLst>
            </p:cNvPr>
            <p:cNvGrpSpPr/>
            <p:nvPr/>
          </p:nvGrpSpPr>
          <p:grpSpPr>
            <a:xfrm>
              <a:off x="6031230" y="1044117"/>
              <a:ext cx="4762500" cy="3300469"/>
              <a:chOff x="2190750" y="713917"/>
              <a:chExt cx="4762500" cy="3300469"/>
            </a:xfrm>
          </p:grpSpPr>
          <p:grpSp>
            <p:nvGrpSpPr>
              <p:cNvPr id="1952" name="Graphic 2">
                <a:extLst>
                  <a:ext uri="{FF2B5EF4-FFF2-40B4-BE49-F238E27FC236}">
                    <a16:creationId xmlns:a16="http://schemas.microsoft.com/office/drawing/2014/main" id="{72F0AEA7-A9B5-FF08-423B-778518190C7E}"/>
                  </a:ext>
                </a:extLst>
              </p:cNvPr>
              <p:cNvGrpSpPr/>
              <p:nvPr/>
            </p:nvGrpSpPr>
            <p:grpSpPr>
              <a:xfrm>
                <a:off x="2190750" y="713917"/>
                <a:ext cx="4762500" cy="3300469"/>
                <a:chOff x="2190750" y="713917"/>
                <a:chExt cx="4762500" cy="3300469"/>
              </a:xfrm>
              <a:solidFill>
                <a:srgbClr val="EBEBEB"/>
              </a:solidFill>
            </p:grpSpPr>
            <p:sp>
              <p:nvSpPr>
                <p:cNvPr id="1975" name="Freeform: Shape 1974">
                  <a:extLst>
                    <a:ext uri="{FF2B5EF4-FFF2-40B4-BE49-F238E27FC236}">
                      <a16:creationId xmlns:a16="http://schemas.microsoft.com/office/drawing/2014/main" id="{A19D742D-D94E-09E6-0D3C-A24A05AB2C02}"/>
                    </a:ext>
                  </a:extLst>
                </p:cNvPr>
                <p:cNvSpPr/>
                <p:nvPr/>
              </p:nvSpPr>
              <p:spPr>
                <a:xfrm>
                  <a:off x="2190750" y="3832840"/>
                  <a:ext cx="4762500" cy="2381"/>
                </a:xfrm>
                <a:custGeom>
                  <a:avLst/>
                  <a:gdLst>
                    <a:gd name="connsiteX0" fmla="*/ 0 w 4762500"/>
                    <a:gd name="connsiteY0" fmla="*/ 0 h 2381"/>
                    <a:gd name="connsiteX1" fmla="*/ 4762500 w 4762500"/>
                    <a:gd name="connsiteY1" fmla="*/ 0 h 2381"/>
                    <a:gd name="connsiteX2" fmla="*/ 4762500 w 4762500"/>
                    <a:gd name="connsiteY2" fmla="*/ 2381 h 2381"/>
                    <a:gd name="connsiteX3" fmla="*/ 0 w 47625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2500" h="2381">
                      <a:moveTo>
                        <a:pt x="0" y="0"/>
                      </a:moveTo>
                      <a:lnTo>
                        <a:pt x="4762500" y="0"/>
                      </a:lnTo>
                      <a:lnTo>
                        <a:pt x="4762500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6" name="Freeform: Shape 1975">
                  <a:extLst>
                    <a:ext uri="{FF2B5EF4-FFF2-40B4-BE49-F238E27FC236}">
                      <a16:creationId xmlns:a16="http://schemas.microsoft.com/office/drawing/2014/main" id="{E5898387-BA06-4665-231D-EF217ED26194}"/>
                    </a:ext>
                  </a:extLst>
                </p:cNvPr>
                <p:cNvSpPr/>
                <p:nvPr/>
              </p:nvSpPr>
              <p:spPr>
                <a:xfrm>
                  <a:off x="6160569" y="3986155"/>
                  <a:ext cx="315487" cy="2381"/>
                </a:xfrm>
                <a:custGeom>
                  <a:avLst/>
                  <a:gdLst>
                    <a:gd name="connsiteX0" fmla="*/ 0 w 315487"/>
                    <a:gd name="connsiteY0" fmla="*/ 0 h 2381"/>
                    <a:gd name="connsiteX1" fmla="*/ 315487 w 315487"/>
                    <a:gd name="connsiteY1" fmla="*/ 0 h 2381"/>
                    <a:gd name="connsiteX2" fmla="*/ 315487 w 315487"/>
                    <a:gd name="connsiteY2" fmla="*/ 2381 h 2381"/>
                    <a:gd name="connsiteX3" fmla="*/ 0 w 315487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487" h="2381">
                      <a:moveTo>
                        <a:pt x="0" y="0"/>
                      </a:moveTo>
                      <a:lnTo>
                        <a:pt x="315487" y="0"/>
                      </a:lnTo>
                      <a:lnTo>
                        <a:pt x="315487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7" name="Freeform: Shape 1976">
                  <a:extLst>
                    <a:ext uri="{FF2B5EF4-FFF2-40B4-BE49-F238E27FC236}">
                      <a16:creationId xmlns:a16="http://schemas.microsoft.com/office/drawing/2014/main" id="{6A533CED-D0CA-494A-5879-CA20D0971DC0}"/>
                    </a:ext>
                  </a:extLst>
                </p:cNvPr>
                <p:cNvSpPr/>
                <p:nvPr/>
              </p:nvSpPr>
              <p:spPr>
                <a:xfrm>
                  <a:off x="5262819" y="4012006"/>
                  <a:ext cx="82800" cy="2381"/>
                </a:xfrm>
                <a:custGeom>
                  <a:avLst/>
                  <a:gdLst>
                    <a:gd name="connsiteX0" fmla="*/ 0 w 82800"/>
                    <a:gd name="connsiteY0" fmla="*/ 0 h 2381"/>
                    <a:gd name="connsiteX1" fmla="*/ 82801 w 82800"/>
                    <a:gd name="connsiteY1" fmla="*/ 0 h 2381"/>
                    <a:gd name="connsiteX2" fmla="*/ 82801 w 82800"/>
                    <a:gd name="connsiteY2" fmla="*/ 2381 h 2381"/>
                    <a:gd name="connsiteX3" fmla="*/ 0 w 82800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800" h="2381">
                      <a:moveTo>
                        <a:pt x="0" y="0"/>
                      </a:moveTo>
                      <a:lnTo>
                        <a:pt x="82801" y="0"/>
                      </a:lnTo>
                      <a:lnTo>
                        <a:pt x="82801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8" name="Freeform: Shape 1977">
                  <a:extLst>
                    <a:ext uri="{FF2B5EF4-FFF2-40B4-BE49-F238E27FC236}">
                      <a16:creationId xmlns:a16="http://schemas.microsoft.com/office/drawing/2014/main" id="{B0A35582-0D09-C574-CB7D-C71A39C4AA78}"/>
                    </a:ext>
                  </a:extLst>
                </p:cNvPr>
                <p:cNvSpPr/>
                <p:nvPr/>
              </p:nvSpPr>
              <p:spPr>
                <a:xfrm>
                  <a:off x="5968231" y="3897706"/>
                  <a:ext cx="182803" cy="2381"/>
                </a:xfrm>
                <a:custGeom>
                  <a:avLst/>
                  <a:gdLst>
                    <a:gd name="connsiteX0" fmla="*/ 0 w 182803"/>
                    <a:gd name="connsiteY0" fmla="*/ 0 h 2381"/>
                    <a:gd name="connsiteX1" fmla="*/ 182804 w 182803"/>
                    <a:gd name="connsiteY1" fmla="*/ 0 h 2381"/>
                    <a:gd name="connsiteX2" fmla="*/ 182804 w 182803"/>
                    <a:gd name="connsiteY2" fmla="*/ 2381 h 2381"/>
                    <a:gd name="connsiteX3" fmla="*/ 0 w 18280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03" h="2381">
                      <a:moveTo>
                        <a:pt x="0" y="0"/>
                      </a:moveTo>
                      <a:lnTo>
                        <a:pt x="182804" y="0"/>
                      </a:lnTo>
                      <a:lnTo>
                        <a:pt x="182804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9" name="Freeform: Shape 1978">
                  <a:extLst>
                    <a:ext uri="{FF2B5EF4-FFF2-40B4-BE49-F238E27FC236}">
                      <a16:creationId xmlns:a16="http://schemas.microsoft.com/office/drawing/2014/main" id="{F400E1B9-A1CF-BFF5-772E-8A56E70166F2}"/>
                    </a:ext>
                  </a:extLst>
                </p:cNvPr>
                <p:cNvSpPr/>
                <p:nvPr/>
              </p:nvSpPr>
              <p:spPr>
                <a:xfrm>
                  <a:off x="2690421" y="3913708"/>
                  <a:ext cx="411413" cy="2381"/>
                </a:xfrm>
                <a:custGeom>
                  <a:avLst/>
                  <a:gdLst>
                    <a:gd name="connsiteX0" fmla="*/ 0 w 411413"/>
                    <a:gd name="connsiteY0" fmla="*/ 0 h 2381"/>
                    <a:gd name="connsiteX1" fmla="*/ 411413 w 411413"/>
                    <a:gd name="connsiteY1" fmla="*/ 0 h 2381"/>
                    <a:gd name="connsiteX2" fmla="*/ 411413 w 411413"/>
                    <a:gd name="connsiteY2" fmla="*/ 2381 h 2381"/>
                    <a:gd name="connsiteX3" fmla="*/ 0 w 41141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413" h="2381">
                      <a:moveTo>
                        <a:pt x="0" y="0"/>
                      </a:moveTo>
                      <a:lnTo>
                        <a:pt x="411413" y="0"/>
                      </a:lnTo>
                      <a:lnTo>
                        <a:pt x="411413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0" name="Freeform: Shape 1979">
                  <a:extLst>
                    <a:ext uri="{FF2B5EF4-FFF2-40B4-BE49-F238E27FC236}">
                      <a16:creationId xmlns:a16="http://schemas.microsoft.com/office/drawing/2014/main" id="{014F33F8-8638-106A-CDDF-7A776DAB5C98}"/>
                    </a:ext>
                  </a:extLst>
                </p:cNvPr>
                <p:cNvSpPr/>
                <p:nvPr/>
              </p:nvSpPr>
              <p:spPr>
                <a:xfrm>
                  <a:off x="3186645" y="3913708"/>
                  <a:ext cx="60321" cy="2381"/>
                </a:xfrm>
                <a:custGeom>
                  <a:avLst/>
                  <a:gdLst>
                    <a:gd name="connsiteX0" fmla="*/ 0 w 60321"/>
                    <a:gd name="connsiteY0" fmla="*/ 0 h 2381"/>
                    <a:gd name="connsiteX1" fmla="*/ 60322 w 60321"/>
                    <a:gd name="connsiteY1" fmla="*/ 0 h 2381"/>
                    <a:gd name="connsiteX2" fmla="*/ 60322 w 60321"/>
                    <a:gd name="connsiteY2" fmla="*/ 2381 h 2381"/>
                    <a:gd name="connsiteX3" fmla="*/ 0 w 60321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321" h="2381">
                      <a:moveTo>
                        <a:pt x="0" y="0"/>
                      </a:moveTo>
                      <a:lnTo>
                        <a:pt x="60322" y="0"/>
                      </a:lnTo>
                      <a:lnTo>
                        <a:pt x="60322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1" name="Freeform: Shape 1980">
                  <a:extLst>
                    <a:ext uri="{FF2B5EF4-FFF2-40B4-BE49-F238E27FC236}">
                      <a16:creationId xmlns:a16="http://schemas.microsoft.com/office/drawing/2014/main" id="{48E663D5-DCC6-2952-C162-1DD5AC9F5B25}"/>
                    </a:ext>
                  </a:extLst>
                </p:cNvPr>
                <p:cNvSpPr/>
                <p:nvPr/>
              </p:nvSpPr>
              <p:spPr>
                <a:xfrm>
                  <a:off x="3443011" y="3953932"/>
                  <a:ext cx="892263" cy="2381"/>
                </a:xfrm>
                <a:custGeom>
                  <a:avLst/>
                  <a:gdLst>
                    <a:gd name="connsiteX0" fmla="*/ 0 w 892263"/>
                    <a:gd name="connsiteY0" fmla="*/ 0 h 2381"/>
                    <a:gd name="connsiteX1" fmla="*/ 892264 w 892263"/>
                    <a:gd name="connsiteY1" fmla="*/ 0 h 2381"/>
                    <a:gd name="connsiteX2" fmla="*/ 892264 w 892263"/>
                    <a:gd name="connsiteY2" fmla="*/ 2381 h 2381"/>
                    <a:gd name="connsiteX3" fmla="*/ 0 w 892263"/>
                    <a:gd name="connsiteY3" fmla="*/ 2381 h 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263" h="2381">
                      <a:moveTo>
                        <a:pt x="0" y="0"/>
                      </a:moveTo>
                      <a:lnTo>
                        <a:pt x="892264" y="0"/>
                      </a:lnTo>
                      <a:lnTo>
                        <a:pt x="892264" y="2381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2" name="Freeform: Shape 1981">
                  <a:extLst>
                    <a:ext uri="{FF2B5EF4-FFF2-40B4-BE49-F238E27FC236}">
                      <a16:creationId xmlns:a16="http://schemas.microsoft.com/office/drawing/2014/main" id="{6FDE55B8-5655-43AC-423E-1884B6FF182C}"/>
                    </a:ext>
                  </a:extLst>
                </p:cNvPr>
                <p:cNvSpPr/>
                <p:nvPr/>
              </p:nvSpPr>
              <p:spPr>
                <a:xfrm>
                  <a:off x="2554671" y="713917"/>
                  <a:ext cx="1947995" cy="2694127"/>
                </a:xfrm>
                <a:custGeom>
                  <a:avLst/>
                  <a:gdLst>
                    <a:gd name="connsiteX0" fmla="*/ 1893637 w 1947995"/>
                    <a:gd name="connsiteY0" fmla="*/ 2694127 h 2694127"/>
                    <a:gd name="connsiteX1" fmla="*/ 54369 w 1947995"/>
                    <a:gd name="connsiteY1" fmla="*/ 2694127 h 2694127"/>
                    <a:gd name="connsiteX2" fmla="*/ 0 w 1947995"/>
                    <a:gd name="connsiteY2" fmla="*/ 2639759 h 2694127"/>
                    <a:gd name="connsiteX3" fmla="*/ 0 w 1947995"/>
                    <a:gd name="connsiteY3" fmla="*/ 54369 h 2694127"/>
                    <a:gd name="connsiteX4" fmla="*/ 54369 w 1947995"/>
                    <a:gd name="connsiteY4" fmla="*/ 0 h 2694127"/>
                    <a:gd name="connsiteX5" fmla="*/ 1893637 w 1947995"/>
                    <a:gd name="connsiteY5" fmla="*/ 0 h 2694127"/>
                    <a:gd name="connsiteX6" fmla="*/ 1947996 w 1947995"/>
                    <a:gd name="connsiteY6" fmla="*/ 54369 h 2694127"/>
                    <a:gd name="connsiteX7" fmla="*/ 1947996 w 1947995"/>
                    <a:gd name="connsiteY7" fmla="*/ 2639759 h 2694127"/>
                    <a:gd name="connsiteX8" fmla="*/ 1893637 w 1947995"/>
                    <a:gd name="connsiteY8" fmla="*/ 2694127 h 2694127"/>
                    <a:gd name="connsiteX9" fmla="*/ 54369 w 1947995"/>
                    <a:gd name="connsiteY9" fmla="*/ 2391 h 2694127"/>
                    <a:gd name="connsiteX10" fmla="*/ 2381 w 1947995"/>
                    <a:gd name="connsiteY10" fmla="*/ 54378 h 2694127"/>
                    <a:gd name="connsiteX11" fmla="*/ 2381 w 1947995"/>
                    <a:gd name="connsiteY11" fmla="*/ 2639768 h 2694127"/>
                    <a:gd name="connsiteX12" fmla="*/ 54369 w 1947995"/>
                    <a:gd name="connsiteY12" fmla="*/ 2691756 h 2694127"/>
                    <a:gd name="connsiteX13" fmla="*/ 1893637 w 1947995"/>
                    <a:gd name="connsiteY13" fmla="*/ 2691756 h 2694127"/>
                    <a:gd name="connsiteX14" fmla="*/ 1945615 w 1947995"/>
                    <a:gd name="connsiteY14" fmla="*/ 2639768 h 2694127"/>
                    <a:gd name="connsiteX15" fmla="*/ 1945615 w 1947995"/>
                    <a:gd name="connsiteY15" fmla="*/ 54369 h 2694127"/>
                    <a:gd name="connsiteX16" fmla="*/ 1893637 w 1947995"/>
                    <a:gd name="connsiteY16" fmla="*/ 2381 h 2694127"/>
                    <a:gd name="connsiteX17" fmla="*/ 54369 w 1947995"/>
                    <a:gd name="connsiteY17" fmla="*/ 2381 h 2694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7995" h="2694127">
                      <a:moveTo>
                        <a:pt x="1893637" y="2694127"/>
                      </a:moveTo>
                      <a:lnTo>
                        <a:pt x="54369" y="2694127"/>
                      </a:lnTo>
                      <a:cubicBezTo>
                        <a:pt x="24394" y="2694127"/>
                        <a:pt x="0" y="2669734"/>
                        <a:pt x="0" y="2639759"/>
                      </a:cubicBezTo>
                      <a:lnTo>
                        <a:pt x="0" y="54369"/>
                      </a:lnTo>
                      <a:cubicBezTo>
                        <a:pt x="0" y="24394"/>
                        <a:pt x="24394" y="0"/>
                        <a:pt x="54369" y="0"/>
                      </a:cubicBezTo>
                      <a:lnTo>
                        <a:pt x="1893637" y="0"/>
                      </a:lnTo>
                      <a:cubicBezTo>
                        <a:pt x="1923602" y="0"/>
                        <a:pt x="1947996" y="24394"/>
                        <a:pt x="1947996" y="54369"/>
                      </a:cubicBezTo>
                      <a:lnTo>
                        <a:pt x="1947996" y="2639759"/>
                      </a:lnTo>
                      <a:cubicBezTo>
                        <a:pt x="1947996" y="2669734"/>
                        <a:pt x="1923602" y="2694127"/>
                        <a:pt x="1893637" y="2694127"/>
                      </a:cubicBezTo>
                      <a:close/>
                      <a:moveTo>
                        <a:pt x="54369" y="2391"/>
                      </a:moveTo>
                      <a:cubicBezTo>
                        <a:pt x="25698" y="2391"/>
                        <a:pt x="2381" y="25708"/>
                        <a:pt x="2381" y="54378"/>
                      </a:cubicBezTo>
                      <a:lnTo>
                        <a:pt x="2381" y="2639768"/>
                      </a:lnTo>
                      <a:cubicBezTo>
                        <a:pt x="2381" y="2668438"/>
                        <a:pt x="25698" y="2691756"/>
                        <a:pt x="54369" y="2691756"/>
                      </a:cubicBezTo>
                      <a:lnTo>
                        <a:pt x="1893637" y="2691756"/>
                      </a:lnTo>
                      <a:cubicBezTo>
                        <a:pt x="1922297" y="2691756"/>
                        <a:pt x="1945615" y="2668438"/>
                        <a:pt x="1945615" y="2639768"/>
                      </a:cubicBezTo>
                      <a:lnTo>
                        <a:pt x="1945615" y="54369"/>
                      </a:lnTo>
                      <a:cubicBezTo>
                        <a:pt x="1945615" y="25708"/>
                        <a:pt x="1922297" y="2381"/>
                        <a:pt x="1893637" y="2381"/>
                      </a:cubicBezTo>
                      <a:lnTo>
                        <a:pt x="54369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983" name="Freeform: Shape 1982">
                  <a:extLst>
                    <a:ext uri="{FF2B5EF4-FFF2-40B4-BE49-F238E27FC236}">
                      <a16:creationId xmlns:a16="http://schemas.microsoft.com/office/drawing/2014/main" id="{B0DD756A-FFC1-C37A-80C5-51CC6DFA0B8C}"/>
                    </a:ext>
                  </a:extLst>
                </p:cNvPr>
                <p:cNvSpPr/>
                <p:nvPr/>
              </p:nvSpPr>
              <p:spPr>
                <a:xfrm>
                  <a:off x="4614910" y="713917"/>
                  <a:ext cx="1947986" cy="2694127"/>
                </a:xfrm>
                <a:custGeom>
                  <a:avLst/>
                  <a:gdLst>
                    <a:gd name="connsiteX0" fmla="*/ 1893618 w 1947986"/>
                    <a:gd name="connsiteY0" fmla="*/ 2694127 h 2694127"/>
                    <a:gd name="connsiteX1" fmla="*/ 54359 w 1947986"/>
                    <a:gd name="connsiteY1" fmla="*/ 2694127 h 2694127"/>
                    <a:gd name="connsiteX2" fmla="*/ 0 w 1947986"/>
                    <a:gd name="connsiteY2" fmla="*/ 2639759 h 2694127"/>
                    <a:gd name="connsiteX3" fmla="*/ 0 w 1947986"/>
                    <a:gd name="connsiteY3" fmla="*/ 54369 h 2694127"/>
                    <a:gd name="connsiteX4" fmla="*/ 54359 w 1947986"/>
                    <a:gd name="connsiteY4" fmla="*/ 0 h 2694127"/>
                    <a:gd name="connsiteX5" fmla="*/ 1893618 w 1947986"/>
                    <a:gd name="connsiteY5" fmla="*/ 0 h 2694127"/>
                    <a:gd name="connsiteX6" fmla="*/ 1947986 w 1947986"/>
                    <a:gd name="connsiteY6" fmla="*/ 54369 h 2694127"/>
                    <a:gd name="connsiteX7" fmla="*/ 1947986 w 1947986"/>
                    <a:gd name="connsiteY7" fmla="*/ 2639759 h 2694127"/>
                    <a:gd name="connsiteX8" fmla="*/ 1893618 w 1947986"/>
                    <a:gd name="connsiteY8" fmla="*/ 2694127 h 2694127"/>
                    <a:gd name="connsiteX9" fmla="*/ 54359 w 1947986"/>
                    <a:gd name="connsiteY9" fmla="*/ 2391 h 2694127"/>
                    <a:gd name="connsiteX10" fmla="*/ 2381 w 1947986"/>
                    <a:gd name="connsiteY10" fmla="*/ 54378 h 2694127"/>
                    <a:gd name="connsiteX11" fmla="*/ 2381 w 1947986"/>
                    <a:gd name="connsiteY11" fmla="*/ 2639768 h 2694127"/>
                    <a:gd name="connsiteX12" fmla="*/ 54359 w 1947986"/>
                    <a:gd name="connsiteY12" fmla="*/ 2691756 h 2694127"/>
                    <a:gd name="connsiteX13" fmla="*/ 1893618 w 1947986"/>
                    <a:gd name="connsiteY13" fmla="*/ 2691756 h 2694127"/>
                    <a:gd name="connsiteX14" fmla="*/ 1945605 w 1947986"/>
                    <a:gd name="connsiteY14" fmla="*/ 2639768 h 2694127"/>
                    <a:gd name="connsiteX15" fmla="*/ 1945605 w 1947986"/>
                    <a:gd name="connsiteY15" fmla="*/ 54369 h 2694127"/>
                    <a:gd name="connsiteX16" fmla="*/ 1893618 w 1947986"/>
                    <a:gd name="connsiteY16" fmla="*/ 2381 h 2694127"/>
                    <a:gd name="connsiteX17" fmla="*/ 54359 w 1947986"/>
                    <a:gd name="connsiteY17" fmla="*/ 2381 h 2694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7986" h="2694127">
                      <a:moveTo>
                        <a:pt x="1893618" y="2694127"/>
                      </a:moveTo>
                      <a:lnTo>
                        <a:pt x="54359" y="2694127"/>
                      </a:lnTo>
                      <a:cubicBezTo>
                        <a:pt x="24384" y="2694127"/>
                        <a:pt x="0" y="2669734"/>
                        <a:pt x="0" y="2639759"/>
                      </a:cubicBezTo>
                      <a:lnTo>
                        <a:pt x="0" y="54369"/>
                      </a:lnTo>
                      <a:cubicBezTo>
                        <a:pt x="0" y="24394"/>
                        <a:pt x="24394" y="0"/>
                        <a:pt x="54359" y="0"/>
                      </a:cubicBezTo>
                      <a:lnTo>
                        <a:pt x="1893618" y="0"/>
                      </a:lnTo>
                      <a:cubicBezTo>
                        <a:pt x="1923602" y="0"/>
                        <a:pt x="1947986" y="24394"/>
                        <a:pt x="1947986" y="54369"/>
                      </a:cubicBezTo>
                      <a:lnTo>
                        <a:pt x="1947986" y="2639759"/>
                      </a:lnTo>
                      <a:cubicBezTo>
                        <a:pt x="1947996" y="2669734"/>
                        <a:pt x="1923602" y="2694127"/>
                        <a:pt x="1893618" y="2694127"/>
                      </a:cubicBezTo>
                      <a:close/>
                      <a:moveTo>
                        <a:pt x="54359" y="2391"/>
                      </a:moveTo>
                      <a:cubicBezTo>
                        <a:pt x="25698" y="2391"/>
                        <a:pt x="2381" y="25708"/>
                        <a:pt x="2381" y="54378"/>
                      </a:cubicBezTo>
                      <a:lnTo>
                        <a:pt x="2381" y="2639768"/>
                      </a:lnTo>
                      <a:cubicBezTo>
                        <a:pt x="2381" y="2668438"/>
                        <a:pt x="25698" y="2691756"/>
                        <a:pt x="54359" y="2691756"/>
                      </a:cubicBezTo>
                      <a:lnTo>
                        <a:pt x="1893618" y="2691756"/>
                      </a:lnTo>
                      <a:cubicBezTo>
                        <a:pt x="1922288" y="2691756"/>
                        <a:pt x="1945605" y="2668438"/>
                        <a:pt x="1945605" y="2639768"/>
                      </a:cubicBezTo>
                      <a:lnTo>
                        <a:pt x="1945605" y="54369"/>
                      </a:lnTo>
                      <a:cubicBezTo>
                        <a:pt x="1945605" y="25708"/>
                        <a:pt x="1922288" y="2381"/>
                        <a:pt x="1893618" y="2381"/>
                      </a:cubicBezTo>
                      <a:lnTo>
                        <a:pt x="54359" y="238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53" name="Graphic 2">
                <a:extLst>
                  <a:ext uri="{FF2B5EF4-FFF2-40B4-BE49-F238E27FC236}">
                    <a16:creationId xmlns:a16="http://schemas.microsoft.com/office/drawing/2014/main" id="{37096B8A-6A2B-4972-CC06-6A5E06C6368F}"/>
                  </a:ext>
                </a:extLst>
              </p:cNvPr>
              <p:cNvGrpSpPr/>
              <p:nvPr/>
            </p:nvGrpSpPr>
            <p:grpSpPr>
              <a:xfrm>
                <a:off x="2887684" y="912914"/>
                <a:ext cx="3307156" cy="2963724"/>
                <a:chOff x="2887684" y="912914"/>
                <a:chExt cx="3307156" cy="2963724"/>
              </a:xfrm>
            </p:grpSpPr>
            <p:grpSp>
              <p:nvGrpSpPr>
                <p:cNvPr id="1954" name="Graphic 2">
                  <a:extLst>
                    <a:ext uri="{FF2B5EF4-FFF2-40B4-BE49-F238E27FC236}">
                      <a16:creationId xmlns:a16="http://schemas.microsoft.com/office/drawing/2014/main" id="{230C16F4-F1BC-6F81-894B-F073A68332AE}"/>
                    </a:ext>
                  </a:extLst>
                </p:cNvPr>
                <p:cNvGrpSpPr/>
                <p:nvPr/>
              </p:nvGrpSpPr>
              <p:grpSpPr>
                <a:xfrm>
                  <a:off x="2932990" y="1143924"/>
                  <a:ext cx="2550183" cy="2732713"/>
                  <a:chOff x="2932990" y="1143924"/>
                  <a:chExt cx="2550183" cy="2732713"/>
                </a:xfrm>
              </p:grpSpPr>
              <p:sp>
                <p:nvSpPr>
                  <p:cNvPr id="1969" name="Freeform: Shape 1968">
                    <a:extLst>
                      <a:ext uri="{FF2B5EF4-FFF2-40B4-BE49-F238E27FC236}">
                        <a16:creationId xmlns:a16="http://schemas.microsoft.com/office/drawing/2014/main" id="{F3A7FF8E-05AA-D02A-75B6-ECE31500A522}"/>
                      </a:ext>
                    </a:extLst>
                  </p:cNvPr>
                  <p:cNvSpPr/>
                  <p:nvPr/>
                </p:nvSpPr>
                <p:spPr>
                  <a:xfrm rot="-1638181">
                    <a:off x="3333947" y="1423851"/>
                    <a:ext cx="1748270" cy="2172860"/>
                  </a:xfrm>
                  <a:custGeom>
                    <a:avLst/>
                    <a:gdLst>
                      <a:gd name="connsiteX0" fmla="*/ 1748270 w 1748270"/>
                      <a:gd name="connsiteY0" fmla="*/ 1086430 h 2172860"/>
                      <a:gd name="connsiteX1" fmla="*/ 874135 w 1748270"/>
                      <a:gd name="connsiteY1" fmla="*/ 2172860 h 2172860"/>
                      <a:gd name="connsiteX2" fmla="*/ 0 w 1748270"/>
                      <a:gd name="connsiteY2" fmla="*/ 1086430 h 2172860"/>
                      <a:gd name="connsiteX3" fmla="*/ 874135 w 1748270"/>
                      <a:gd name="connsiteY3" fmla="*/ 0 h 2172860"/>
                      <a:gd name="connsiteX4" fmla="*/ 1748270 w 1748270"/>
                      <a:gd name="connsiteY4" fmla="*/ 1086430 h 2172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8270" h="2172860">
                        <a:moveTo>
                          <a:pt x="1748270" y="1086430"/>
                        </a:moveTo>
                        <a:cubicBezTo>
                          <a:pt x="1748270" y="1686449"/>
                          <a:pt x="1356907" y="2172860"/>
                          <a:pt x="874135" y="2172860"/>
                        </a:cubicBezTo>
                        <a:cubicBezTo>
                          <a:pt x="391364" y="2172860"/>
                          <a:pt x="0" y="1686449"/>
                          <a:pt x="0" y="1086430"/>
                        </a:cubicBezTo>
                        <a:cubicBezTo>
                          <a:pt x="0" y="486412"/>
                          <a:pt x="391364" y="0"/>
                          <a:pt x="874135" y="0"/>
                        </a:cubicBezTo>
                        <a:cubicBezTo>
                          <a:pt x="1356907" y="0"/>
                          <a:pt x="1748270" y="486412"/>
                          <a:pt x="1748270" y="108643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70" name="Freeform: Shape 1969">
                    <a:extLst>
                      <a:ext uri="{FF2B5EF4-FFF2-40B4-BE49-F238E27FC236}">
                        <a16:creationId xmlns:a16="http://schemas.microsoft.com/office/drawing/2014/main" id="{147908C1-D46E-BFA0-1BB1-5606387AAA00}"/>
                      </a:ext>
                    </a:extLst>
                  </p:cNvPr>
                  <p:cNvSpPr/>
                  <p:nvPr/>
                </p:nvSpPr>
                <p:spPr>
                  <a:xfrm rot="-1638181">
                    <a:off x="3563569" y="1601843"/>
                    <a:ext cx="1411101" cy="1753813"/>
                  </a:xfrm>
                  <a:custGeom>
                    <a:avLst/>
                    <a:gdLst>
                      <a:gd name="connsiteX0" fmla="*/ 1411102 w 1411101"/>
                      <a:gd name="connsiteY0" fmla="*/ 876907 h 1753813"/>
                      <a:gd name="connsiteX1" fmla="*/ 705551 w 1411101"/>
                      <a:gd name="connsiteY1" fmla="*/ 1753814 h 1753813"/>
                      <a:gd name="connsiteX2" fmla="*/ 0 w 1411101"/>
                      <a:gd name="connsiteY2" fmla="*/ 876907 h 1753813"/>
                      <a:gd name="connsiteX3" fmla="*/ 705551 w 1411101"/>
                      <a:gd name="connsiteY3" fmla="*/ 0 h 1753813"/>
                      <a:gd name="connsiteX4" fmla="*/ 1411102 w 1411101"/>
                      <a:gd name="connsiteY4" fmla="*/ 876907 h 1753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101" h="1753813">
                        <a:moveTo>
                          <a:pt x="1411102" y="876907"/>
                        </a:moveTo>
                        <a:cubicBezTo>
                          <a:pt x="1411102" y="1361209"/>
                          <a:pt x="1095216" y="1753814"/>
                          <a:pt x="705551" y="1753814"/>
                        </a:cubicBezTo>
                        <a:cubicBezTo>
                          <a:pt x="315886" y="1753814"/>
                          <a:pt x="0" y="1361209"/>
                          <a:pt x="0" y="876907"/>
                        </a:cubicBezTo>
                        <a:cubicBezTo>
                          <a:pt x="0" y="392605"/>
                          <a:pt x="315886" y="0"/>
                          <a:pt x="705551" y="0"/>
                        </a:cubicBezTo>
                        <a:cubicBezTo>
                          <a:pt x="1095216" y="0"/>
                          <a:pt x="1411102" y="392604"/>
                          <a:pt x="1411102" y="8769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71" name="Freeform: Shape 1970">
                    <a:extLst>
                      <a:ext uri="{FF2B5EF4-FFF2-40B4-BE49-F238E27FC236}">
                        <a16:creationId xmlns:a16="http://schemas.microsoft.com/office/drawing/2014/main" id="{CB485D67-2BED-069C-2F4D-3201C88FA748}"/>
                      </a:ext>
                    </a:extLst>
                  </p:cNvPr>
                  <p:cNvSpPr/>
                  <p:nvPr/>
                </p:nvSpPr>
                <p:spPr>
                  <a:xfrm>
                    <a:off x="3725192" y="1775527"/>
                    <a:ext cx="1193284" cy="1351819"/>
                  </a:xfrm>
                  <a:custGeom>
                    <a:avLst/>
                    <a:gdLst>
                      <a:gd name="connsiteX0" fmla="*/ 1098743 w 1193284"/>
                      <a:gd name="connsiteY0" fmla="*/ 416699 h 1351819"/>
                      <a:gd name="connsiteX1" fmla="*/ 918806 w 1193284"/>
                      <a:gd name="connsiteY1" fmla="*/ 1299943 h 1351819"/>
                      <a:gd name="connsiteX2" fmla="*/ 94542 w 1193284"/>
                      <a:gd name="connsiteY2" fmla="*/ 935116 h 1351819"/>
                      <a:gd name="connsiteX3" fmla="*/ 274478 w 1193284"/>
                      <a:gd name="connsiteY3" fmla="*/ 51873 h 1351819"/>
                      <a:gd name="connsiteX4" fmla="*/ 1098743 w 1193284"/>
                      <a:gd name="connsiteY4" fmla="*/ 416699 h 1351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284" h="1351819">
                        <a:moveTo>
                          <a:pt x="1098743" y="416699"/>
                        </a:moveTo>
                        <a:cubicBezTo>
                          <a:pt x="1276670" y="761352"/>
                          <a:pt x="1196108" y="1156792"/>
                          <a:pt x="918806" y="1299943"/>
                        </a:cubicBezTo>
                        <a:cubicBezTo>
                          <a:pt x="641505" y="1443113"/>
                          <a:pt x="272469" y="1279769"/>
                          <a:pt x="94542" y="935116"/>
                        </a:cubicBezTo>
                        <a:cubicBezTo>
                          <a:pt x="-83385" y="590473"/>
                          <a:pt x="-2823" y="195033"/>
                          <a:pt x="274478" y="51873"/>
                        </a:cubicBezTo>
                        <a:cubicBezTo>
                          <a:pt x="551780" y="-91288"/>
                          <a:pt x="920826" y="72046"/>
                          <a:pt x="1098743" y="41669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72" name="Freeform: Shape 1971">
                    <a:extLst>
                      <a:ext uri="{FF2B5EF4-FFF2-40B4-BE49-F238E27FC236}">
                        <a16:creationId xmlns:a16="http://schemas.microsoft.com/office/drawing/2014/main" id="{ADA3B37E-EE58-A308-3BF8-36EB40DD908C}"/>
                      </a:ext>
                    </a:extLst>
                  </p:cNvPr>
                  <p:cNvSpPr/>
                  <p:nvPr/>
                </p:nvSpPr>
                <p:spPr>
                  <a:xfrm>
                    <a:off x="3913735" y="1916015"/>
                    <a:ext cx="890962" cy="1032235"/>
                  </a:xfrm>
                  <a:custGeom>
                    <a:avLst/>
                    <a:gdLst>
                      <a:gd name="connsiteX0" fmla="*/ 815885 w 890962"/>
                      <a:gd name="connsiteY0" fmla="*/ 324893 h 1032235"/>
                      <a:gd name="connsiteX1" fmla="*/ 692888 w 890962"/>
                      <a:gd name="connsiteY1" fmla="*/ 995358 h 1032235"/>
                      <a:gd name="connsiteX2" fmla="*/ 75078 w 890962"/>
                      <a:gd name="connsiteY2" fmla="*/ 707341 h 1032235"/>
                      <a:gd name="connsiteX3" fmla="*/ 198074 w 890962"/>
                      <a:gd name="connsiteY3" fmla="*/ 36876 h 1032235"/>
                      <a:gd name="connsiteX4" fmla="*/ 815885 w 890962"/>
                      <a:gd name="connsiteY4" fmla="*/ 324893 h 1032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0962" h="1032235">
                        <a:moveTo>
                          <a:pt x="815885" y="324893"/>
                        </a:moveTo>
                        <a:cubicBezTo>
                          <a:pt x="952530" y="589564"/>
                          <a:pt x="897457" y="889745"/>
                          <a:pt x="692888" y="995358"/>
                        </a:cubicBezTo>
                        <a:cubicBezTo>
                          <a:pt x="488320" y="1100962"/>
                          <a:pt x="211714" y="972021"/>
                          <a:pt x="75078" y="707341"/>
                        </a:cubicBezTo>
                        <a:cubicBezTo>
                          <a:pt x="-61568" y="442670"/>
                          <a:pt x="-6494" y="142489"/>
                          <a:pt x="198074" y="36876"/>
                        </a:cubicBezTo>
                        <a:cubicBezTo>
                          <a:pt x="402642" y="-68728"/>
                          <a:pt x="679249" y="60222"/>
                          <a:pt x="815885" y="3248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73" name="Freeform: Shape 1972">
                    <a:extLst>
                      <a:ext uri="{FF2B5EF4-FFF2-40B4-BE49-F238E27FC236}">
                        <a16:creationId xmlns:a16="http://schemas.microsoft.com/office/drawing/2014/main" id="{1F84FC22-AF82-A4D7-0DAF-7CF52E99D64E}"/>
                      </a:ext>
                    </a:extLst>
                  </p:cNvPr>
                  <p:cNvSpPr/>
                  <p:nvPr/>
                </p:nvSpPr>
                <p:spPr>
                  <a:xfrm>
                    <a:off x="4101641" y="2058470"/>
                    <a:ext cx="616068" cy="731684"/>
                  </a:xfrm>
                  <a:custGeom>
                    <a:avLst/>
                    <a:gdLst>
                      <a:gd name="connsiteX0" fmla="*/ 560513 w 616068"/>
                      <a:gd name="connsiteY0" fmla="*/ 235502 h 731684"/>
                      <a:gd name="connsiteX1" fmla="*/ 484456 w 616068"/>
                      <a:gd name="connsiteY1" fmla="*/ 707571 h 731684"/>
                      <a:gd name="connsiteX2" fmla="*/ 55555 w 616068"/>
                      <a:gd name="connsiteY2" fmla="*/ 496183 h 731684"/>
                      <a:gd name="connsiteX3" fmla="*/ 131621 w 616068"/>
                      <a:gd name="connsiteY3" fmla="*/ 24105 h 731684"/>
                      <a:gd name="connsiteX4" fmla="*/ 560513 w 616068"/>
                      <a:gd name="connsiteY4" fmla="*/ 235502 h 731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6068" h="731684">
                        <a:moveTo>
                          <a:pt x="560513" y="235502"/>
                        </a:moveTo>
                        <a:cubicBezTo>
                          <a:pt x="657944" y="424240"/>
                          <a:pt x="623892" y="635591"/>
                          <a:pt x="484456" y="707571"/>
                        </a:cubicBezTo>
                        <a:cubicBezTo>
                          <a:pt x="345010" y="779561"/>
                          <a:pt x="152986" y="684911"/>
                          <a:pt x="55555" y="496183"/>
                        </a:cubicBezTo>
                        <a:cubicBezTo>
                          <a:pt x="-41877" y="307454"/>
                          <a:pt x="-7825" y="96095"/>
                          <a:pt x="131621" y="24105"/>
                        </a:cubicBezTo>
                        <a:cubicBezTo>
                          <a:pt x="271058" y="-47866"/>
                          <a:pt x="463082" y="46774"/>
                          <a:pt x="560513" y="23550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74" name="Freeform: Shape 1973">
                    <a:extLst>
                      <a:ext uri="{FF2B5EF4-FFF2-40B4-BE49-F238E27FC236}">
                        <a16:creationId xmlns:a16="http://schemas.microsoft.com/office/drawing/2014/main" id="{98963F58-B6EE-F200-715B-E53F960B304C}"/>
                      </a:ext>
                    </a:extLst>
                  </p:cNvPr>
                  <p:cNvSpPr/>
                  <p:nvPr/>
                </p:nvSpPr>
                <p:spPr>
                  <a:xfrm>
                    <a:off x="4229037" y="2145255"/>
                    <a:ext cx="426588" cy="524410"/>
                  </a:xfrm>
                  <a:custGeom>
                    <a:avLst/>
                    <a:gdLst>
                      <a:gd name="connsiteX0" fmla="*/ 384330 w 426588"/>
                      <a:gd name="connsiteY0" fmla="*/ 173910 h 524410"/>
                      <a:gd name="connsiteX1" fmla="*/ 340715 w 426588"/>
                      <a:gd name="connsiteY1" fmla="*/ 509019 h 524410"/>
                      <a:gd name="connsiteX2" fmla="*/ 42258 w 426588"/>
                      <a:gd name="connsiteY2" fmla="*/ 350504 h 524410"/>
                      <a:gd name="connsiteX3" fmla="*/ 85873 w 426588"/>
                      <a:gd name="connsiteY3" fmla="*/ 15395 h 524410"/>
                      <a:gd name="connsiteX4" fmla="*/ 384330 w 426588"/>
                      <a:gd name="connsiteY4" fmla="*/ 173910 h 524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6588" h="524410">
                        <a:moveTo>
                          <a:pt x="384330" y="173910"/>
                        </a:moveTo>
                        <a:cubicBezTo>
                          <a:pt x="454700" y="310223"/>
                          <a:pt x="435174" y="460260"/>
                          <a:pt x="340715" y="509019"/>
                        </a:cubicBezTo>
                        <a:cubicBezTo>
                          <a:pt x="246255" y="557787"/>
                          <a:pt x="112639" y="486816"/>
                          <a:pt x="42258" y="350504"/>
                        </a:cubicBezTo>
                        <a:cubicBezTo>
                          <a:pt x="-28112" y="214201"/>
                          <a:pt x="-8586" y="64163"/>
                          <a:pt x="85873" y="15395"/>
                        </a:cubicBezTo>
                        <a:cubicBezTo>
                          <a:pt x="180333" y="-33382"/>
                          <a:pt x="313959" y="37598"/>
                          <a:pt x="384330" y="17391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955" name="Freeform: Shape 1954">
                  <a:extLst>
                    <a:ext uri="{FF2B5EF4-FFF2-40B4-BE49-F238E27FC236}">
                      <a16:creationId xmlns:a16="http://schemas.microsoft.com/office/drawing/2014/main" id="{D0CA61D3-E4CC-78DE-1695-3A2DCE51DAC5}"/>
                    </a:ext>
                  </a:extLst>
                </p:cNvPr>
                <p:cNvSpPr/>
                <p:nvPr/>
              </p:nvSpPr>
              <p:spPr>
                <a:xfrm>
                  <a:off x="5436117" y="1514065"/>
                  <a:ext cx="467991" cy="509368"/>
                </a:xfrm>
                <a:custGeom>
                  <a:avLst/>
                  <a:gdLst>
                    <a:gd name="connsiteX0" fmla="*/ 272682 w 467991"/>
                    <a:gd name="connsiteY0" fmla="*/ 0 h 509368"/>
                    <a:gd name="connsiteX1" fmla="*/ 18850 w 467991"/>
                    <a:gd name="connsiteY1" fmla="*/ 131045 h 509368"/>
                    <a:gd name="connsiteX2" fmla="*/ 0 w 467991"/>
                    <a:gd name="connsiteY2" fmla="*/ 380352 h 509368"/>
                    <a:gd name="connsiteX3" fmla="*/ 214160 w 467991"/>
                    <a:gd name="connsiteY3" fmla="*/ 509368 h 509368"/>
                    <a:gd name="connsiteX4" fmla="*/ 467992 w 467991"/>
                    <a:gd name="connsiteY4" fmla="*/ 378323 h 509368"/>
                    <a:gd name="connsiteX5" fmla="*/ 249669 w 467991"/>
                    <a:gd name="connsiteY5" fmla="*/ 251460 h 509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7991" h="509368">
                      <a:moveTo>
                        <a:pt x="272682" y="0"/>
                      </a:moveTo>
                      <a:lnTo>
                        <a:pt x="18850" y="131045"/>
                      </a:lnTo>
                      <a:lnTo>
                        <a:pt x="0" y="380352"/>
                      </a:lnTo>
                      <a:lnTo>
                        <a:pt x="214160" y="509368"/>
                      </a:lnTo>
                      <a:lnTo>
                        <a:pt x="467992" y="378323"/>
                      </a:lnTo>
                      <a:lnTo>
                        <a:pt x="249669" y="25146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6" name="Freeform: Shape 1955">
                  <a:extLst>
                    <a:ext uri="{FF2B5EF4-FFF2-40B4-BE49-F238E27FC236}">
                      <a16:creationId xmlns:a16="http://schemas.microsoft.com/office/drawing/2014/main" id="{F7220069-5CF0-2A99-3B14-770AF8784F54}"/>
                    </a:ext>
                  </a:extLst>
                </p:cNvPr>
                <p:cNvSpPr/>
                <p:nvPr/>
              </p:nvSpPr>
              <p:spPr>
                <a:xfrm>
                  <a:off x="4434480" y="1698113"/>
                  <a:ext cx="1337487" cy="736311"/>
                </a:xfrm>
                <a:custGeom>
                  <a:avLst/>
                  <a:gdLst>
                    <a:gd name="connsiteX0" fmla="*/ 53643 w 1337487"/>
                    <a:gd name="connsiteY0" fmla="*/ 735895 h 736311"/>
                    <a:gd name="connsiteX1" fmla="*/ 5284 w 1337487"/>
                    <a:gd name="connsiteY1" fmla="*/ 710673 h 736311"/>
                    <a:gd name="connsiteX2" fmla="*/ 25639 w 1337487"/>
                    <a:gd name="connsiteY2" fmla="*/ 646875 h 736311"/>
                    <a:gd name="connsiteX3" fmla="*/ 1268414 w 1337487"/>
                    <a:gd name="connsiteY3" fmla="*/ 5280 h 736311"/>
                    <a:gd name="connsiteX4" fmla="*/ 1332203 w 1337487"/>
                    <a:gd name="connsiteY4" fmla="*/ 25635 h 736311"/>
                    <a:gd name="connsiteX5" fmla="*/ 1311848 w 1337487"/>
                    <a:gd name="connsiteY5" fmla="*/ 89424 h 736311"/>
                    <a:gd name="connsiteX6" fmla="*/ 69073 w 1337487"/>
                    <a:gd name="connsiteY6" fmla="*/ 731009 h 736311"/>
                    <a:gd name="connsiteX7" fmla="*/ 53643 w 1337487"/>
                    <a:gd name="connsiteY7" fmla="*/ 735895 h 73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7487" h="736311">
                      <a:moveTo>
                        <a:pt x="53643" y="735895"/>
                      </a:moveTo>
                      <a:cubicBezTo>
                        <a:pt x="34374" y="738477"/>
                        <a:pt x="14714" y="728942"/>
                        <a:pt x="5284" y="710673"/>
                      </a:cubicBezTo>
                      <a:cubicBezTo>
                        <a:pt x="-6708" y="687442"/>
                        <a:pt x="2398" y="658876"/>
                        <a:pt x="25639" y="646875"/>
                      </a:cubicBezTo>
                      <a:lnTo>
                        <a:pt x="1268414" y="5280"/>
                      </a:lnTo>
                      <a:cubicBezTo>
                        <a:pt x="1291636" y="-6702"/>
                        <a:pt x="1320211" y="2394"/>
                        <a:pt x="1332203" y="25635"/>
                      </a:cubicBezTo>
                      <a:cubicBezTo>
                        <a:pt x="1344195" y="48867"/>
                        <a:pt x="1335089" y="77432"/>
                        <a:pt x="1311848" y="89424"/>
                      </a:cubicBezTo>
                      <a:lnTo>
                        <a:pt x="69073" y="731009"/>
                      </a:lnTo>
                      <a:cubicBezTo>
                        <a:pt x="64111" y="733590"/>
                        <a:pt x="58891" y="735190"/>
                        <a:pt x="53643" y="735895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957" name="Graphic 2">
                  <a:extLst>
                    <a:ext uri="{FF2B5EF4-FFF2-40B4-BE49-F238E27FC236}">
                      <a16:creationId xmlns:a16="http://schemas.microsoft.com/office/drawing/2014/main" id="{CCBF1214-04F5-6BA4-C07E-CCFEFEF0ABB7}"/>
                    </a:ext>
                  </a:extLst>
                </p:cNvPr>
                <p:cNvGrpSpPr/>
                <p:nvPr/>
              </p:nvGrpSpPr>
              <p:grpSpPr>
                <a:xfrm>
                  <a:off x="5698121" y="2342892"/>
                  <a:ext cx="496719" cy="546249"/>
                  <a:chOff x="5698121" y="2342892"/>
                  <a:chExt cx="496719" cy="546249"/>
                </a:xfrm>
                <a:solidFill>
                  <a:srgbClr val="E0E0E0"/>
                </a:solidFill>
              </p:grpSpPr>
              <p:sp>
                <p:nvSpPr>
                  <p:cNvPr id="1966" name="Freeform: Shape 1965">
                    <a:extLst>
                      <a:ext uri="{FF2B5EF4-FFF2-40B4-BE49-F238E27FC236}">
                        <a16:creationId xmlns:a16="http://schemas.microsoft.com/office/drawing/2014/main" id="{D89660C9-770A-3E46-2962-317685D2FBCA}"/>
                      </a:ext>
                    </a:extLst>
                  </p:cNvPr>
                  <p:cNvSpPr/>
                  <p:nvPr/>
                </p:nvSpPr>
                <p:spPr>
                  <a:xfrm>
                    <a:off x="5918225" y="2342892"/>
                    <a:ext cx="276615" cy="276624"/>
                  </a:xfrm>
                  <a:custGeom>
                    <a:avLst/>
                    <a:gdLst>
                      <a:gd name="connsiteX0" fmla="*/ 0 w 276615"/>
                      <a:gd name="connsiteY0" fmla="*/ 116338 h 276624"/>
                      <a:gd name="connsiteX1" fmla="*/ 0 w 276615"/>
                      <a:gd name="connsiteY1" fmla="*/ 160287 h 276624"/>
                      <a:gd name="connsiteX2" fmla="*/ 22631 w 276615"/>
                      <a:gd name="connsiteY2" fmla="*/ 162420 h 276624"/>
                      <a:gd name="connsiteX3" fmla="*/ 39510 w 276615"/>
                      <a:gd name="connsiteY3" fmla="*/ 203016 h 276624"/>
                      <a:gd name="connsiteX4" fmla="*/ 24975 w 276615"/>
                      <a:gd name="connsiteY4" fmla="*/ 220570 h 276624"/>
                      <a:gd name="connsiteX5" fmla="*/ 56045 w 276615"/>
                      <a:gd name="connsiteY5" fmla="*/ 251650 h 276624"/>
                      <a:gd name="connsiteX6" fmla="*/ 73600 w 276615"/>
                      <a:gd name="connsiteY6" fmla="*/ 237115 h 276624"/>
                      <a:gd name="connsiteX7" fmla="*/ 114195 w 276615"/>
                      <a:gd name="connsiteY7" fmla="*/ 253994 h 276624"/>
                      <a:gd name="connsiteX8" fmla="*/ 116329 w 276615"/>
                      <a:gd name="connsiteY8" fmla="*/ 276625 h 276624"/>
                      <a:gd name="connsiteX9" fmla="*/ 160277 w 276615"/>
                      <a:gd name="connsiteY9" fmla="*/ 276625 h 276624"/>
                      <a:gd name="connsiteX10" fmla="*/ 162411 w 276615"/>
                      <a:gd name="connsiteY10" fmla="*/ 253994 h 276624"/>
                      <a:gd name="connsiteX11" fmla="*/ 203006 w 276615"/>
                      <a:gd name="connsiteY11" fmla="*/ 237115 h 276624"/>
                      <a:gd name="connsiteX12" fmla="*/ 220561 w 276615"/>
                      <a:gd name="connsiteY12" fmla="*/ 251650 h 276624"/>
                      <a:gd name="connsiteX13" fmla="*/ 251641 w 276615"/>
                      <a:gd name="connsiteY13" fmla="*/ 220570 h 276624"/>
                      <a:gd name="connsiteX14" fmla="*/ 237106 w 276615"/>
                      <a:gd name="connsiteY14" fmla="*/ 203016 h 276624"/>
                      <a:gd name="connsiteX15" fmla="*/ 253984 w 276615"/>
                      <a:gd name="connsiteY15" fmla="*/ 162420 h 276624"/>
                      <a:gd name="connsiteX16" fmla="*/ 276616 w 276615"/>
                      <a:gd name="connsiteY16" fmla="*/ 160287 h 276624"/>
                      <a:gd name="connsiteX17" fmla="*/ 276616 w 276615"/>
                      <a:gd name="connsiteY17" fmla="*/ 116338 h 276624"/>
                      <a:gd name="connsiteX18" fmla="*/ 253975 w 276615"/>
                      <a:gd name="connsiteY18" fmla="*/ 114205 h 276624"/>
                      <a:gd name="connsiteX19" fmla="*/ 237096 w 276615"/>
                      <a:gd name="connsiteY19" fmla="*/ 73609 h 276624"/>
                      <a:gd name="connsiteX20" fmla="*/ 251631 w 276615"/>
                      <a:gd name="connsiteY20" fmla="*/ 56055 h 276624"/>
                      <a:gd name="connsiteX21" fmla="*/ 220551 w 276615"/>
                      <a:gd name="connsiteY21" fmla="*/ 24974 h 276624"/>
                      <a:gd name="connsiteX22" fmla="*/ 202997 w 276615"/>
                      <a:gd name="connsiteY22" fmla="*/ 39510 h 276624"/>
                      <a:gd name="connsiteX23" fmla="*/ 162401 w 276615"/>
                      <a:gd name="connsiteY23" fmla="*/ 22631 h 276624"/>
                      <a:gd name="connsiteX24" fmla="*/ 160268 w 276615"/>
                      <a:gd name="connsiteY24" fmla="*/ 0 h 276624"/>
                      <a:gd name="connsiteX25" fmla="*/ 116319 w 276615"/>
                      <a:gd name="connsiteY25" fmla="*/ 0 h 276624"/>
                      <a:gd name="connsiteX26" fmla="*/ 114186 w 276615"/>
                      <a:gd name="connsiteY26" fmla="*/ 22631 h 276624"/>
                      <a:gd name="connsiteX27" fmla="*/ 73590 w 276615"/>
                      <a:gd name="connsiteY27" fmla="*/ 39510 h 276624"/>
                      <a:gd name="connsiteX28" fmla="*/ 56036 w 276615"/>
                      <a:gd name="connsiteY28" fmla="*/ 24974 h 276624"/>
                      <a:gd name="connsiteX29" fmla="*/ 24965 w 276615"/>
                      <a:gd name="connsiteY29" fmla="*/ 56055 h 276624"/>
                      <a:gd name="connsiteX30" fmla="*/ 39500 w 276615"/>
                      <a:gd name="connsiteY30" fmla="*/ 73609 h 276624"/>
                      <a:gd name="connsiteX31" fmla="*/ 22622 w 276615"/>
                      <a:gd name="connsiteY31" fmla="*/ 114205 h 276624"/>
                      <a:gd name="connsiteX32" fmla="*/ 0 w 276615"/>
                      <a:gd name="connsiteY32" fmla="*/ 116338 h 276624"/>
                      <a:gd name="connsiteX33" fmla="*/ 138303 w 276615"/>
                      <a:gd name="connsiteY33" fmla="*/ 78819 h 276624"/>
                      <a:gd name="connsiteX34" fmla="*/ 197796 w 276615"/>
                      <a:gd name="connsiteY34" fmla="*/ 138312 h 276624"/>
                      <a:gd name="connsiteX35" fmla="*/ 138303 w 276615"/>
                      <a:gd name="connsiteY35" fmla="*/ 197806 h 276624"/>
                      <a:gd name="connsiteX36" fmla="*/ 78810 w 276615"/>
                      <a:gd name="connsiteY36" fmla="*/ 138312 h 276624"/>
                      <a:gd name="connsiteX37" fmla="*/ 138303 w 276615"/>
                      <a:gd name="connsiteY37" fmla="*/ 78819 h 276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276615" h="276624">
                        <a:moveTo>
                          <a:pt x="0" y="116338"/>
                        </a:moveTo>
                        <a:lnTo>
                          <a:pt x="0" y="160287"/>
                        </a:lnTo>
                        <a:lnTo>
                          <a:pt x="22631" y="162420"/>
                        </a:lnTo>
                        <a:cubicBezTo>
                          <a:pt x="25689" y="177146"/>
                          <a:pt x="31518" y="190843"/>
                          <a:pt x="39510" y="203016"/>
                        </a:cubicBezTo>
                        <a:lnTo>
                          <a:pt x="24975" y="220570"/>
                        </a:lnTo>
                        <a:lnTo>
                          <a:pt x="56045" y="251650"/>
                        </a:lnTo>
                        <a:lnTo>
                          <a:pt x="73600" y="237115"/>
                        </a:lnTo>
                        <a:cubicBezTo>
                          <a:pt x="85763" y="245097"/>
                          <a:pt x="99460" y="250946"/>
                          <a:pt x="114195" y="253994"/>
                        </a:cubicBezTo>
                        <a:lnTo>
                          <a:pt x="116329" y="276625"/>
                        </a:lnTo>
                        <a:lnTo>
                          <a:pt x="160277" y="276625"/>
                        </a:lnTo>
                        <a:lnTo>
                          <a:pt x="162411" y="253994"/>
                        </a:lnTo>
                        <a:cubicBezTo>
                          <a:pt x="177146" y="250936"/>
                          <a:pt x="190843" y="245107"/>
                          <a:pt x="203006" y="237115"/>
                        </a:cubicBezTo>
                        <a:lnTo>
                          <a:pt x="220561" y="251650"/>
                        </a:lnTo>
                        <a:lnTo>
                          <a:pt x="251641" y="220570"/>
                        </a:lnTo>
                        <a:lnTo>
                          <a:pt x="237106" y="203016"/>
                        </a:lnTo>
                        <a:cubicBezTo>
                          <a:pt x="245088" y="190852"/>
                          <a:pt x="250927" y="177155"/>
                          <a:pt x="253984" y="162420"/>
                        </a:cubicBezTo>
                        <a:lnTo>
                          <a:pt x="276616" y="160287"/>
                        </a:lnTo>
                        <a:lnTo>
                          <a:pt x="276616" y="116338"/>
                        </a:lnTo>
                        <a:lnTo>
                          <a:pt x="253975" y="114205"/>
                        </a:lnTo>
                        <a:cubicBezTo>
                          <a:pt x="250917" y="99470"/>
                          <a:pt x="245078" y="85773"/>
                          <a:pt x="237096" y="73609"/>
                        </a:cubicBezTo>
                        <a:lnTo>
                          <a:pt x="251631" y="56055"/>
                        </a:lnTo>
                        <a:lnTo>
                          <a:pt x="220551" y="24974"/>
                        </a:lnTo>
                        <a:lnTo>
                          <a:pt x="202997" y="39510"/>
                        </a:lnTo>
                        <a:cubicBezTo>
                          <a:pt x="190833" y="31528"/>
                          <a:pt x="177137" y="25689"/>
                          <a:pt x="162401" y="22631"/>
                        </a:cubicBezTo>
                        <a:lnTo>
                          <a:pt x="160268" y="0"/>
                        </a:lnTo>
                        <a:lnTo>
                          <a:pt x="116319" y="0"/>
                        </a:lnTo>
                        <a:lnTo>
                          <a:pt x="114186" y="22631"/>
                        </a:lnTo>
                        <a:cubicBezTo>
                          <a:pt x="99451" y="25689"/>
                          <a:pt x="85763" y="31528"/>
                          <a:pt x="73590" y="39510"/>
                        </a:cubicBezTo>
                        <a:lnTo>
                          <a:pt x="56036" y="24974"/>
                        </a:lnTo>
                        <a:lnTo>
                          <a:pt x="24965" y="56055"/>
                        </a:lnTo>
                        <a:lnTo>
                          <a:pt x="39500" y="73609"/>
                        </a:lnTo>
                        <a:cubicBezTo>
                          <a:pt x="31518" y="85773"/>
                          <a:pt x="25680" y="99470"/>
                          <a:pt x="22622" y="114205"/>
                        </a:cubicBezTo>
                        <a:lnTo>
                          <a:pt x="0" y="116338"/>
                        </a:lnTo>
                        <a:close/>
                        <a:moveTo>
                          <a:pt x="138303" y="78819"/>
                        </a:moveTo>
                        <a:cubicBezTo>
                          <a:pt x="171164" y="78819"/>
                          <a:pt x="197796" y="105451"/>
                          <a:pt x="197796" y="138312"/>
                        </a:cubicBezTo>
                        <a:cubicBezTo>
                          <a:pt x="197796" y="171164"/>
                          <a:pt x="171164" y="197806"/>
                          <a:pt x="138303" y="197806"/>
                        </a:cubicBezTo>
                        <a:cubicBezTo>
                          <a:pt x="105442" y="197806"/>
                          <a:pt x="78810" y="171164"/>
                          <a:pt x="78810" y="138312"/>
                        </a:cubicBezTo>
                        <a:cubicBezTo>
                          <a:pt x="78810" y="105451"/>
                          <a:pt x="105442" y="78819"/>
                          <a:pt x="138303" y="78819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67" name="Freeform: Shape 1966">
                    <a:extLst>
                      <a:ext uri="{FF2B5EF4-FFF2-40B4-BE49-F238E27FC236}">
                        <a16:creationId xmlns:a16="http://schemas.microsoft.com/office/drawing/2014/main" id="{E4D89783-F64D-E6D6-CE96-80D77252010E}"/>
                      </a:ext>
                    </a:extLst>
                  </p:cNvPr>
                  <p:cNvSpPr/>
                  <p:nvPr/>
                </p:nvSpPr>
                <p:spPr>
                  <a:xfrm>
                    <a:off x="5698121" y="2485548"/>
                    <a:ext cx="198739" cy="198729"/>
                  </a:xfrm>
                  <a:custGeom>
                    <a:avLst/>
                    <a:gdLst>
                      <a:gd name="connsiteX0" fmla="*/ 145856 w 198739"/>
                      <a:gd name="connsiteY0" fmla="*/ 170345 h 198729"/>
                      <a:gd name="connsiteX1" fmla="*/ 158467 w 198739"/>
                      <a:gd name="connsiteY1" fmla="*/ 180794 h 198729"/>
                      <a:gd name="connsiteX2" fmla="*/ 180794 w 198739"/>
                      <a:gd name="connsiteY2" fmla="*/ 158468 h 198729"/>
                      <a:gd name="connsiteX3" fmla="*/ 170355 w 198739"/>
                      <a:gd name="connsiteY3" fmla="*/ 145856 h 198729"/>
                      <a:gd name="connsiteX4" fmla="*/ 182480 w 198739"/>
                      <a:gd name="connsiteY4" fmla="*/ 116691 h 198729"/>
                      <a:gd name="connsiteX5" fmla="*/ 198739 w 198739"/>
                      <a:gd name="connsiteY5" fmla="*/ 115157 h 198729"/>
                      <a:gd name="connsiteX6" fmla="*/ 198739 w 198739"/>
                      <a:gd name="connsiteY6" fmla="*/ 83582 h 198729"/>
                      <a:gd name="connsiteX7" fmla="*/ 182480 w 198739"/>
                      <a:gd name="connsiteY7" fmla="*/ 82048 h 198729"/>
                      <a:gd name="connsiteX8" fmla="*/ 170355 w 198739"/>
                      <a:gd name="connsiteY8" fmla="*/ 52883 h 198729"/>
                      <a:gd name="connsiteX9" fmla="*/ 180794 w 198739"/>
                      <a:gd name="connsiteY9" fmla="*/ 40272 h 198729"/>
                      <a:gd name="connsiteX10" fmla="*/ 158467 w 198739"/>
                      <a:gd name="connsiteY10" fmla="*/ 17945 h 198729"/>
                      <a:gd name="connsiteX11" fmla="*/ 145856 w 198739"/>
                      <a:gd name="connsiteY11" fmla="*/ 28384 h 198729"/>
                      <a:gd name="connsiteX12" fmla="*/ 116691 w 198739"/>
                      <a:gd name="connsiteY12" fmla="*/ 16259 h 198729"/>
                      <a:gd name="connsiteX13" fmla="*/ 115157 w 198739"/>
                      <a:gd name="connsiteY13" fmla="*/ 0 h 198729"/>
                      <a:gd name="connsiteX14" fmla="*/ 83582 w 198739"/>
                      <a:gd name="connsiteY14" fmla="*/ 10 h 198729"/>
                      <a:gd name="connsiteX15" fmla="*/ 82048 w 198739"/>
                      <a:gd name="connsiteY15" fmla="*/ 16259 h 198729"/>
                      <a:gd name="connsiteX16" fmla="*/ 52883 w 198739"/>
                      <a:gd name="connsiteY16" fmla="*/ 28384 h 198729"/>
                      <a:gd name="connsiteX17" fmla="*/ 40272 w 198739"/>
                      <a:gd name="connsiteY17" fmla="*/ 17945 h 198729"/>
                      <a:gd name="connsiteX18" fmla="*/ 17945 w 198739"/>
                      <a:gd name="connsiteY18" fmla="*/ 40272 h 198729"/>
                      <a:gd name="connsiteX19" fmla="*/ 28385 w 198739"/>
                      <a:gd name="connsiteY19" fmla="*/ 52883 h 198729"/>
                      <a:gd name="connsiteX20" fmla="*/ 16259 w 198739"/>
                      <a:gd name="connsiteY20" fmla="*/ 82048 h 198729"/>
                      <a:gd name="connsiteX21" fmla="*/ 0 w 198739"/>
                      <a:gd name="connsiteY21" fmla="*/ 83582 h 198729"/>
                      <a:gd name="connsiteX22" fmla="*/ 0 w 198739"/>
                      <a:gd name="connsiteY22" fmla="*/ 115157 h 198729"/>
                      <a:gd name="connsiteX23" fmla="*/ 16259 w 198739"/>
                      <a:gd name="connsiteY23" fmla="*/ 116691 h 198729"/>
                      <a:gd name="connsiteX24" fmla="*/ 28385 w 198739"/>
                      <a:gd name="connsiteY24" fmla="*/ 145856 h 198729"/>
                      <a:gd name="connsiteX25" fmla="*/ 17945 w 198739"/>
                      <a:gd name="connsiteY25" fmla="*/ 158468 h 198729"/>
                      <a:gd name="connsiteX26" fmla="*/ 40272 w 198739"/>
                      <a:gd name="connsiteY26" fmla="*/ 180794 h 198729"/>
                      <a:gd name="connsiteX27" fmla="*/ 52883 w 198739"/>
                      <a:gd name="connsiteY27" fmla="*/ 170345 h 198729"/>
                      <a:gd name="connsiteX28" fmla="*/ 82048 w 198739"/>
                      <a:gd name="connsiteY28" fmla="*/ 182470 h 198729"/>
                      <a:gd name="connsiteX29" fmla="*/ 83582 w 198739"/>
                      <a:gd name="connsiteY29" fmla="*/ 198730 h 198729"/>
                      <a:gd name="connsiteX30" fmla="*/ 115157 w 198739"/>
                      <a:gd name="connsiteY30" fmla="*/ 198730 h 198729"/>
                      <a:gd name="connsiteX31" fmla="*/ 116691 w 198739"/>
                      <a:gd name="connsiteY31" fmla="*/ 182470 h 198729"/>
                      <a:gd name="connsiteX32" fmla="*/ 145856 w 198739"/>
                      <a:gd name="connsiteY32" fmla="*/ 170345 h 198729"/>
                      <a:gd name="connsiteX33" fmla="*/ 56626 w 198739"/>
                      <a:gd name="connsiteY33" fmla="*/ 99355 h 198729"/>
                      <a:gd name="connsiteX34" fmla="*/ 99374 w 198739"/>
                      <a:gd name="connsiteY34" fmla="*/ 56607 h 198729"/>
                      <a:gd name="connsiteX35" fmla="*/ 142122 w 198739"/>
                      <a:gd name="connsiteY35" fmla="*/ 99355 h 198729"/>
                      <a:gd name="connsiteX36" fmla="*/ 99374 w 198739"/>
                      <a:gd name="connsiteY36" fmla="*/ 142104 h 198729"/>
                      <a:gd name="connsiteX37" fmla="*/ 56626 w 198739"/>
                      <a:gd name="connsiteY37" fmla="*/ 99355 h 198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98739" h="198729">
                        <a:moveTo>
                          <a:pt x="145856" y="170345"/>
                        </a:moveTo>
                        <a:lnTo>
                          <a:pt x="158467" y="180794"/>
                        </a:lnTo>
                        <a:lnTo>
                          <a:pt x="180794" y="158468"/>
                        </a:lnTo>
                        <a:lnTo>
                          <a:pt x="170355" y="145856"/>
                        </a:lnTo>
                        <a:cubicBezTo>
                          <a:pt x="176089" y="137112"/>
                          <a:pt x="180289" y="127273"/>
                          <a:pt x="182480" y="116691"/>
                        </a:cubicBezTo>
                        <a:lnTo>
                          <a:pt x="198739" y="115157"/>
                        </a:lnTo>
                        <a:lnTo>
                          <a:pt x="198739" y="83582"/>
                        </a:lnTo>
                        <a:lnTo>
                          <a:pt x="182480" y="82048"/>
                        </a:lnTo>
                        <a:cubicBezTo>
                          <a:pt x="180289" y="71466"/>
                          <a:pt x="176089" y="61627"/>
                          <a:pt x="170355" y="52883"/>
                        </a:cubicBezTo>
                        <a:lnTo>
                          <a:pt x="180794" y="40272"/>
                        </a:lnTo>
                        <a:lnTo>
                          <a:pt x="158467" y="17945"/>
                        </a:lnTo>
                        <a:lnTo>
                          <a:pt x="145856" y="28384"/>
                        </a:lnTo>
                        <a:cubicBezTo>
                          <a:pt x="137112" y="22651"/>
                          <a:pt x="127273" y="18459"/>
                          <a:pt x="116691" y="16259"/>
                        </a:cubicBezTo>
                        <a:lnTo>
                          <a:pt x="115157" y="0"/>
                        </a:lnTo>
                        <a:lnTo>
                          <a:pt x="83582" y="10"/>
                        </a:lnTo>
                        <a:lnTo>
                          <a:pt x="82048" y="16259"/>
                        </a:lnTo>
                        <a:cubicBezTo>
                          <a:pt x="71466" y="18450"/>
                          <a:pt x="61617" y="22651"/>
                          <a:pt x="52883" y="28384"/>
                        </a:cubicBezTo>
                        <a:lnTo>
                          <a:pt x="40272" y="17945"/>
                        </a:lnTo>
                        <a:lnTo>
                          <a:pt x="17945" y="40272"/>
                        </a:lnTo>
                        <a:lnTo>
                          <a:pt x="28385" y="52883"/>
                        </a:lnTo>
                        <a:cubicBezTo>
                          <a:pt x="22650" y="61617"/>
                          <a:pt x="18450" y="71457"/>
                          <a:pt x="16259" y="82048"/>
                        </a:cubicBezTo>
                        <a:lnTo>
                          <a:pt x="0" y="83582"/>
                        </a:lnTo>
                        <a:lnTo>
                          <a:pt x="0" y="115157"/>
                        </a:lnTo>
                        <a:lnTo>
                          <a:pt x="16259" y="116691"/>
                        </a:lnTo>
                        <a:cubicBezTo>
                          <a:pt x="18459" y="127273"/>
                          <a:pt x="22650" y="137112"/>
                          <a:pt x="28385" y="145856"/>
                        </a:cubicBezTo>
                        <a:lnTo>
                          <a:pt x="17945" y="158468"/>
                        </a:lnTo>
                        <a:lnTo>
                          <a:pt x="40272" y="180794"/>
                        </a:lnTo>
                        <a:lnTo>
                          <a:pt x="52883" y="170345"/>
                        </a:lnTo>
                        <a:cubicBezTo>
                          <a:pt x="61627" y="176079"/>
                          <a:pt x="71466" y="180280"/>
                          <a:pt x="82048" y="182470"/>
                        </a:cubicBezTo>
                        <a:lnTo>
                          <a:pt x="83582" y="198730"/>
                        </a:lnTo>
                        <a:lnTo>
                          <a:pt x="115157" y="198730"/>
                        </a:lnTo>
                        <a:lnTo>
                          <a:pt x="116691" y="182470"/>
                        </a:lnTo>
                        <a:cubicBezTo>
                          <a:pt x="127273" y="180270"/>
                          <a:pt x="137112" y="176079"/>
                          <a:pt x="145856" y="170345"/>
                        </a:cubicBezTo>
                        <a:close/>
                        <a:moveTo>
                          <a:pt x="56626" y="99355"/>
                        </a:moveTo>
                        <a:cubicBezTo>
                          <a:pt x="56626" y="75752"/>
                          <a:pt x="75762" y="56607"/>
                          <a:pt x="99374" y="56607"/>
                        </a:cubicBezTo>
                        <a:cubicBezTo>
                          <a:pt x="122977" y="56607"/>
                          <a:pt x="142122" y="75743"/>
                          <a:pt x="142122" y="99355"/>
                        </a:cubicBezTo>
                        <a:cubicBezTo>
                          <a:pt x="142122" y="122968"/>
                          <a:pt x="122987" y="142104"/>
                          <a:pt x="99374" y="142104"/>
                        </a:cubicBezTo>
                        <a:cubicBezTo>
                          <a:pt x="75762" y="142104"/>
                          <a:pt x="56626" y="122968"/>
                          <a:pt x="56626" y="99355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68" name="Freeform: Shape 1967">
                    <a:extLst>
                      <a:ext uri="{FF2B5EF4-FFF2-40B4-BE49-F238E27FC236}">
                        <a16:creationId xmlns:a16="http://schemas.microsoft.com/office/drawing/2014/main" id="{4666D34E-754A-A763-4FB8-605631016C73}"/>
                      </a:ext>
                    </a:extLst>
                  </p:cNvPr>
                  <p:cNvSpPr/>
                  <p:nvPr/>
                </p:nvSpPr>
                <p:spPr>
                  <a:xfrm>
                    <a:off x="5845397" y="2652512"/>
                    <a:ext cx="236600" cy="236629"/>
                  </a:xfrm>
                  <a:custGeom>
                    <a:avLst/>
                    <a:gdLst>
                      <a:gd name="connsiteX0" fmla="*/ 138912 w 236600"/>
                      <a:gd name="connsiteY0" fmla="*/ 217265 h 236629"/>
                      <a:gd name="connsiteX1" fmla="*/ 173641 w 236600"/>
                      <a:gd name="connsiteY1" fmla="*/ 202825 h 236629"/>
                      <a:gd name="connsiteX2" fmla="*/ 188662 w 236600"/>
                      <a:gd name="connsiteY2" fmla="*/ 215255 h 236629"/>
                      <a:gd name="connsiteX3" fmla="*/ 215246 w 236600"/>
                      <a:gd name="connsiteY3" fmla="*/ 188671 h 236629"/>
                      <a:gd name="connsiteX4" fmla="*/ 202806 w 236600"/>
                      <a:gd name="connsiteY4" fmla="*/ 173650 h 236629"/>
                      <a:gd name="connsiteX5" fmla="*/ 217246 w 236600"/>
                      <a:gd name="connsiteY5" fmla="*/ 138932 h 236629"/>
                      <a:gd name="connsiteX6" fmla="*/ 236601 w 236600"/>
                      <a:gd name="connsiteY6" fmla="*/ 137112 h 236629"/>
                      <a:gd name="connsiteX7" fmla="*/ 236601 w 236600"/>
                      <a:gd name="connsiteY7" fmla="*/ 99517 h 236629"/>
                      <a:gd name="connsiteX8" fmla="*/ 217246 w 236600"/>
                      <a:gd name="connsiteY8" fmla="*/ 97698 h 236629"/>
                      <a:gd name="connsiteX9" fmla="*/ 202806 w 236600"/>
                      <a:gd name="connsiteY9" fmla="*/ 62970 h 236629"/>
                      <a:gd name="connsiteX10" fmla="*/ 215246 w 236600"/>
                      <a:gd name="connsiteY10" fmla="*/ 47949 h 236629"/>
                      <a:gd name="connsiteX11" fmla="*/ 188662 w 236600"/>
                      <a:gd name="connsiteY11" fmla="*/ 21364 h 236629"/>
                      <a:gd name="connsiteX12" fmla="*/ 173641 w 236600"/>
                      <a:gd name="connsiteY12" fmla="*/ 33795 h 236629"/>
                      <a:gd name="connsiteX13" fmla="*/ 138912 w 236600"/>
                      <a:gd name="connsiteY13" fmla="*/ 19355 h 236629"/>
                      <a:gd name="connsiteX14" fmla="*/ 137093 w 236600"/>
                      <a:gd name="connsiteY14" fmla="*/ 0 h 236629"/>
                      <a:gd name="connsiteX15" fmla="*/ 99498 w 236600"/>
                      <a:gd name="connsiteY15" fmla="*/ 0 h 236629"/>
                      <a:gd name="connsiteX16" fmla="*/ 97679 w 236600"/>
                      <a:gd name="connsiteY16" fmla="*/ 19355 h 236629"/>
                      <a:gd name="connsiteX17" fmla="*/ 62960 w 236600"/>
                      <a:gd name="connsiteY17" fmla="*/ 33795 h 236629"/>
                      <a:gd name="connsiteX18" fmla="*/ 47939 w 236600"/>
                      <a:gd name="connsiteY18" fmla="*/ 21364 h 236629"/>
                      <a:gd name="connsiteX19" fmla="*/ 21355 w 236600"/>
                      <a:gd name="connsiteY19" fmla="*/ 47949 h 236629"/>
                      <a:gd name="connsiteX20" fmla="*/ 33785 w 236600"/>
                      <a:gd name="connsiteY20" fmla="*/ 62970 h 236629"/>
                      <a:gd name="connsiteX21" fmla="*/ 19355 w 236600"/>
                      <a:gd name="connsiteY21" fmla="*/ 97698 h 236629"/>
                      <a:gd name="connsiteX22" fmla="*/ 0 w 236600"/>
                      <a:gd name="connsiteY22" fmla="*/ 99517 h 236629"/>
                      <a:gd name="connsiteX23" fmla="*/ 0 w 236600"/>
                      <a:gd name="connsiteY23" fmla="*/ 137112 h 236629"/>
                      <a:gd name="connsiteX24" fmla="*/ 19355 w 236600"/>
                      <a:gd name="connsiteY24" fmla="*/ 138932 h 236629"/>
                      <a:gd name="connsiteX25" fmla="*/ 33785 w 236600"/>
                      <a:gd name="connsiteY25" fmla="*/ 173660 h 236629"/>
                      <a:gd name="connsiteX26" fmla="*/ 21355 w 236600"/>
                      <a:gd name="connsiteY26" fmla="*/ 188681 h 236629"/>
                      <a:gd name="connsiteX27" fmla="*/ 47939 w 236600"/>
                      <a:gd name="connsiteY27" fmla="*/ 215265 h 236629"/>
                      <a:gd name="connsiteX28" fmla="*/ 62960 w 236600"/>
                      <a:gd name="connsiteY28" fmla="*/ 202835 h 236629"/>
                      <a:gd name="connsiteX29" fmla="*/ 97679 w 236600"/>
                      <a:gd name="connsiteY29" fmla="*/ 217275 h 236629"/>
                      <a:gd name="connsiteX30" fmla="*/ 99498 w 236600"/>
                      <a:gd name="connsiteY30" fmla="*/ 236629 h 236629"/>
                      <a:gd name="connsiteX31" fmla="*/ 137093 w 236600"/>
                      <a:gd name="connsiteY31" fmla="*/ 236629 h 236629"/>
                      <a:gd name="connsiteX32" fmla="*/ 138912 w 236600"/>
                      <a:gd name="connsiteY32" fmla="*/ 217265 h 236629"/>
                      <a:gd name="connsiteX33" fmla="*/ 67408 w 236600"/>
                      <a:gd name="connsiteY33" fmla="*/ 118310 h 236629"/>
                      <a:gd name="connsiteX34" fmla="*/ 118300 w 236600"/>
                      <a:gd name="connsiteY34" fmla="*/ 67418 h 236629"/>
                      <a:gd name="connsiteX35" fmla="*/ 169193 w 236600"/>
                      <a:gd name="connsiteY35" fmla="*/ 118310 h 236629"/>
                      <a:gd name="connsiteX36" fmla="*/ 118300 w 236600"/>
                      <a:gd name="connsiteY36" fmla="*/ 169202 h 236629"/>
                      <a:gd name="connsiteX37" fmla="*/ 67408 w 236600"/>
                      <a:gd name="connsiteY37" fmla="*/ 118310 h 236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236600" h="236629">
                        <a:moveTo>
                          <a:pt x="138912" y="217265"/>
                        </a:moveTo>
                        <a:cubicBezTo>
                          <a:pt x="151514" y="214656"/>
                          <a:pt x="163230" y="209655"/>
                          <a:pt x="173641" y="202825"/>
                        </a:cubicBezTo>
                        <a:lnTo>
                          <a:pt x="188662" y="215255"/>
                        </a:lnTo>
                        <a:lnTo>
                          <a:pt x="215246" y="188671"/>
                        </a:lnTo>
                        <a:lnTo>
                          <a:pt x="202806" y="173650"/>
                        </a:lnTo>
                        <a:cubicBezTo>
                          <a:pt x="209636" y="163249"/>
                          <a:pt x="214627" y="151533"/>
                          <a:pt x="217246" y="138932"/>
                        </a:cubicBezTo>
                        <a:lnTo>
                          <a:pt x="236601" y="137112"/>
                        </a:lnTo>
                        <a:lnTo>
                          <a:pt x="236601" y="99517"/>
                        </a:lnTo>
                        <a:lnTo>
                          <a:pt x="217246" y="97698"/>
                        </a:lnTo>
                        <a:cubicBezTo>
                          <a:pt x="214636" y="85096"/>
                          <a:pt x="209636" y="73381"/>
                          <a:pt x="202806" y="62970"/>
                        </a:cubicBezTo>
                        <a:lnTo>
                          <a:pt x="215246" y="47949"/>
                        </a:lnTo>
                        <a:lnTo>
                          <a:pt x="188662" y="21364"/>
                        </a:lnTo>
                        <a:lnTo>
                          <a:pt x="173641" y="33795"/>
                        </a:lnTo>
                        <a:cubicBezTo>
                          <a:pt x="163230" y="26965"/>
                          <a:pt x="151514" y="21974"/>
                          <a:pt x="138912" y="19355"/>
                        </a:cubicBezTo>
                        <a:lnTo>
                          <a:pt x="137093" y="0"/>
                        </a:lnTo>
                        <a:lnTo>
                          <a:pt x="99498" y="0"/>
                        </a:lnTo>
                        <a:lnTo>
                          <a:pt x="97679" y="19355"/>
                        </a:lnTo>
                        <a:cubicBezTo>
                          <a:pt x="85077" y="21965"/>
                          <a:pt x="73362" y="26965"/>
                          <a:pt x="62960" y="33795"/>
                        </a:cubicBezTo>
                        <a:lnTo>
                          <a:pt x="47939" y="21364"/>
                        </a:lnTo>
                        <a:lnTo>
                          <a:pt x="21355" y="47949"/>
                        </a:lnTo>
                        <a:lnTo>
                          <a:pt x="33785" y="62970"/>
                        </a:lnTo>
                        <a:cubicBezTo>
                          <a:pt x="26956" y="73371"/>
                          <a:pt x="21965" y="85096"/>
                          <a:pt x="19355" y="97698"/>
                        </a:cubicBezTo>
                        <a:lnTo>
                          <a:pt x="0" y="99517"/>
                        </a:lnTo>
                        <a:lnTo>
                          <a:pt x="0" y="137112"/>
                        </a:lnTo>
                        <a:lnTo>
                          <a:pt x="19355" y="138932"/>
                        </a:lnTo>
                        <a:cubicBezTo>
                          <a:pt x="21965" y="151533"/>
                          <a:pt x="26965" y="163249"/>
                          <a:pt x="33785" y="173660"/>
                        </a:cubicBezTo>
                        <a:lnTo>
                          <a:pt x="21355" y="188681"/>
                        </a:lnTo>
                        <a:lnTo>
                          <a:pt x="47939" y="215265"/>
                        </a:lnTo>
                        <a:lnTo>
                          <a:pt x="62960" y="202835"/>
                        </a:lnTo>
                        <a:cubicBezTo>
                          <a:pt x="73362" y="209664"/>
                          <a:pt x="85077" y="214665"/>
                          <a:pt x="97679" y="217275"/>
                        </a:cubicBezTo>
                        <a:lnTo>
                          <a:pt x="99498" y="236629"/>
                        </a:lnTo>
                        <a:lnTo>
                          <a:pt x="137093" y="236629"/>
                        </a:lnTo>
                        <a:lnTo>
                          <a:pt x="138912" y="217265"/>
                        </a:lnTo>
                        <a:close/>
                        <a:moveTo>
                          <a:pt x="67408" y="118310"/>
                        </a:moveTo>
                        <a:cubicBezTo>
                          <a:pt x="67408" y="90202"/>
                          <a:pt x="90192" y="67418"/>
                          <a:pt x="118300" y="67418"/>
                        </a:cubicBezTo>
                        <a:cubicBezTo>
                          <a:pt x="146409" y="67418"/>
                          <a:pt x="169193" y="90202"/>
                          <a:pt x="169193" y="118310"/>
                        </a:cubicBezTo>
                        <a:cubicBezTo>
                          <a:pt x="169193" y="146418"/>
                          <a:pt x="146409" y="169202"/>
                          <a:pt x="118300" y="169202"/>
                        </a:cubicBezTo>
                        <a:cubicBezTo>
                          <a:pt x="90192" y="169202"/>
                          <a:pt x="67408" y="146418"/>
                          <a:pt x="67408" y="11831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958" name="Freeform: Shape 1957">
                  <a:extLst>
                    <a:ext uri="{FF2B5EF4-FFF2-40B4-BE49-F238E27FC236}">
                      <a16:creationId xmlns:a16="http://schemas.microsoft.com/office/drawing/2014/main" id="{D2B8F788-F990-66C1-2158-0B72FEB8DB4E}"/>
                    </a:ext>
                  </a:extLst>
                </p:cNvPr>
                <p:cNvSpPr/>
                <p:nvPr/>
              </p:nvSpPr>
              <p:spPr>
                <a:xfrm>
                  <a:off x="3061220" y="1251242"/>
                  <a:ext cx="276615" cy="276625"/>
                </a:xfrm>
                <a:custGeom>
                  <a:avLst/>
                  <a:gdLst>
                    <a:gd name="connsiteX0" fmla="*/ 0 w 276615"/>
                    <a:gd name="connsiteY0" fmla="*/ 116338 h 276625"/>
                    <a:gd name="connsiteX1" fmla="*/ 0 w 276615"/>
                    <a:gd name="connsiteY1" fmla="*/ 160287 h 276625"/>
                    <a:gd name="connsiteX2" fmla="*/ 22631 w 276615"/>
                    <a:gd name="connsiteY2" fmla="*/ 162420 h 276625"/>
                    <a:gd name="connsiteX3" fmla="*/ 39510 w 276615"/>
                    <a:gd name="connsiteY3" fmla="*/ 203016 h 276625"/>
                    <a:gd name="connsiteX4" fmla="*/ 24975 w 276615"/>
                    <a:gd name="connsiteY4" fmla="*/ 220570 h 276625"/>
                    <a:gd name="connsiteX5" fmla="*/ 56045 w 276615"/>
                    <a:gd name="connsiteY5" fmla="*/ 251650 h 276625"/>
                    <a:gd name="connsiteX6" fmla="*/ 73600 w 276615"/>
                    <a:gd name="connsiteY6" fmla="*/ 237115 h 276625"/>
                    <a:gd name="connsiteX7" fmla="*/ 114195 w 276615"/>
                    <a:gd name="connsiteY7" fmla="*/ 253994 h 276625"/>
                    <a:gd name="connsiteX8" fmla="*/ 116329 w 276615"/>
                    <a:gd name="connsiteY8" fmla="*/ 276625 h 276625"/>
                    <a:gd name="connsiteX9" fmla="*/ 160277 w 276615"/>
                    <a:gd name="connsiteY9" fmla="*/ 276625 h 276625"/>
                    <a:gd name="connsiteX10" fmla="*/ 162411 w 276615"/>
                    <a:gd name="connsiteY10" fmla="*/ 253994 h 276625"/>
                    <a:gd name="connsiteX11" fmla="*/ 203006 w 276615"/>
                    <a:gd name="connsiteY11" fmla="*/ 237115 h 276625"/>
                    <a:gd name="connsiteX12" fmla="*/ 220561 w 276615"/>
                    <a:gd name="connsiteY12" fmla="*/ 251650 h 276625"/>
                    <a:gd name="connsiteX13" fmla="*/ 251641 w 276615"/>
                    <a:gd name="connsiteY13" fmla="*/ 220570 h 276625"/>
                    <a:gd name="connsiteX14" fmla="*/ 237106 w 276615"/>
                    <a:gd name="connsiteY14" fmla="*/ 203016 h 276625"/>
                    <a:gd name="connsiteX15" fmla="*/ 253984 w 276615"/>
                    <a:gd name="connsiteY15" fmla="*/ 162420 h 276625"/>
                    <a:gd name="connsiteX16" fmla="*/ 276616 w 276615"/>
                    <a:gd name="connsiteY16" fmla="*/ 160287 h 276625"/>
                    <a:gd name="connsiteX17" fmla="*/ 276616 w 276615"/>
                    <a:gd name="connsiteY17" fmla="*/ 116338 h 276625"/>
                    <a:gd name="connsiteX18" fmla="*/ 253984 w 276615"/>
                    <a:gd name="connsiteY18" fmla="*/ 114205 h 276625"/>
                    <a:gd name="connsiteX19" fmla="*/ 237106 w 276615"/>
                    <a:gd name="connsiteY19" fmla="*/ 73609 h 276625"/>
                    <a:gd name="connsiteX20" fmla="*/ 251641 w 276615"/>
                    <a:gd name="connsiteY20" fmla="*/ 56055 h 276625"/>
                    <a:gd name="connsiteX21" fmla="*/ 220561 w 276615"/>
                    <a:gd name="connsiteY21" fmla="*/ 24975 h 276625"/>
                    <a:gd name="connsiteX22" fmla="*/ 203006 w 276615"/>
                    <a:gd name="connsiteY22" fmla="*/ 39510 h 276625"/>
                    <a:gd name="connsiteX23" fmla="*/ 162411 w 276615"/>
                    <a:gd name="connsiteY23" fmla="*/ 22631 h 276625"/>
                    <a:gd name="connsiteX24" fmla="*/ 160277 w 276615"/>
                    <a:gd name="connsiteY24" fmla="*/ 0 h 276625"/>
                    <a:gd name="connsiteX25" fmla="*/ 116329 w 276615"/>
                    <a:gd name="connsiteY25" fmla="*/ 0 h 276625"/>
                    <a:gd name="connsiteX26" fmla="*/ 114195 w 276615"/>
                    <a:gd name="connsiteY26" fmla="*/ 22631 h 276625"/>
                    <a:gd name="connsiteX27" fmla="*/ 73600 w 276615"/>
                    <a:gd name="connsiteY27" fmla="*/ 39510 h 276625"/>
                    <a:gd name="connsiteX28" fmla="*/ 56045 w 276615"/>
                    <a:gd name="connsiteY28" fmla="*/ 24975 h 276625"/>
                    <a:gd name="connsiteX29" fmla="*/ 24975 w 276615"/>
                    <a:gd name="connsiteY29" fmla="*/ 56055 h 276625"/>
                    <a:gd name="connsiteX30" fmla="*/ 39510 w 276615"/>
                    <a:gd name="connsiteY30" fmla="*/ 73609 h 276625"/>
                    <a:gd name="connsiteX31" fmla="*/ 22631 w 276615"/>
                    <a:gd name="connsiteY31" fmla="*/ 114205 h 276625"/>
                    <a:gd name="connsiteX32" fmla="*/ 0 w 276615"/>
                    <a:gd name="connsiteY32" fmla="*/ 116338 h 276625"/>
                    <a:gd name="connsiteX33" fmla="*/ 138303 w 276615"/>
                    <a:gd name="connsiteY33" fmla="*/ 78819 h 276625"/>
                    <a:gd name="connsiteX34" fmla="*/ 197796 w 276615"/>
                    <a:gd name="connsiteY34" fmla="*/ 138313 h 276625"/>
                    <a:gd name="connsiteX35" fmla="*/ 138303 w 276615"/>
                    <a:gd name="connsiteY35" fmla="*/ 197806 h 276625"/>
                    <a:gd name="connsiteX36" fmla="*/ 78810 w 276615"/>
                    <a:gd name="connsiteY36" fmla="*/ 138313 h 276625"/>
                    <a:gd name="connsiteX37" fmla="*/ 138303 w 276615"/>
                    <a:gd name="connsiteY37" fmla="*/ 78819 h 27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76615" h="276625">
                      <a:moveTo>
                        <a:pt x="0" y="116338"/>
                      </a:moveTo>
                      <a:lnTo>
                        <a:pt x="0" y="160287"/>
                      </a:lnTo>
                      <a:lnTo>
                        <a:pt x="22631" y="162420"/>
                      </a:lnTo>
                      <a:cubicBezTo>
                        <a:pt x="25689" y="177146"/>
                        <a:pt x="31528" y="190843"/>
                        <a:pt x="39510" y="203016"/>
                      </a:cubicBezTo>
                      <a:lnTo>
                        <a:pt x="24975" y="220570"/>
                      </a:lnTo>
                      <a:lnTo>
                        <a:pt x="56045" y="251650"/>
                      </a:lnTo>
                      <a:lnTo>
                        <a:pt x="73600" y="237115"/>
                      </a:lnTo>
                      <a:cubicBezTo>
                        <a:pt x="85763" y="245097"/>
                        <a:pt x="99460" y="250946"/>
                        <a:pt x="114195" y="253994"/>
                      </a:cubicBezTo>
                      <a:lnTo>
                        <a:pt x="116329" y="276625"/>
                      </a:lnTo>
                      <a:lnTo>
                        <a:pt x="160277" y="276625"/>
                      </a:lnTo>
                      <a:lnTo>
                        <a:pt x="162411" y="253994"/>
                      </a:lnTo>
                      <a:cubicBezTo>
                        <a:pt x="177146" y="250936"/>
                        <a:pt x="190843" y="245107"/>
                        <a:pt x="203006" y="237115"/>
                      </a:cubicBezTo>
                      <a:lnTo>
                        <a:pt x="220561" y="251650"/>
                      </a:lnTo>
                      <a:lnTo>
                        <a:pt x="251641" y="220570"/>
                      </a:lnTo>
                      <a:lnTo>
                        <a:pt x="237106" y="203016"/>
                      </a:lnTo>
                      <a:cubicBezTo>
                        <a:pt x="245088" y="190852"/>
                        <a:pt x="250927" y="177155"/>
                        <a:pt x="253984" y="162420"/>
                      </a:cubicBezTo>
                      <a:lnTo>
                        <a:pt x="276616" y="160287"/>
                      </a:lnTo>
                      <a:lnTo>
                        <a:pt x="276616" y="116338"/>
                      </a:lnTo>
                      <a:lnTo>
                        <a:pt x="253984" y="114205"/>
                      </a:lnTo>
                      <a:cubicBezTo>
                        <a:pt x="250927" y="99470"/>
                        <a:pt x="245088" y="85773"/>
                        <a:pt x="237106" y="73609"/>
                      </a:cubicBezTo>
                      <a:lnTo>
                        <a:pt x="251641" y="56055"/>
                      </a:lnTo>
                      <a:lnTo>
                        <a:pt x="220561" y="24975"/>
                      </a:lnTo>
                      <a:lnTo>
                        <a:pt x="203006" y="39510"/>
                      </a:lnTo>
                      <a:cubicBezTo>
                        <a:pt x="190843" y="31528"/>
                        <a:pt x="177146" y="25689"/>
                        <a:pt x="162411" y="22631"/>
                      </a:cubicBezTo>
                      <a:lnTo>
                        <a:pt x="160277" y="0"/>
                      </a:lnTo>
                      <a:lnTo>
                        <a:pt x="116329" y="0"/>
                      </a:lnTo>
                      <a:lnTo>
                        <a:pt x="114195" y="22631"/>
                      </a:lnTo>
                      <a:cubicBezTo>
                        <a:pt x="99470" y="25689"/>
                        <a:pt x="85773" y="31528"/>
                        <a:pt x="73600" y="39510"/>
                      </a:cubicBezTo>
                      <a:lnTo>
                        <a:pt x="56045" y="24975"/>
                      </a:lnTo>
                      <a:lnTo>
                        <a:pt x="24975" y="56055"/>
                      </a:lnTo>
                      <a:lnTo>
                        <a:pt x="39510" y="73609"/>
                      </a:lnTo>
                      <a:cubicBezTo>
                        <a:pt x="31528" y="85773"/>
                        <a:pt x="25689" y="99470"/>
                        <a:pt x="22631" y="114205"/>
                      </a:cubicBezTo>
                      <a:lnTo>
                        <a:pt x="0" y="116338"/>
                      </a:lnTo>
                      <a:close/>
                      <a:moveTo>
                        <a:pt x="138303" y="78819"/>
                      </a:moveTo>
                      <a:cubicBezTo>
                        <a:pt x="171164" y="78819"/>
                        <a:pt x="197796" y="105451"/>
                        <a:pt x="197796" y="138313"/>
                      </a:cubicBezTo>
                      <a:cubicBezTo>
                        <a:pt x="197796" y="171164"/>
                        <a:pt x="171164" y="197806"/>
                        <a:pt x="138303" y="197806"/>
                      </a:cubicBezTo>
                      <a:cubicBezTo>
                        <a:pt x="105442" y="197806"/>
                        <a:pt x="78810" y="171164"/>
                        <a:pt x="78810" y="138313"/>
                      </a:cubicBezTo>
                      <a:cubicBezTo>
                        <a:pt x="78810" y="105451"/>
                        <a:pt x="105442" y="78819"/>
                        <a:pt x="138303" y="7881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9" name="Freeform: Shape 1958">
                  <a:extLst>
                    <a:ext uri="{FF2B5EF4-FFF2-40B4-BE49-F238E27FC236}">
                      <a16:creationId xmlns:a16="http://schemas.microsoft.com/office/drawing/2014/main" id="{F7FD7E9C-38E6-BB9B-8B46-3D4EF296C84C}"/>
                    </a:ext>
                  </a:extLst>
                </p:cNvPr>
                <p:cNvSpPr/>
                <p:nvPr/>
              </p:nvSpPr>
              <p:spPr>
                <a:xfrm>
                  <a:off x="3076908" y="3336664"/>
                  <a:ext cx="198729" cy="198720"/>
                </a:xfrm>
                <a:custGeom>
                  <a:avLst/>
                  <a:gdLst>
                    <a:gd name="connsiteX0" fmla="*/ 145847 w 198729"/>
                    <a:gd name="connsiteY0" fmla="*/ 170345 h 198720"/>
                    <a:gd name="connsiteX1" fmla="*/ 158458 w 198729"/>
                    <a:gd name="connsiteY1" fmla="*/ 180794 h 198720"/>
                    <a:gd name="connsiteX2" fmla="*/ 180784 w 198729"/>
                    <a:gd name="connsiteY2" fmla="*/ 158467 h 198720"/>
                    <a:gd name="connsiteX3" fmla="*/ 170345 w 198729"/>
                    <a:gd name="connsiteY3" fmla="*/ 145856 h 198720"/>
                    <a:gd name="connsiteX4" fmla="*/ 182470 w 198729"/>
                    <a:gd name="connsiteY4" fmla="*/ 116691 h 198720"/>
                    <a:gd name="connsiteX5" fmla="*/ 198730 w 198729"/>
                    <a:gd name="connsiteY5" fmla="*/ 115157 h 198720"/>
                    <a:gd name="connsiteX6" fmla="*/ 198730 w 198729"/>
                    <a:gd name="connsiteY6" fmla="*/ 83582 h 198720"/>
                    <a:gd name="connsiteX7" fmla="*/ 182470 w 198729"/>
                    <a:gd name="connsiteY7" fmla="*/ 82048 h 198720"/>
                    <a:gd name="connsiteX8" fmla="*/ 170345 w 198729"/>
                    <a:gd name="connsiteY8" fmla="*/ 52883 h 198720"/>
                    <a:gd name="connsiteX9" fmla="*/ 180784 w 198729"/>
                    <a:gd name="connsiteY9" fmla="*/ 40272 h 198720"/>
                    <a:gd name="connsiteX10" fmla="*/ 158458 w 198729"/>
                    <a:gd name="connsiteY10" fmla="*/ 17945 h 198720"/>
                    <a:gd name="connsiteX11" fmla="*/ 145847 w 198729"/>
                    <a:gd name="connsiteY11" fmla="*/ 28385 h 198720"/>
                    <a:gd name="connsiteX12" fmla="*/ 116681 w 198729"/>
                    <a:gd name="connsiteY12" fmla="*/ 16259 h 198720"/>
                    <a:gd name="connsiteX13" fmla="*/ 115148 w 198729"/>
                    <a:gd name="connsiteY13" fmla="*/ 0 h 198720"/>
                    <a:gd name="connsiteX14" fmla="*/ 83572 w 198729"/>
                    <a:gd name="connsiteY14" fmla="*/ 0 h 198720"/>
                    <a:gd name="connsiteX15" fmla="*/ 82048 w 198729"/>
                    <a:gd name="connsiteY15" fmla="*/ 16250 h 198720"/>
                    <a:gd name="connsiteX16" fmla="*/ 52883 w 198729"/>
                    <a:gd name="connsiteY16" fmla="*/ 28375 h 198720"/>
                    <a:gd name="connsiteX17" fmla="*/ 40272 w 198729"/>
                    <a:gd name="connsiteY17" fmla="*/ 17936 h 198720"/>
                    <a:gd name="connsiteX18" fmla="*/ 17945 w 198729"/>
                    <a:gd name="connsiteY18" fmla="*/ 40262 h 198720"/>
                    <a:gd name="connsiteX19" fmla="*/ 28384 w 198729"/>
                    <a:gd name="connsiteY19" fmla="*/ 52873 h 198720"/>
                    <a:gd name="connsiteX20" fmla="*/ 16259 w 198729"/>
                    <a:gd name="connsiteY20" fmla="*/ 82039 h 198720"/>
                    <a:gd name="connsiteX21" fmla="*/ 0 w 198729"/>
                    <a:gd name="connsiteY21" fmla="*/ 83572 h 198720"/>
                    <a:gd name="connsiteX22" fmla="*/ 0 w 198729"/>
                    <a:gd name="connsiteY22" fmla="*/ 115148 h 198720"/>
                    <a:gd name="connsiteX23" fmla="*/ 16259 w 198729"/>
                    <a:gd name="connsiteY23" fmla="*/ 116681 h 198720"/>
                    <a:gd name="connsiteX24" fmla="*/ 28384 w 198729"/>
                    <a:gd name="connsiteY24" fmla="*/ 145847 h 198720"/>
                    <a:gd name="connsiteX25" fmla="*/ 17945 w 198729"/>
                    <a:gd name="connsiteY25" fmla="*/ 158458 h 198720"/>
                    <a:gd name="connsiteX26" fmla="*/ 40272 w 198729"/>
                    <a:gd name="connsiteY26" fmla="*/ 180785 h 198720"/>
                    <a:gd name="connsiteX27" fmla="*/ 52883 w 198729"/>
                    <a:gd name="connsiteY27" fmla="*/ 170336 h 198720"/>
                    <a:gd name="connsiteX28" fmla="*/ 82048 w 198729"/>
                    <a:gd name="connsiteY28" fmla="*/ 182461 h 198720"/>
                    <a:gd name="connsiteX29" fmla="*/ 83572 w 198729"/>
                    <a:gd name="connsiteY29" fmla="*/ 198720 h 198720"/>
                    <a:gd name="connsiteX30" fmla="*/ 115148 w 198729"/>
                    <a:gd name="connsiteY30" fmla="*/ 198720 h 198720"/>
                    <a:gd name="connsiteX31" fmla="*/ 116681 w 198729"/>
                    <a:gd name="connsiteY31" fmla="*/ 182461 h 198720"/>
                    <a:gd name="connsiteX32" fmla="*/ 145847 w 198729"/>
                    <a:gd name="connsiteY32" fmla="*/ 170345 h 198720"/>
                    <a:gd name="connsiteX33" fmla="*/ 56617 w 198729"/>
                    <a:gd name="connsiteY33" fmla="*/ 99355 h 198720"/>
                    <a:gd name="connsiteX34" fmla="*/ 99365 w 198729"/>
                    <a:gd name="connsiteY34" fmla="*/ 56607 h 198720"/>
                    <a:gd name="connsiteX35" fmla="*/ 142113 w 198729"/>
                    <a:gd name="connsiteY35" fmla="*/ 99355 h 198720"/>
                    <a:gd name="connsiteX36" fmla="*/ 99365 w 198729"/>
                    <a:gd name="connsiteY36" fmla="*/ 142104 h 198720"/>
                    <a:gd name="connsiteX37" fmla="*/ 56617 w 198729"/>
                    <a:gd name="connsiteY37" fmla="*/ 99355 h 198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8729" h="198720">
                      <a:moveTo>
                        <a:pt x="145847" y="170345"/>
                      </a:moveTo>
                      <a:lnTo>
                        <a:pt x="158458" y="180794"/>
                      </a:lnTo>
                      <a:lnTo>
                        <a:pt x="180784" y="158467"/>
                      </a:lnTo>
                      <a:lnTo>
                        <a:pt x="170345" y="145856"/>
                      </a:lnTo>
                      <a:cubicBezTo>
                        <a:pt x="176079" y="137112"/>
                        <a:pt x="180280" y="127273"/>
                        <a:pt x="182470" y="116691"/>
                      </a:cubicBezTo>
                      <a:lnTo>
                        <a:pt x="198730" y="115157"/>
                      </a:lnTo>
                      <a:lnTo>
                        <a:pt x="198730" y="83582"/>
                      </a:lnTo>
                      <a:lnTo>
                        <a:pt x="182470" y="82048"/>
                      </a:lnTo>
                      <a:cubicBezTo>
                        <a:pt x="180280" y="71466"/>
                        <a:pt x="176079" y="61627"/>
                        <a:pt x="170345" y="52883"/>
                      </a:cubicBezTo>
                      <a:lnTo>
                        <a:pt x="180784" y="40272"/>
                      </a:lnTo>
                      <a:lnTo>
                        <a:pt x="158458" y="17945"/>
                      </a:lnTo>
                      <a:lnTo>
                        <a:pt x="145847" y="28385"/>
                      </a:lnTo>
                      <a:cubicBezTo>
                        <a:pt x="137103" y="22650"/>
                        <a:pt x="127264" y="18459"/>
                        <a:pt x="116681" y="16259"/>
                      </a:cubicBezTo>
                      <a:lnTo>
                        <a:pt x="115148" y="0"/>
                      </a:lnTo>
                      <a:lnTo>
                        <a:pt x="83572" y="0"/>
                      </a:lnTo>
                      <a:lnTo>
                        <a:pt x="82048" y="16250"/>
                      </a:lnTo>
                      <a:cubicBezTo>
                        <a:pt x="71466" y="18440"/>
                        <a:pt x="61617" y="22641"/>
                        <a:pt x="52883" y="28375"/>
                      </a:cubicBezTo>
                      <a:lnTo>
                        <a:pt x="40272" y="17936"/>
                      </a:lnTo>
                      <a:lnTo>
                        <a:pt x="17945" y="40262"/>
                      </a:lnTo>
                      <a:lnTo>
                        <a:pt x="28384" y="52873"/>
                      </a:lnTo>
                      <a:cubicBezTo>
                        <a:pt x="22650" y="61608"/>
                        <a:pt x="18450" y="71447"/>
                        <a:pt x="16259" y="82039"/>
                      </a:cubicBezTo>
                      <a:lnTo>
                        <a:pt x="0" y="83572"/>
                      </a:lnTo>
                      <a:lnTo>
                        <a:pt x="0" y="115148"/>
                      </a:lnTo>
                      <a:lnTo>
                        <a:pt x="16259" y="116681"/>
                      </a:lnTo>
                      <a:cubicBezTo>
                        <a:pt x="18459" y="127263"/>
                        <a:pt x="22650" y="137103"/>
                        <a:pt x="28384" y="145847"/>
                      </a:cubicBezTo>
                      <a:lnTo>
                        <a:pt x="17945" y="158458"/>
                      </a:lnTo>
                      <a:lnTo>
                        <a:pt x="40272" y="180785"/>
                      </a:lnTo>
                      <a:lnTo>
                        <a:pt x="52883" y="170336"/>
                      </a:lnTo>
                      <a:cubicBezTo>
                        <a:pt x="61627" y="176069"/>
                        <a:pt x="71466" y="180270"/>
                        <a:pt x="82048" y="182461"/>
                      </a:cubicBezTo>
                      <a:lnTo>
                        <a:pt x="83572" y="198720"/>
                      </a:lnTo>
                      <a:lnTo>
                        <a:pt x="115148" y="198720"/>
                      </a:lnTo>
                      <a:lnTo>
                        <a:pt x="116681" y="182461"/>
                      </a:lnTo>
                      <a:cubicBezTo>
                        <a:pt x="127264" y="180270"/>
                        <a:pt x="137103" y="176079"/>
                        <a:pt x="145847" y="170345"/>
                      </a:cubicBezTo>
                      <a:close/>
                      <a:moveTo>
                        <a:pt x="56617" y="99355"/>
                      </a:moveTo>
                      <a:cubicBezTo>
                        <a:pt x="56617" y="75752"/>
                        <a:pt x="75752" y="56607"/>
                        <a:pt x="99365" y="56607"/>
                      </a:cubicBezTo>
                      <a:cubicBezTo>
                        <a:pt x="122968" y="56607"/>
                        <a:pt x="142113" y="75743"/>
                        <a:pt x="142113" y="99355"/>
                      </a:cubicBezTo>
                      <a:cubicBezTo>
                        <a:pt x="142113" y="122958"/>
                        <a:pt x="122977" y="142104"/>
                        <a:pt x="99365" y="142104"/>
                      </a:cubicBezTo>
                      <a:cubicBezTo>
                        <a:pt x="75752" y="142104"/>
                        <a:pt x="56617" y="122968"/>
                        <a:pt x="56617" y="9935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0" name="Freeform: Shape 1959">
                  <a:extLst>
                    <a:ext uri="{FF2B5EF4-FFF2-40B4-BE49-F238E27FC236}">
                      <a16:creationId xmlns:a16="http://schemas.microsoft.com/office/drawing/2014/main" id="{AA5405DC-1F89-09F7-19D1-B4B7FC7DDF26}"/>
                    </a:ext>
                  </a:extLst>
                </p:cNvPr>
                <p:cNvSpPr/>
                <p:nvPr/>
              </p:nvSpPr>
              <p:spPr>
                <a:xfrm>
                  <a:off x="5894184" y="1240221"/>
                  <a:ext cx="198739" cy="198729"/>
                </a:xfrm>
                <a:custGeom>
                  <a:avLst/>
                  <a:gdLst>
                    <a:gd name="connsiteX0" fmla="*/ 145856 w 198739"/>
                    <a:gd name="connsiteY0" fmla="*/ 170355 h 198729"/>
                    <a:gd name="connsiteX1" fmla="*/ 158467 w 198739"/>
                    <a:gd name="connsiteY1" fmla="*/ 180804 h 198729"/>
                    <a:gd name="connsiteX2" fmla="*/ 180794 w 198739"/>
                    <a:gd name="connsiteY2" fmla="*/ 158477 h 198729"/>
                    <a:gd name="connsiteX3" fmla="*/ 170354 w 198739"/>
                    <a:gd name="connsiteY3" fmla="*/ 145866 h 198729"/>
                    <a:gd name="connsiteX4" fmla="*/ 182480 w 198739"/>
                    <a:gd name="connsiteY4" fmla="*/ 116700 h 198729"/>
                    <a:gd name="connsiteX5" fmla="*/ 198739 w 198739"/>
                    <a:gd name="connsiteY5" fmla="*/ 115167 h 198729"/>
                    <a:gd name="connsiteX6" fmla="*/ 198739 w 198739"/>
                    <a:gd name="connsiteY6" fmla="*/ 83591 h 198729"/>
                    <a:gd name="connsiteX7" fmla="*/ 182480 w 198739"/>
                    <a:gd name="connsiteY7" fmla="*/ 82058 h 198729"/>
                    <a:gd name="connsiteX8" fmla="*/ 170354 w 198739"/>
                    <a:gd name="connsiteY8" fmla="*/ 52892 h 198729"/>
                    <a:gd name="connsiteX9" fmla="*/ 180794 w 198739"/>
                    <a:gd name="connsiteY9" fmla="*/ 40272 h 198729"/>
                    <a:gd name="connsiteX10" fmla="*/ 158467 w 198739"/>
                    <a:gd name="connsiteY10" fmla="*/ 17945 h 198729"/>
                    <a:gd name="connsiteX11" fmla="*/ 145856 w 198739"/>
                    <a:gd name="connsiteY11" fmla="*/ 28384 h 198729"/>
                    <a:gd name="connsiteX12" fmla="*/ 116691 w 198739"/>
                    <a:gd name="connsiteY12" fmla="*/ 16259 h 198729"/>
                    <a:gd name="connsiteX13" fmla="*/ 115157 w 198739"/>
                    <a:gd name="connsiteY13" fmla="*/ 0 h 198729"/>
                    <a:gd name="connsiteX14" fmla="*/ 83582 w 198739"/>
                    <a:gd name="connsiteY14" fmla="*/ 0 h 198729"/>
                    <a:gd name="connsiteX15" fmla="*/ 82048 w 198739"/>
                    <a:gd name="connsiteY15" fmla="*/ 16250 h 198729"/>
                    <a:gd name="connsiteX16" fmla="*/ 52883 w 198739"/>
                    <a:gd name="connsiteY16" fmla="*/ 28375 h 198729"/>
                    <a:gd name="connsiteX17" fmla="*/ 40272 w 198739"/>
                    <a:gd name="connsiteY17" fmla="*/ 17936 h 198729"/>
                    <a:gd name="connsiteX18" fmla="*/ 17945 w 198739"/>
                    <a:gd name="connsiteY18" fmla="*/ 40262 h 198729"/>
                    <a:gd name="connsiteX19" fmla="*/ 28384 w 198739"/>
                    <a:gd name="connsiteY19" fmla="*/ 52883 h 198729"/>
                    <a:gd name="connsiteX20" fmla="*/ 16259 w 198739"/>
                    <a:gd name="connsiteY20" fmla="*/ 82048 h 198729"/>
                    <a:gd name="connsiteX21" fmla="*/ 0 w 198739"/>
                    <a:gd name="connsiteY21" fmla="*/ 83582 h 198729"/>
                    <a:gd name="connsiteX22" fmla="*/ 0 w 198739"/>
                    <a:gd name="connsiteY22" fmla="*/ 115157 h 198729"/>
                    <a:gd name="connsiteX23" fmla="*/ 16259 w 198739"/>
                    <a:gd name="connsiteY23" fmla="*/ 116691 h 198729"/>
                    <a:gd name="connsiteX24" fmla="*/ 28384 w 198739"/>
                    <a:gd name="connsiteY24" fmla="*/ 145856 h 198729"/>
                    <a:gd name="connsiteX25" fmla="*/ 17945 w 198739"/>
                    <a:gd name="connsiteY25" fmla="*/ 158467 h 198729"/>
                    <a:gd name="connsiteX26" fmla="*/ 40272 w 198739"/>
                    <a:gd name="connsiteY26" fmla="*/ 180794 h 198729"/>
                    <a:gd name="connsiteX27" fmla="*/ 52883 w 198739"/>
                    <a:gd name="connsiteY27" fmla="*/ 170345 h 198729"/>
                    <a:gd name="connsiteX28" fmla="*/ 82048 w 198739"/>
                    <a:gd name="connsiteY28" fmla="*/ 182470 h 198729"/>
                    <a:gd name="connsiteX29" fmla="*/ 83582 w 198739"/>
                    <a:gd name="connsiteY29" fmla="*/ 198730 h 198729"/>
                    <a:gd name="connsiteX30" fmla="*/ 115157 w 198739"/>
                    <a:gd name="connsiteY30" fmla="*/ 198730 h 198729"/>
                    <a:gd name="connsiteX31" fmla="*/ 116691 w 198739"/>
                    <a:gd name="connsiteY31" fmla="*/ 182470 h 198729"/>
                    <a:gd name="connsiteX32" fmla="*/ 145856 w 198739"/>
                    <a:gd name="connsiteY32" fmla="*/ 170355 h 198729"/>
                    <a:gd name="connsiteX33" fmla="*/ 56626 w 198739"/>
                    <a:gd name="connsiteY33" fmla="*/ 99365 h 198729"/>
                    <a:gd name="connsiteX34" fmla="*/ 99374 w 198739"/>
                    <a:gd name="connsiteY34" fmla="*/ 56626 h 198729"/>
                    <a:gd name="connsiteX35" fmla="*/ 142122 w 198739"/>
                    <a:gd name="connsiteY35" fmla="*/ 99365 h 198729"/>
                    <a:gd name="connsiteX36" fmla="*/ 99374 w 198739"/>
                    <a:gd name="connsiteY36" fmla="*/ 142113 h 198729"/>
                    <a:gd name="connsiteX37" fmla="*/ 56626 w 198739"/>
                    <a:gd name="connsiteY37" fmla="*/ 99365 h 198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8739" h="198729">
                      <a:moveTo>
                        <a:pt x="145856" y="170355"/>
                      </a:moveTo>
                      <a:lnTo>
                        <a:pt x="158467" y="180804"/>
                      </a:lnTo>
                      <a:lnTo>
                        <a:pt x="180794" y="158477"/>
                      </a:lnTo>
                      <a:lnTo>
                        <a:pt x="170354" y="145866"/>
                      </a:lnTo>
                      <a:cubicBezTo>
                        <a:pt x="176089" y="137122"/>
                        <a:pt x="180289" y="127283"/>
                        <a:pt x="182480" y="116700"/>
                      </a:cubicBezTo>
                      <a:lnTo>
                        <a:pt x="198739" y="115167"/>
                      </a:lnTo>
                      <a:lnTo>
                        <a:pt x="198739" y="83591"/>
                      </a:lnTo>
                      <a:lnTo>
                        <a:pt x="182480" y="82058"/>
                      </a:lnTo>
                      <a:cubicBezTo>
                        <a:pt x="180289" y="71476"/>
                        <a:pt x="176089" y="61636"/>
                        <a:pt x="170354" y="52892"/>
                      </a:cubicBezTo>
                      <a:lnTo>
                        <a:pt x="180794" y="40272"/>
                      </a:lnTo>
                      <a:lnTo>
                        <a:pt x="158467" y="17945"/>
                      </a:lnTo>
                      <a:lnTo>
                        <a:pt x="145856" y="28384"/>
                      </a:lnTo>
                      <a:cubicBezTo>
                        <a:pt x="137112" y="22650"/>
                        <a:pt x="127273" y="18459"/>
                        <a:pt x="116691" y="16259"/>
                      </a:cubicBezTo>
                      <a:lnTo>
                        <a:pt x="115157" y="0"/>
                      </a:lnTo>
                      <a:lnTo>
                        <a:pt x="83582" y="0"/>
                      </a:lnTo>
                      <a:lnTo>
                        <a:pt x="82048" y="16250"/>
                      </a:lnTo>
                      <a:cubicBezTo>
                        <a:pt x="71466" y="18440"/>
                        <a:pt x="61617" y="22641"/>
                        <a:pt x="52883" y="28375"/>
                      </a:cubicBezTo>
                      <a:lnTo>
                        <a:pt x="40272" y="17936"/>
                      </a:lnTo>
                      <a:lnTo>
                        <a:pt x="17945" y="40262"/>
                      </a:lnTo>
                      <a:lnTo>
                        <a:pt x="28384" y="52883"/>
                      </a:lnTo>
                      <a:cubicBezTo>
                        <a:pt x="22650" y="61617"/>
                        <a:pt x="18450" y="71457"/>
                        <a:pt x="16259" y="82048"/>
                      </a:cubicBezTo>
                      <a:lnTo>
                        <a:pt x="0" y="83582"/>
                      </a:lnTo>
                      <a:lnTo>
                        <a:pt x="0" y="115157"/>
                      </a:lnTo>
                      <a:lnTo>
                        <a:pt x="16259" y="116691"/>
                      </a:lnTo>
                      <a:cubicBezTo>
                        <a:pt x="18459" y="127273"/>
                        <a:pt x="22650" y="137112"/>
                        <a:pt x="28384" y="145856"/>
                      </a:cubicBezTo>
                      <a:lnTo>
                        <a:pt x="17945" y="158467"/>
                      </a:lnTo>
                      <a:lnTo>
                        <a:pt x="40272" y="180794"/>
                      </a:lnTo>
                      <a:lnTo>
                        <a:pt x="52883" y="170345"/>
                      </a:lnTo>
                      <a:cubicBezTo>
                        <a:pt x="61627" y="176079"/>
                        <a:pt x="71466" y="180280"/>
                        <a:pt x="82048" y="182470"/>
                      </a:cubicBezTo>
                      <a:lnTo>
                        <a:pt x="83582" y="198730"/>
                      </a:lnTo>
                      <a:lnTo>
                        <a:pt x="115157" y="198730"/>
                      </a:lnTo>
                      <a:lnTo>
                        <a:pt x="116691" y="182470"/>
                      </a:lnTo>
                      <a:cubicBezTo>
                        <a:pt x="127273" y="180280"/>
                        <a:pt x="137112" y="176089"/>
                        <a:pt x="145856" y="170355"/>
                      </a:cubicBezTo>
                      <a:close/>
                      <a:moveTo>
                        <a:pt x="56626" y="99365"/>
                      </a:moveTo>
                      <a:cubicBezTo>
                        <a:pt x="56626" y="75762"/>
                        <a:pt x="75762" y="56626"/>
                        <a:pt x="99374" y="56626"/>
                      </a:cubicBezTo>
                      <a:cubicBezTo>
                        <a:pt x="122977" y="56626"/>
                        <a:pt x="142122" y="75762"/>
                        <a:pt x="142122" y="99365"/>
                      </a:cubicBezTo>
                      <a:cubicBezTo>
                        <a:pt x="142122" y="122977"/>
                        <a:pt x="122987" y="142113"/>
                        <a:pt x="99374" y="142113"/>
                      </a:cubicBezTo>
                      <a:cubicBezTo>
                        <a:pt x="75762" y="142113"/>
                        <a:pt x="56626" y="122977"/>
                        <a:pt x="56626" y="9936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1" name="Freeform: Shape 1960">
                  <a:extLst>
                    <a:ext uri="{FF2B5EF4-FFF2-40B4-BE49-F238E27FC236}">
                      <a16:creationId xmlns:a16="http://schemas.microsoft.com/office/drawing/2014/main" id="{06F45B65-0C9E-F3D0-E120-ED4014F05EB6}"/>
                    </a:ext>
                  </a:extLst>
                </p:cNvPr>
                <p:cNvSpPr/>
                <p:nvPr/>
              </p:nvSpPr>
              <p:spPr>
                <a:xfrm>
                  <a:off x="2887684" y="2442800"/>
                  <a:ext cx="198729" cy="198729"/>
                </a:xfrm>
                <a:custGeom>
                  <a:avLst/>
                  <a:gdLst>
                    <a:gd name="connsiteX0" fmla="*/ 145847 w 198729"/>
                    <a:gd name="connsiteY0" fmla="*/ 170345 h 198729"/>
                    <a:gd name="connsiteX1" fmla="*/ 158458 w 198729"/>
                    <a:gd name="connsiteY1" fmla="*/ 180794 h 198729"/>
                    <a:gd name="connsiteX2" fmla="*/ 180785 w 198729"/>
                    <a:gd name="connsiteY2" fmla="*/ 158467 h 198729"/>
                    <a:gd name="connsiteX3" fmla="*/ 170345 w 198729"/>
                    <a:gd name="connsiteY3" fmla="*/ 145856 h 198729"/>
                    <a:gd name="connsiteX4" fmla="*/ 182470 w 198729"/>
                    <a:gd name="connsiteY4" fmla="*/ 116691 h 198729"/>
                    <a:gd name="connsiteX5" fmla="*/ 198730 w 198729"/>
                    <a:gd name="connsiteY5" fmla="*/ 115157 h 198729"/>
                    <a:gd name="connsiteX6" fmla="*/ 198730 w 198729"/>
                    <a:gd name="connsiteY6" fmla="*/ 83582 h 198729"/>
                    <a:gd name="connsiteX7" fmla="*/ 182470 w 198729"/>
                    <a:gd name="connsiteY7" fmla="*/ 82048 h 198729"/>
                    <a:gd name="connsiteX8" fmla="*/ 170345 w 198729"/>
                    <a:gd name="connsiteY8" fmla="*/ 52883 h 198729"/>
                    <a:gd name="connsiteX9" fmla="*/ 180785 w 198729"/>
                    <a:gd name="connsiteY9" fmla="*/ 40272 h 198729"/>
                    <a:gd name="connsiteX10" fmla="*/ 158458 w 198729"/>
                    <a:gd name="connsiteY10" fmla="*/ 17945 h 198729"/>
                    <a:gd name="connsiteX11" fmla="*/ 145847 w 198729"/>
                    <a:gd name="connsiteY11" fmla="*/ 28384 h 198729"/>
                    <a:gd name="connsiteX12" fmla="*/ 116681 w 198729"/>
                    <a:gd name="connsiteY12" fmla="*/ 16259 h 198729"/>
                    <a:gd name="connsiteX13" fmla="*/ 115148 w 198729"/>
                    <a:gd name="connsiteY13" fmla="*/ 0 h 198729"/>
                    <a:gd name="connsiteX14" fmla="*/ 83572 w 198729"/>
                    <a:gd name="connsiteY14" fmla="*/ 9 h 198729"/>
                    <a:gd name="connsiteX15" fmla="*/ 82039 w 198729"/>
                    <a:gd name="connsiteY15" fmla="*/ 16259 h 198729"/>
                    <a:gd name="connsiteX16" fmla="*/ 52873 w 198729"/>
                    <a:gd name="connsiteY16" fmla="*/ 28384 h 198729"/>
                    <a:gd name="connsiteX17" fmla="*/ 40262 w 198729"/>
                    <a:gd name="connsiteY17" fmla="*/ 17945 h 198729"/>
                    <a:gd name="connsiteX18" fmla="*/ 17936 w 198729"/>
                    <a:gd name="connsiteY18" fmla="*/ 40272 h 198729"/>
                    <a:gd name="connsiteX19" fmla="*/ 28385 w 198729"/>
                    <a:gd name="connsiteY19" fmla="*/ 52883 h 198729"/>
                    <a:gd name="connsiteX20" fmla="*/ 16259 w 198729"/>
                    <a:gd name="connsiteY20" fmla="*/ 82048 h 198729"/>
                    <a:gd name="connsiteX21" fmla="*/ 0 w 198729"/>
                    <a:gd name="connsiteY21" fmla="*/ 83582 h 198729"/>
                    <a:gd name="connsiteX22" fmla="*/ 0 w 198729"/>
                    <a:gd name="connsiteY22" fmla="*/ 115157 h 198729"/>
                    <a:gd name="connsiteX23" fmla="*/ 16259 w 198729"/>
                    <a:gd name="connsiteY23" fmla="*/ 116691 h 198729"/>
                    <a:gd name="connsiteX24" fmla="*/ 28385 w 198729"/>
                    <a:gd name="connsiteY24" fmla="*/ 145856 h 198729"/>
                    <a:gd name="connsiteX25" fmla="*/ 17936 w 198729"/>
                    <a:gd name="connsiteY25" fmla="*/ 158467 h 198729"/>
                    <a:gd name="connsiteX26" fmla="*/ 40262 w 198729"/>
                    <a:gd name="connsiteY26" fmla="*/ 180794 h 198729"/>
                    <a:gd name="connsiteX27" fmla="*/ 52873 w 198729"/>
                    <a:gd name="connsiteY27" fmla="*/ 170345 h 198729"/>
                    <a:gd name="connsiteX28" fmla="*/ 82039 w 198729"/>
                    <a:gd name="connsiteY28" fmla="*/ 182470 h 198729"/>
                    <a:gd name="connsiteX29" fmla="*/ 83572 w 198729"/>
                    <a:gd name="connsiteY29" fmla="*/ 198729 h 198729"/>
                    <a:gd name="connsiteX30" fmla="*/ 115148 w 198729"/>
                    <a:gd name="connsiteY30" fmla="*/ 198729 h 198729"/>
                    <a:gd name="connsiteX31" fmla="*/ 116681 w 198729"/>
                    <a:gd name="connsiteY31" fmla="*/ 182470 h 198729"/>
                    <a:gd name="connsiteX32" fmla="*/ 145847 w 198729"/>
                    <a:gd name="connsiteY32" fmla="*/ 170345 h 198729"/>
                    <a:gd name="connsiteX33" fmla="*/ 56617 w 198729"/>
                    <a:gd name="connsiteY33" fmla="*/ 99365 h 198729"/>
                    <a:gd name="connsiteX34" fmla="*/ 99365 w 198729"/>
                    <a:gd name="connsiteY34" fmla="*/ 56617 h 198729"/>
                    <a:gd name="connsiteX35" fmla="*/ 142113 w 198729"/>
                    <a:gd name="connsiteY35" fmla="*/ 99365 h 198729"/>
                    <a:gd name="connsiteX36" fmla="*/ 99365 w 198729"/>
                    <a:gd name="connsiteY36" fmla="*/ 142113 h 198729"/>
                    <a:gd name="connsiteX37" fmla="*/ 56617 w 198729"/>
                    <a:gd name="connsiteY37" fmla="*/ 99365 h 198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8729" h="198729">
                      <a:moveTo>
                        <a:pt x="145847" y="170345"/>
                      </a:moveTo>
                      <a:lnTo>
                        <a:pt x="158458" y="180794"/>
                      </a:lnTo>
                      <a:lnTo>
                        <a:pt x="180785" y="158467"/>
                      </a:lnTo>
                      <a:lnTo>
                        <a:pt x="170345" y="145856"/>
                      </a:lnTo>
                      <a:cubicBezTo>
                        <a:pt x="176079" y="137112"/>
                        <a:pt x="180280" y="127273"/>
                        <a:pt x="182470" y="116691"/>
                      </a:cubicBezTo>
                      <a:lnTo>
                        <a:pt x="198730" y="115157"/>
                      </a:lnTo>
                      <a:lnTo>
                        <a:pt x="198730" y="83582"/>
                      </a:lnTo>
                      <a:lnTo>
                        <a:pt x="182470" y="82048"/>
                      </a:lnTo>
                      <a:cubicBezTo>
                        <a:pt x="180280" y="71466"/>
                        <a:pt x="176079" y="61627"/>
                        <a:pt x="170345" y="52883"/>
                      </a:cubicBezTo>
                      <a:lnTo>
                        <a:pt x="180785" y="40272"/>
                      </a:lnTo>
                      <a:lnTo>
                        <a:pt x="158458" y="17945"/>
                      </a:lnTo>
                      <a:lnTo>
                        <a:pt x="145847" y="28384"/>
                      </a:lnTo>
                      <a:cubicBezTo>
                        <a:pt x="137103" y="22650"/>
                        <a:pt x="127264" y="18459"/>
                        <a:pt x="116681" y="16259"/>
                      </a:cubicBezTo>
                      <a:lnTo>
                        <a:pt x="115148" y="0"/>
                      </a:lnTo>
                      <a:lnTo>
                        <a:pt x="83572" y="9"/>
                      </a:lnTo>
                      <a:lnTo>
                        <a:pt x="82039" y="16259"/>
                      </a:lnTo>
                      <a:cubicBezTo>
                        <a:pt x="71457" y="18450"/>
                        <a:pt x="61608" y="22650"/>
                        <a:pt x="52873" y="28384"/>
                      </a:cubicBezTo>
                      <a:lnTo>
                        <a:pt x="40262" y="17945"/>
                      </a:lnTo>
                      <a:lnTo>
                        <a:pt x="17936" y="40272"/>
                      </a:lnTo>
                      <a:lnTo>
                        <a:pt x="28385" y="52883"/>
                      </a:lnTo>
                      <a:cubicBezTo>
                        <a:pt x="22650" y="61617"/>
                        <a:pt x="18450" y="71457"/>
                        <a:pt x="16259" y="82048"/>
                      </a:cubicBezTo>
                      <a:lnTo>
                        <a:pt x="0" y="83582"/>
                      </a:lnTo>
                      <a:lnTo>
                        <a:pt x="0" y="115157"/>
                      </a:lnTo>
                      <a:lnTo>
                        <a:pt x="16259" y="116691"/>
                      </a:lnTo>
                      <a:cubicBezTo>
                        <a:pt x="18459" y="127273"/>
                        <a:pt x="22650" y="137112"/>
                        <a:pt x="28385" y="145856"/>
                      </a:cubicBezTo>
                      <a:lnTo>
                        <a:pt x="17936" y="158467"/>
                      </a:lnTo>
                      <a:lnTo>
                        <a:pt x="40262" y="180794"/>
                      </a:lnTo>
                      <a:lnTo>
                        <a:pt x="52873" y="170345"/>
                      </a:lnTo>
                      <a:cubicBezTo>
                        <a:pt x="61617" y="176079"/>
                        <a:pt x="71457" y="180280"/>
                        <a:pt x="82039" y="182470"/>
                      </a:cubicBezTo>
                      <a:lnTo>
                        <a:pt x="83572" y="198729"/>
                      </a:lnTo>
                      <a:lnTo>
                        <a:pt x="115148" y="198729"/>
                      </a:lnTo>
                      <a:lnTo>
                        <a:pt x="116681" y="182470"/>
                      </a:lnTo>
                      <a:cubicBezTo>
                        <a:pt x="127264" y="180280"/>
                        <a:pt x="137103" y="176079"/>
                        <a:pt x="145847" y="170345"/>
                      </a:cubicBezTo>
                      <a:close/>
                      <a:moveTo>
                        <a:pt x="56617" y="99365"/>
                      </a:moveTo>
                      <a:cubicBezTo>
                        <a:pt x="56617" y="75762"/>
                        <a:pt x="75752" y="56617"/>
                        <a:pt x="99365" y="56617"/>
                      </a:cubicBezTo>
                      <a:cubicBezTo>
                        <a:pt x="122968" y="56617"/>
                        <a:pt x="142113" y="75752"/>
                        <a:pt x="142113" y="99365"/>
                      </a:cubicBezTo>
                      <a:cubicBezTo>
                        <a:pt x="142113" y="122977"/>
                        <a:pt x="122977" y="142113"/>
                        <a:pt x="99365" y="142113"/>
                      </a:cubicBezTo>
                      <a:cubicBezTo>
                        <a:pt x="75752" y="142113"/>
                        <a:pt x="56617" y="122968"/>
                        <a:pt x="56617" y="9936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2" name="Freeform: Shape 1961">
                  <a:extLst>
                    <a:ext uri="{FF2B5EF4-FFF2-40B4-BE49-F238E27FC236}">
                      <a16:creationId xmlns:a16="http://schemas.microsoft.com/office/drawing/2014/main" id="{4149E21A-2708-729A-29D7-221EAE50F37A}"/>
                    </a:ext>
                  </a:extLst>
                </p:cNvPr>
                <p:cNvSpPr/>
                <p:nvPr/>
              </p:nvSpPr>
              <p:spPr>
                <a:xfrm>
                  <a:off x="4725152" y="1112900"/>
                  <a:ext cx="198729" cy="198729"/>
                </a:xfrm>
                <a:custGeom>
                  <a:avLst/>
                  <a:gdLst>
                    <a:gd name="connsiteX0" fmla="*/ 16307 w 198729"/>
                    <a:gd name="connsiteY0" fmla="*/ 82039 h 198729"/>
                    <a:gd name="connsiteX1" fmla="*/ 0 w 198729"/>
                    <a:gd name="connsiteY1" fmla="*/ 83572 h 198729"/>
                    <a:gd name="connsiteX2" fmla="*/ 0 w 198729"/>
                    <a:gd name="connsiteY2" fmla="*/ 115148 h 198729"/>
                    <a:gd name="connsiteX3" fmla="*/ 16307 w 198729"/>
                    <a:gd name="connsiteY3" fmla="*/ 116681 h 198729"/>
                    <a:gd name="connsiteX4" fmla="*/ 28356 w 198729"/>
                    <a:gd name="connsiteY4" fmla="*/ 145875 h 198729"/>
                    <a:gd name="connsiteX5" fmla="*/ 17936 w 198729"/>
                    <a:gd name="connsiteY5" fmla="*/ 158458 h 198729"/>
                    <a:gd name="connsiteX6" fmla="*/ 40262 w 198729"/>
                    <a:gd name="connsiteY6" fmla="*/ 180785 h 198729"/>
                    <a:gd name="connsiteX7" fmla="*/ 52845 w 198729"/>
                    <a:gd name="connsiteY7" fmla="*/ 170374 h 198729"/>
                    <a:gd name="connsiteX8" fmla="*/ 82039 w 198729"/>
                    <a:gd name="connsiteY8" fmla="*/ 182423 h 198729"/>
                    <a:gd name="connsiteX9" fmla="*/ 83572 w 198729"/>
                    <a:gd name="connsiteY9" fmla="*/ 198730 h 198729"/>
                    <a:gd name="connsiteX10" fmla="*/ 115148 w 198729"/>
                    <a:gd name="connsiteY10" fmla="*/ 198730 h 198729"/>
                    <a:gd name="connsiteX11" fmla="*/ 116681 w 198729"/>
                    <a:gd name="connsiteY11" fmla="*/ 182423 h 198729"/>
                    <a:gd name="connsiteX12" fmla="*/ 145875 w 198729"/>
                    <a:gd name="connsiteY12" fmla="*/ 170374 h 198729"/>
                    <a:gd name="connsiteX13" fmla="*/ 158458 w 198729"/>
                    <a:gd name="connsiteY13" fmla="*/ 180785 h 198729"/>
                    <a:gd name="connsiteX14" fmla="*/ 180784 w 198729"/>
                    <a:gd name="connsiteY14" fmla="*/ 158458 h 198729"/>
                    <a:gd name="connsiteX15" fmla="*/ 170374 w 198729"/>
                    <a:gd name="connsiteY15" fmla="*/ 145885 h 198729"/>
                    <a:gd name="connsiteX16" fmla="*/ 182423 w 198729"/>
                    <a:gd name="connsiteY16" fmla="*/ 116691 h 198729"/>
                    <a:gd name="connsiteX17" fmla="*/ 198729 w 198729"/>
                    <a:gd name="connsiteY17" fmla="*/ 115157 h 198729"/>
                    <a:gd name="connsiteX18" fmla="*/ 198729 w 198729"/>
                    <a:gd name="connsiteY18" fmla="*/ 83582 h 198729"/>
                    <a:gd name="connsiteX19" fmla="*/ 182423 w 198729"/>
                    <a:gd name="connsiteY19" fmla="*/ 82048 h 198729"/>
                    <a:gd name="connsiteX20" fmla="*/ 170374 w 198729"/>
                    <a:gd name="connsiteY20" fmla="*/ 52854 h 198729"/>
                    <a:gd name="connsiteX21" fmla="*/ 180784 w 198729"/>
                    <a:gd name="connsiteY21" fmla="*/ 40272 h 198729"/>
                    <a:gd name="connsiteX22" fmla="*/ 158458 w 198729"/>
                    <a:gd name="connsiteY22" fmla="*/ 17945 h 198729"/>
                    <a:gd name="connsiteX23" fmla="*/ 145885 w 198729"/>
                    <a:gd name="connsiteY23" fmla="*/ 28356 h 198729"/>
                    <a:gd name="connsiteX24" fmla="*/ 116691 w 198729"/>
                    <a:gd name="connsiteY24" fmla="*/ 16307 h 198729"/>
                    <a:gd name="connsiteX25" fmla="*/ 115157 w 198729"/>
                    <a:gd name="connsiteY25" fmla="*/ 0 h 198729"/>
                    <a:gd name="connsiteX26" fmla="*/ 83582 w 198729"/>
                    <a:gd name="connsiteY26" fmla="*/ 0 h 198729"/>
                    <a:gd name="connsiteX27" fmla="*/ 82048 w 198729"/>
                    <a:gd name="connsiteY27" fmla="*/ 16307 h 198729"/>
                    <a:gd name="connsiteX28" fmla="*/ 52854 w 198729"/>
                    <a:gd name="connsiteY28" fmla="*/ 28356 h 198729"/>
                    <a:gd name="connsiteX29" fmla="*/ 40281 w 198729"/>
                    <a:gd name="connsiteY29" fmla="*/ 17945 h 198729"/>
                    <a:gd name="connsiteX30" fmla="*/ 17954 w 198729"/>
                    <a:gd name="connsiteY30" fmla="*/ 40272 h 198729"/>
                    <a:gd name="connsiteX31" fmla="*/ 28375 w 198729"/>
                    <a:gd name="connsiteY31" fmla="*/ 52854 h 198729"/>
                    <a:gd name="connsiteX32" fmla="*/ 16307 w 198729"/>
                    <a:gd name="connsiteY32" fmla="*/ 82039 h 198729"/>
                    <a:gd name="connsiteX33" fmla="*/ 129597 w 198729"/>
                    <a:gd name="connsiteY33" fmla="*/ 69142 h 198729"/>
                    <a:gd name="connsiteX34" fmla="*/ 129597 w 198729"/>
                    <a:gd name="connsiteY34" fmla="*/ 129588 h 198729"/>
                    <a:gd name="connsiteX35" fmla="*/ 69151 w 198729"/>
                    <a:gd name="connsiteY35" fmla="*/ 129588 h 198729"/>
                    <a:gd name="connsiteX36" fmla="*/ 69151 w 198729"/>
                    <a:gd name="connsiteY36" fmla="*/ 69142 h 198729"/>
                    <a:gd name="connsiteX37" fmla="*/ 129597 w 198729"/>
                    <a:gd name="connsiteY37" fmla="*/ 69142 h 198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98729" h="198729">
                      <a:moveTo>
                        <a:pt x="16307" y="82039"/>
                      </a:moveTo>
                      <a:lnTo>
                        <a:pt x="0" y="83572"/>
                      </a:lnTo>
                      <a:lnTo>
                        <a:pt x="0" y="115148"/>
                      </a:lnTo>
                      <a:lnTo>
                        <a:pt x="16307" y="116681"/>
                      </a:lnTo>
                      <a:cubicBezTo>
                        <a:pt x="18431" y="126921"/>
                        <a:pt x="22422" y="136846"/>
                        <a:pt x="28356" y="145875"/>
                      </a:cubicBezTo>
                      <a:lnTo>
                        <a:pt x="17936" y="158458"/>
                      </a:lnTo>
                      <a:lnTo>
                        <a:pt x="40262" y="180785"/>
                      </a:lnTo>
                      <a:lnTo>
                        <a:pt x="52845" y="170374"/>
                      </a:lnTo>
                      <a:cubicBezTo>
                        <a:pt x="61884" y="176308"/>
                        <a:pt x="71809" y="180299"/>
                        <a:pt x="82039" y="182423"/>
                      </a:cubicBezTo>
                      <a:lnTo>
                        <a:pt x="83572" y="198730"/>
                      </a:lnTo>
                      <a:lnTo>
                        <a:pt x="115148" y="198730"/>
                      </a:lnTo>
                      <a:lnTo>
                        <a:pt x="116681" y="182423"/>
                      </a:lnTo>
                      <a:cubicBezTo>
                        <a:pt x="126920" y="180299"/>
                        <a:pt x="136846" y="176298"/>
                        <a:pt x="145875" y="170374"/>
                      </a:cubicBezTo>
                      <a:lnTo>
                        <a:pt x="158458" y="180785"/>
                      </a:lnTo>
                      <a:lnTo>
                        <a:pt x="180784" y="158458"/>
                      </a:lnTo>
                      <a:lnTo>
                        <a:pt x="170374" y="145885"/>
                      </a:lnTo>
                      <a:cubicBezTo>
                        <a:pt x="176308" y="136846"/>
                        <a:pt x="180299" y="126921"/>
                        <a:pt x="182423" y="116691"/>
                      </a:cubicBezTo>
                      <a:lnTo>
                        <a:pt x="198729" y="115157"/>
                      </a:lnTo>
                      <a:lnTo>
                        <a:pt x="198729" y="83582"/>
                      </a:lnTo>
                      <a:lnTo>
                        <a:pt x="182423" y="82048"/>
                      </a:lnTo>
                      <a:cubicBezTo>
                        <a:pt x="180299" y="71809"/>
                        <a:pt x="176308" y="61893"/>
                        <a:pt x="170374" y="52854"/>
                      </a:cubicBezTo>
                      <a:lnTo>
                        <a:pt x="180784" y="40272"/>
                      </a:lnTo>
                      <a:lnTo>
                        <a:pt x="158458" y="17945"/>
                      </a:lnTo>
                      <a:lnTo>
                        <a:pt x="145885" y="28356"/>
                      </a:lnTo>
                      <a:cubicBezTo>
                        <a:pt x="136846" y="22431"/>
                        <a:pt x="126920" y="18431"/>
                        <a:pt x="116691" y="16307"/>
                      </a:cubicBezTo>
                      <a:lnTo>
                        <a:pt x="115157" y="0"/>
                      </a:lnTo>
                      <a:lnTo>
                        <a:pt x="83582" y="0"/>
                      </a:lnTo>
                      <a:lnTo>
                        <a:pt x="82048" y="16307"/>
                      </a:lnTo>
                      <a:cubicBezTo>
                        <a:pt x="71809" y="18431"/>
                        <a:pt x="61884" y="22422"/>
                        <a:pt x="52854" y="28356"/>
                      </a:cubicBezTo>
                      <a:lnTo>
                        <a:pt x="40281" y="17945"/>
                      </a:lnTo>
                      <a:lnTo>
                        <a:pt x="17954" y="40272"/>
                      </a:lnTo>
                      <a:lnTo>
                        <a:pt x="28375" y="52854"/>
                      </a:lnTo>
                      <a:cubicBezTo>
                        <a:pt x="22422" y="61884"/>
                        <a:pt x="18431" y="71809"/>
                        <a:pt x="16307" y="82039"/>
                      </a:cubicBezTo>
                      <a:close/>
                      <a:moveTo>
                        <a:pt x="129597" y="69142"/>
                      </a:moveTo>
                      <a:cubicBezTo>
                        <a:pt x="146294" y="85830"/>
                        <a:pt x="146294" y="112900"/>
                        <a:pt x="129597" y="129588"/>
                      </a:cubicBezTo>
                      <a:cubicBezTo>
                        <a:pt x="112909" y="146275"/>
                        <a:pt x="85839" y="146285"/>
                        <a:pt x="69151" y="129588"/>
                      </a:cubicBezTo>
                      <a:cubicBezTo>
                        <a:pt x="52454" y="112900"/>
                        <a:pt x="52454" y="85830"/>
                        <a:pt x="69151" y="69142"/>
                      </a:cubicBezTo>
                      <a:cubicBezTo>
                        <a:pt x="85839" y="52445"/>
                        <a:pt x="112900" y="52445"/>
                        <a:pt x="129597" y="69142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3" name="Freeform: Shape 1962">
                  <a:extLst>
                    <a:ext uri="{FF2B5EF4-FFF2-40B4-BE49-F238E27FC236}">
                      <a16:creationId xmlns:a16="http://schemas.microsoft.com/office/drawing/2014/main" id="{63C1991D-7EE0-720C-1A15-AA07F3BC9AFE}"/>
                    </a:ext>
                  </a:extLst>
                </p:cNvPr>
                <p:cNvSpPr/>
                <p:nvPr/>
              </p:nvSpPr>
              <p:spPr>
                <a:xfrm>
                  <a:off x="3299393" y="3529374"/>
                  <a:ext cx="236610" cy="236620"/>
                </a:xfrm>
                <a:custGeom>
                  <a:avLst/>
                  <a:gdLst>
                    <a:gd name="connsiteX0" fmla="*/ 138913 w 236610"/>
                    <a:gd name="connsiteY0" fmla="*/ 217256 h 236620"/>
                    <a:gd name="connsiteX1" fmla="*/ 173641 w 236610"/>
                    <a:gd name="connsiteY1" fmla="*/ 202816 h 236620"/>
                    <a:gd name="connsiteX2" fmla="*/ 188662 w 236610"/>
                    <a:gd name="connsiteY2" fmla="*/ 215246 h 236620"/>
                    <a:gd name="connsiteX3" fmla="*/ 215246 w 236610"/>
                    <a:gd name="connsiteY3" fmla="*/ 188662 h 236620"/>
                    <a:gd name="connsiteX4" fmla="*/ 202816 w 236610"/>
                    <a:gd name="connsiteY4" fmla="*/ 173641 h 236620"/>
                    <a:gd name="connsiteX5" fmla="*/ 217256 w 236610"/>
                    <a:gd name="connsiteY5" fmla="*/ 138922 h 236620"/>
                    <a:gd name="connsiteX6" fmla="*/ 236610 w 236610"/>
                    <a:gd name="connsiteY6" fmla="*/ 137103 h 236620"/>
                    <a:gd name="connsiteX7" fmla="*/ 236610 w 236610"/>
                    <a:gd name="connsiteY7" fmla="*/ 99508 h 236620"/>
                    <a:gd name="connsiteX8" fmla="*/ 217256 w 236610"/>
                    <a:gd name="connsiteY8" fmla="*/ 97689 h 236620"/>
                    <a:gd name="connsiteX9" fmla="*/ 202816 w 236610"/>
                    <a:gd name="connsiteY9" fmla="*/ 62960 h 236620"/>
                    <a:gd name="connsiteX10" fmla="*/ 215246 w 236610"/>
                    <a:gd name="connsiteY10" fmla="*/ 47940 h 236620"/>
                    <a:gd name="connsiteX11" fmla="*/ 188662 w 236610"/>
                    <a:gd name="connsiteY11" fmla="*/ 21365 h 236620"/>
                    <a:gd name="connsiteX12" fmla="*/ 173641 w 236610"/>
                    <a:gd name="connsiteY12" fmla="*/ 33795 h 236620"/>
                    <a:gd name="connsiteX13" fmla="*/ 138913 w 236610"/>
                    <a:gd name="connsiteY13" fmla="*/ 19355 h 236620"/>
                    <a:gd name="connsiteX14" fmla="*/ 137093 w 236610"/>
                    <a:gd name="connsiteY14" fmla="*/ 0 h 236620"/>
                    <a:gd name="connsiteX15" fmla="*/ 99498 w 236610"/>
                    <a:gd name="connsiteY15" fmla="*/ 0 h 236620"/>
                    <a:gd name="connsiteX16" fmla="*/ 97679 w 236610"/>
                    <a:gd name="connsiteY16" fmla="*/ 19355 h 236620"/>
                    <a:gd name="connsiteX17" fmla="*/ 62960 w 236610"/>
                    <a:gd name="connsiteY17" fmla="*/ 33795 h 236620"/>
                    <a:gd name="connsiteX18" fmla="*/ 47939 w 236610"/>
                    <a:gd name="connsiteY18" fmla="*/ 21365 h 236620"/>
                    <a:gd name="connsiteX19" fmla="*/ 21355 w 236610"/>
                    <a:gd name="connsiteY19" fmla="*/ 47940 h 236620"/>
                    <a:gd name="connsiteX20" fmla="*/ 33785 w 236610"/>
                    <a:gd name="connsiteY20" fmla="*/ 62960 h 236620"/>
                    <a:gd name="connsiteX21" fmla="*/ 19355 w 236610"/>
                    <a:gd name="connsiteY21" fmla="*/ 97689 h 236620"/>
                    <a:gd name="connsiteX22" fmla="*/ 0 w 236610"/>
                    <a:gd name="connsiteY22" fmla="*/ 99508 h 236620"/>
                    <a:gd name="connsiteX23" fmla="*/ 0 w 236610"/>
                    <a:gd name="connsiteY23" fmla="*/ 137103 h 236620"/>
                    <a:gd name="connsiteX24" fmla="*/ 19355 w 236610"/>
                    <a:gd name="connsiteY24" fmla="*/ 138922 h 236620"/>
                    <a:gd name="connsiteX25" fmla="*/ 33785 w 236610"/>
                    <a:gd name="connsiteY25" fmla="*/ 173650 h 236620"/>
                    <a:gd name="connsiteX26" fmla="*/ 21355 w 236610"/>
                    <a:gd name="connsiteY26" fmla="*/ 188671 h 236620"/>
                    <a:gd name="connsiteX27" fmla="*/ 47939 w 236610"/>
                    <a:gd name="connsiteY27" fmla="*/ 215255 h 236620"/>
                    <a:gd name="connsiteX28" fmla="*/ 62960 w 236610"/>
                    <a:gd name="connsiteY28" fmla="*/ 202825 h 236620"/>
                    <a:gd name="connsiteX29" fmla="*/ 97679 w 236610"/>
                    <a:gd name="connsiteY29" fmla="*/ 217265 h 236620"/>
                    <a:gd name="connsiteX30" fmla="*/ 99498 w 236610"/>
                    <a:gd name="connsiteY30" fmla="*/ 236620 h 236620"/>
                    <a:gd name="connsiteX31" fmla="*/ 137093 w 236610"/>
                    <a:gd name="connsiteY31" fmla="*/ 236620 h 236620"/>
                    <a:gd name="connsiteX32" fmla="*/ 138913 w 236610"/>
                    <a:gd name="connsiteY32" fmla="*/ 217256 h 236620"/>
                    <a:gd name="connsiteX33" fmla="*/ 67399 w 236610"/>
                    <a:gd name="connsiteY33" fmla="*/ 118301 h 236620"/>
                    <a:gd name="connsiteX34" fmla="*/ 118291 w 236610"/>
                    <a:gd name="connsiteY34" fmla="*/ 67408 h 236620"/>
                    <a:gd name="connsiteX35" fmla="*/ 169183 w 236610"/>
                    <a:gd name="connsiteY35" fmla="*/ 118301 h 236620"/>
                    <a:gd name="connsiteX36" fmla="*/ 118291 w 236610"/>
                    <a:gd name="connsiteY36" fmla="*/ 169193 h 236620"/>
                    <a:gd name="connsiteX37" fmla="*/ 67399 w 236610"/>
                    <a:gd name="connsiteY37" fmla="*/ 118301 h 236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36610" h="236620">
                      <a:moveTo>
                        <a:pt x="138913" y="217256"/>
                      </a:moveTo>
                      <a:cubicBezTo>
                        <a:pt x="151514" y="214646"/>
                        <a:pt x="163230" y="209645"/>
                        <a:pt x="173641" y="202816"/>
                      </a:cubicBezTo>
                      <a:lnTo>
                        <a:pt x="188662" y="215246"/>
                      </a:lnTo>
                      <a:lnTo>
                        <a:pt x="215246" y="188662"/>
                      </a:lnTo>
                      <a:lnTo>
                        <a:pt x="202816" y="173641"/>
                      </a:lnTo>
                      <a:cubicBezTo>
                        <a:pt x="209645" y="163239"/>
                        <a:pt x="214636" y="151524"/>
                        <a:pt x="217256" y="138922"/>
                      </a:cubicBezTo>
                      <a:lnTo>
                        <a:pt x="236610" y="137103"/>
                      </a:lnTo>
                      <a:lnTo>
                        <a:pt x="236610" y="99508"/>
                      </a:lnTo>
                      <a:lnTo>
                        <a:pt x="217256" y="97689"/>
                      </a:lnTo>
                      <a:cubicBezTo>
                        <a:pt x="214646" y="85087"/>
                        <a:pt x="209645" y="73371"/>
                        <a:pt x="202816" y="62960"/>
                      </a:cubicBezTo>
                      <a:lnTo>
                        <a:pt x="215246" y="47940"/>
                      </a:lnTo>
                      <a:lnTo>
                        <a:pt x="188662" y="21365"/>
                      </a:lnTo>
                      <a:lnTo>
                        <a:pt x="173641" y="33795"/>
                      </a:lnTo>
                      <a:cubicBezTo>
                        <a:pt x="163230" y="26965"/>
                        <a:pt x="151514" y="21974"/>
                        <a:pt x="138913" y="19355"/>
                      </a:cubicBezTo>
                      <a:lnTo>
                        <a:pt x="137093" y="0"/>
                      </a:lnTo>
                      <a:lnTo>
                        <a:pt x="99498" y="0"/>
                      </a:lnTo>
                      <a:lnTo>
                        <a:pt x="97679" y="19355"/>
                      </a:lnTo>
                      <a:cubicBezTo>
                        <a:pt x="85077" y="21965"/>
                        <a:pt x="73362" y="26965"/>
                        <a:pt x="62960" y="33795"/>
                      </a:cubicBezTo>
                      <a:lnTo>
                        <a:pt x="47939" y="21365"/>
                      </a:lnTo>
                      <a:lnTo>
                        <a:pt x="21355" y="47940"/>
                      </a:lnTo>
                      <a:lnTo>
                        <a:pt x="33785" y="62960"/>
                      </a:lnTo>
                      <a:cubicBezTo>
                        <a:pt x="26956" y="73362"/>
                        <a:pt x="21965" y="85077"/>
                        <a:pt x="19355" y="97689"/>
                      </a:cubicBezTo>
                      <a:lnTo>
                        <a:pt x="0" y="99508"/>
                      </a:lnTo>
                      <a:lnTo>
                        <a:pt x="0" y="137103"/>
                      </a:lnTo>
                      <a:lnTo>
                        <a:pt x="19355" y="138922"/>
                      </a:lnTo>
                      <a:cubicBezTo>
                        <a:pt x="21965" y="151524"/>
                        <a:pt x="26965" y="163239"/>
                        <a:pt x="33785" y="173650"/>
                      </a:cubicBezTo>
                      <a:lnTo>
                        <a:pt x="21355" y="188671"/>
                      </a:lnTo>
                      <a:lnTo>
                        <a:pt x="47939" y="215255"/>
                      </a:lnTo>
                      <a:lnTo>
                        <a:pt x="62960" y="202825"/>
                      </a:lnTo>
                      <a:cubicBezTo>
                        <a:pt x="73362" y="209655"/>
                        <a:pt x="85077" y="214656"/>
                        <a:pt x="97679" y="217265"/>
                      </a:cubicBezTo>
                      <a:lnTo>
                        <a:pt x="99498" y="236620"/>
                      </a:lnTo>
                      <a:lnTo>
                        <a:pt x="137093" y="236620"/>
                      </a:lnTo>
                      <a:lnTo>
                        <a:pt x="138913" y="217256"/>
                      </a:lnTo>
                      <a:close/>
                      <a:moveTo>
                        <a:pt x="67399" y="118301"/>
                      </a:moveTo>
                      <a:cubicBezTo>
                        <a:pt x="67399" y="90192"/>
                        <a:pt x="90183" y="67408"/>
                        <a:pt x="118291" y="67408"/>
                      </a:cubicBezTo>
                      <a:cubicBezTo>
                        <a:pt x="146399" y="67408"/>
                        <a:pt x="169183" y="90192"/>
                        <a:pt x="169183" y="118301"/>
                      </a:cubicBezTo>
                      <a:cubicBezTo>
                        <a:pt x="169183" y="146409"/>
                        <a:pt x="146399" y="169193"/>
                        <a:pt x="118291" y="169193"/>
                      </a:cubicBezTo>
                      <a:cubicBezTo>
                        <a:pt x="90183" y="169193"/>
                        <a:pt x="67399" y="146409"/>
                        <a:pt x="67399" y="11830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4" name="Freeform: Shape 1963">
                  <a:extLst>
                    <a:ext uri="{FF2B5EF4-FFF2-40B4-BE49-F238E27FC236}">
                      <a16:creationId xmlns:a16="http://schemas.microsoft.com/office/drawing/2014/main" id="{0F88912F-8420-07EB-DD18-5792898C7A6A}"/>
                    </a:ext>
                  </a:extLst>
                </p:cNvPr>
                <p:cNvSpPr/>
                <p:nvPr/>
              </p:nvSpPr>
              <p:spPr>
                <a:xfrm>
                  <a:off x="4868989" y="912914"/>
                  <a:ext cx="311334" cy="311334"/>
                </a:xfrm>
                <a:custGeom>
                  <a:avLst/>
                  <a:gdLst>
                    <a:gd name="connsiteX0" fmla="*/ 44425 w 311334"/>
                    <a:gd name="connsiteY0" fmla="*/ 82782 h 311334"/>
                    <a:gd name="connsiteX1" fmla="*/ 25546 w 311334"/>
                    <a:gd name="connsiteY1" fmla="*/ 128521 h 311334"/>
                    <a:gd name="connsiteX2" fmla="*/ 0 w 311334"/>
                    <a:gd name="connsiteY2" fmla="*/ 130931 h 311334"/>
                    <a:gd name="connsiteX3" fmla="*/ 0 w 311334"/>
                    <a:gd name="connsiteY3" fmla="*/ 180394 h 311334"/>
                    <a:gd name="connsiteX4" fmla="*/ 25546 w 311334"/>
                    <a:gd name="connsiteY4" fmla="*/ 182804 h 311334"/>
                    <a:gd name="connsiteX5" fmla="*/ 44425 w 311334"/>
                    <a:gd name="connsiteY5" fmla="*/ 228543 h 311334"/>
                    <a:gd name="connsiteX6" fmla="*/ 28108 w 311334"/>
                    <a:gd name="connsiteY6" fmla="*/ 248250 h 311334"/>
                    <a:gd name="connsiteX7" fmla="*/ 63084 w 311334"/>
                    <a:gd name="connsiteY7" fmla="*/ 283226 h 311334"/>
                    <a:gd name="connsiteX8" fmla="*/ 82791 w 311334"/>
                    <a:gd name="connsiteY8" fmla="*/ 266910 h 311334"/>
                    <a:gd name="connsiteX9" fmla="*/ 128531 w 311334"/>
                    <a:gd name="connsiteY9" fmla="*/ 285788 h 311334"/>
                    <a:gd name="connsiteX10" fmla="*/ 130940 w 311334"/>
                    <a:gd name="connsiteY10" fmla="*/ 311334 h 311334"/>
                    <a:gd name="connsiteX11" fmla="*/ 180404 w 311334"/>
                    <a:gd name="connsiteY11" fmla="*/ 311334 h 311334"/>
                    <a:gd name="connsiteX12" fmla="*/ 182813 w 311334"/>
                    <a:gd name="connsiteY12" fmla="*/ 285798 h 311334"/>
                    <a:gd name="connsiteX13" fmla="*/ 228552 w 311334"/>
                    <a:gd name="connsiteY13" fmla="*/ 266919 h 311334"/>
                    <a:gd name="connsiteX14" fmla="*/ 248260 w 311334"/>
                    <a:gd name="connsiteY14" fmla="*/ 283235 h 311334"/>
                    <a:gd name="connsiteX15" fmla="*/ 283235 w 311334"/>
                    <a:gd name="connsiteY15" fmla="*/ 248260 h 311334"/>
                    <a:gd name="connsiteX16" fmla="*/ 266919 w 311334"/>
                    <a:gd name="connsiteY16" fmla="*/ 228552 h 311334"/>
                    <a:gd name="connsiteX17" fmla="*/ 285798 w 311334"/>
                    <a:gd name="connsiteY17" fmla="*/ 182813 h 311334"/>
                    <a:gd name="connsiteX18" fmla="*/ 311334 w 311334"/>
                    <a:gd name="connsiteY18" fmla="*/ 180403 h 311334"/>
                    <a:gd name="connsiteX19" fmla="*/ 311334 w 311334"/>
                    <a:gd name="connsiteY19" fmla="*/ 130940 h 311334"/>
                    <a:gd name="connsiteX20" fmla="*/ 285788 w 311334"/>
                    <a:gd name="connsiteY20" fmla="*/ 128530 h 311334"/>
                    <a:gd name="connsiteX21" fmla="*/ 266910 w 311334"/>
                    <a:gd name="connsiteY21" fmla="*/ 82791 h 311334"/>
                    <a:gd name="connsiteX22" fmla="*/ 283226 w 311334"/>
                    <a:gd name="connsiteY22" fmla="*/ 63084 h 311334"/>
                    <a:gd name="connsiteX23" fmla="*/ 248250 w 311334"/>
                    <a:gd name="connsiteY23" fmla="*/ 28108 h 311334"/>
                    <a:gd name="connsiteX24" fmla="*/ 228543 w 311334"/>
                    <a:gd name="connsiteY24" fmla="*/ 44425 h 311334"/>
                    <a:gd name="connsiteX25" fmla="*/ 182804 w 311334"/>
                    <a:gd name="connsiteY25" fmla="*/ 25546 h 311334"/>
                    <a:gd name="connsiteX26" fmla="*/ 180394 w 311334"/>
                    <a:gd name="connsiteY26" fmla="*/ 0 h 311334"/>
                    <a:gd name="connsiteX27" fmla="*/ 130931 w 311334"/>
                    <a:gd name="connsiteY27" fmla="*/ 0 h 311334"/>
                    <a:gd name="connsiteX28" fmla="*/ 128521 w 311334"/>
                    <a:gd name="connsiteY28" fmla="*/ 25546 h 311334"/>
                    <a:gd name="connsiteX29" fmla="*/ 82782 w 311334"/>
                    <a:gd name="connsiteY29" fmla="*/ 44415 h 311334"/>
                    <a:gd name="connsiteX30" fmla="*/ 63075 w 311334"/>
                    <a:gd name="connsiteY30" fmla="*/ 28099 h 311334"/>
                    <a:gd name="connsiteX31" fmla="*/ 28099 w 311334"/>
                    <a:gd name="connsiteY31" fmla="*/ 63075 h 311334"/>
                    <a:gd name="connsiteX32" fmla="*/ 44425 w 311334"/>
                    <a:gd name="connsiteY32" fmla="*/ 82782 h 311334"/>
                    <a:gd name="connsiteX33" fmla="*/ 203025 w 311334"/>
                    <a:gd name="connsiteY33" fmla="*/ 108309 h 311334"/>
                    <a:gd name="connsiteX34" fmla="*/ 203025 w 311334"/>
                    <a:gd name="connsiteY34" fmla="*/ 203006 h 311334"/>
                    <a:gd name="connsiteX35" fmla="*/ 108328 w 311334"/>
                    <a:gd name="connsiteY35" fmla="*/ 203006 h 311334"/>
                    <a:gd name="connsiteX36" fmla="*/ 108328 w 311334"/>
                    <a:gd name="connsiteY36" fmla="*/ 108309 h 311334"/>
                    <a:gd name="connsiteX37" fmla="*/ 203025 w 311334"/>
                    <a:gd name="connsiteY37" fmla="*/ 108309 h 31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334" h="311334">
                      <a:moveTo>
                        <a:pt x="44425" y="82782"/>
                      </a:moveTo>
                      <a:cubicBezTo>
                        <a:pt x="35128" y="96936"/>
                        <a:pt x="28880" y="112481"/>
                        <a:pt x="25546" y="128521"/>
                      </a:cubicBezTo>
                      <a:lnTo>
                        <a:pt x="0" y="130931"/>
                      </a:lnTo>
                      <a:lnTo>
                        <a:pt x="0" y="180394"/>
                      </a:lnTo>
                      <a:lnTo>
                        <a:pt x="25546" y="182804"/>
                      </a:lnTo>
                      <a:cubicBezTo>
                        <a:pt x="28870" y="198834"/>
                        <a:pt x="35128" y="214389"/>
                        <a:pt x="44425" y="228543"/>
                      </a:cubicBezTo>
                      <a:lnTo>
                        <a:pt x="28108" y="248250"/>
                      </a:lnTo>
                      <a:lnTo>
                        <a:pt x="63084" y="283226"/>
                      </a:lnTo>
                      <a:lnTo>
                        <a:pt x="82791" y="266910"/>
                      </a:lnTo>
                      <a:cubicBezTo>
                        <a:pt x="96946" y="276206"/>
                        <a:pt x="112500" y="282454"/>
                        <a:pt x="128531" y="285788"/>
                      </a:cubicBezTo>
                      <a:lnTo>
                        <a:pt x="130940" y="311334"/>
                      </a:lnTo>
                      <a:lnTo>
                        <a:pt x="180404" y="311334"/>
                      </a:lnTo>
                      <a:lnTo>
                        <a:pt x="182813" y="285798"/>
                      </a:lnTo>
                      <a:cubicBezTo>
                        <a:pt x="198854" y="282464"/>
                        <a:pt x="214398" y="276215"/>
                        <a:pt x="228552" y="266919"/>
                      </a:cubicBezTo>
                      <a:lnTo>
                        <a:pt x="248260" y="283235"/>
                      </a:lnTo>
                      <a:lnTo>
                        <a:pt x="283235" y="248260"/>
                      </a:lnTo>
                      <a:lnTo>
                        <a:pt x="266919" y="228552"/>
                      </a:lnTo>
                      <a:cubicBezTo>
                        <a:pt x="276215" y="214398"/>
                        <a:pt x="282464" y="198853"/>
                        <a:pt x="285798" y="182813"/>
                      </a:cubicBezTo>
                      <a:lnTo>
                        <a:pt x="311334" y="180403"/>
                      </a:lnTo>
                      <a:lnTo>
                        <a:pt x="311334" y="130940"/>
                      </a:lnTo>
                      <a:lnTo>
                        <a:pt x="285788" y="128530"/>
                      </a:lnTo>
                      <a:cubicBezTo>
                        <a:pt x="282455" y="112500"/>
                        <a:pt x="276206" y="96955"/>
                        <a:pt x="266910" y="82791"/>
                      </a:cubicBezTo>
                      <a:lnTo>
                        <a:pt x="283226" y="63084"/>
                      </a:lnTo>
                      <a:lnTo>
                        <a:pt x="248250" y="28108"/>
                      </a:lnTo>
                      <a:lnTo>
                        <a:pt x="228543" y="44425"/>
                      </a:lnTo>
                      <a:cubicBezTo>
                        <a:pt x="214389" y="35128"/>
                        <a:pt x="198834" y="28880"/>
                        <a:pt x="182804" y="25546"/>
                      </a:cubicBezTo>
                      <a:lnTo>
                        <a:pt x="180394" y="0"/>
                      </a:lnTo>
                      <a:lnTo>
                        <a:pt x="130931" y="0"/>
                      </a:lnTo>
                      <a:lnTo>
                        <a:pt x="128521" y="25546"/>
                      </a:lnTo>
                      <a:cubicBezTo>
                        <a:pt x="112490" y="28870"/>
                        <a:pt x="96936" y="35128"/>
                        <a:pt x="82782" y="44415"/>
                      </a:cubicBezTo>
                      <a:lnTo>
                        <a:pt x="63075" y="28099"/>
                      </a:lnTo>
                      <a:lnTo>
                        <a:pt x="28099" y="63075"/>
                      </a:lnTo>
                      <a:lnTo>
                        <a:pt x="44425" y="82782"/>
                      </a:lnTo>
                      <a:close/>
                      <a:moveTo>
                        <a:pt x="203025" y="108309"/>
                      </a:moveTo>
                      <a:cubicBezTo>
                        <a:pt x="229171" y="134455"/>
                        <a:pt x="229171" y="176860"/>
                        <a:pt x="203025" y="203006"/>
                      </a:cubicBezTo>
                      <a:cubicBezTo>
                        <a:pt x="176870" y="229162"/>
                        <a:pt x="134474" y="229152"/>
                        <a:pt x="108328" y="203006"/>
                      </a:cubicBezTo>
                      <a:cubicBezTo>
                        <a:pt x="82172" y="176851"/>
                        <a:pt x="82182" y="134455"/>
                        <a:pt x="108328" y="108309"/>
                      </a:cubicBezTo>
                      <a:cubicBezTo>
                        <a:pt x="134474" y="82153"/>
                        <a:pt x="176870" y="82153"/>
                        <a:pt x="203025" y="10830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5" name="Freeform: Shape 1964">
                  <a:extLst>
                    <a:ext uri="{FF2B5EF4-FFF2-40B4-BE49-F238E27FC236}">
                      <a16:creationId xmlns:a16="http://schemas.microsoft.com/office/drawing/2014/main" id="{38FBAB57-130D-76F0-631C-D1F7808EB959}"/>
                    </a:ext>
                  </a:extLst>
                </p:cNvPr>
                <p:cNvSpPr/>
                <p:nvPr/>
              </p:nvSpPr>
              <p:spPr>
                <a:xfrm>
                  <a:off x="5235635" y="3441134"/>
                  <a:ext cx="311324" cy="311334"/>
                </a:xfrm>
                <a:custGeom>
                  <a:avLst/>
                  <a:gdLst>
                    <a:gd name="connsiteX0" fmla="*/ 44425 w 311324"/>
                    <a:gd name="connsiteY0" fmla="*/ 82782 h 311334"/>
                    <a:gd name="connsiteX1" fmla="*/ 25546 w 311324"/>
                    <a:gd name="connsiteY1" fmla="*/ 128521 h 311334"/>
                    <a:gd name="connsiteX2" fmla="*/ 0 w 311324"/>
                    <a:gd name="connsiteY2" fmla="*/ 130931 h 311334"/>
                    <a:gd name="connsiteX3" fmla="*/ 0 w 311324"/>
                    <a:gd name="connsiteY3" fmla="*/ 180394 h 311334"/>
                    <a:gd name="connsiteX4" fmla="*/ 25546 w 311324"/>
                    <a:gd name="connsiteY4" fmla="*/ 182804 h 311334"/>
                    <a:gd name="connsiteX5" fmla="*/ 44425 w 311324"/>
                    <a:gd name="connsiteY5" fmla="*/ 228543 h 311334"/>
                    <a:gd name="connsiteX6" fmla="*/ 28108 w 311324"/>
                    <a:gd name="connsiteY6" fmla="*/ 248250 h 311334"/>
                    <a:gd name="connsiteX7" fmla="*/ 63084 w 311324"/>
                    <a:gd name="connsiteY7" fmla="*/ 283226 h 311334"/>
                    <a:gd name="connsiteX8" fmla="*/ 82791 w 311324"/>
                    <a:gd name="connsiteY8" fmla="*/ 266910 h 311334"/>
                    <a:gd name="connsiteX9" fmla="*/ 128530 w 311324"/>
                    <a:gd name="connsiteY9" fmla="*/ 285788 h 311334"/>
                    <a:gd name="connsiteX10" fmla="*/ 130931 w 311324"/>
                    <a:gd name="connsiteY10" fmla="*/ 311334 h 311334"/>
                    <a:gd name="connsiteX11" fmla="*/ 180394 w 311324"/>
                    <a:gd name="connsiteY11" fmla="*/ 311334 h 311334"/>
                    <a:gd name="connsiteX12" fmla="*/ 182804 w 311324"/>
                    <a:gd name="connsiteY12" fmla="*/ 285798 h 311334"/>
                    <a:gd name="connsiteX13" fmla="*/ 228543 w 311324"/>
                    <a:gd name="connsiteY13" fmla="*/ 266919 h 311334"/>
                    <a:gd name="connsiteX14" fmla="*/ 248250 w 311324"/>
                    <a:gd name="connsiteY14" fmla="*/ 283236 h 311334"/>
                    <a:gd name="connsiteX15" fmla="*/ 283226 w 311324"/>
                    <a:gd name="connsiteY15" fmla="*/ 248260 h 311334"/>
                    <a:gd name="connsiteX16" fmla="*/ 266910 w 311324"/>
                    <a:gd name="connsiteY16" fmla="*/ 228553 h 311334"/>
                    <a:gd name="connsiteX17" fmla="*/ 285788 w 311324"/>
                    <a:gd name="connsiteY17" fmla="*/ 182814 h 311334"/>
                    <a:gd name="connsiteX18" fmla="*/ 311325 w 311324"/>
                    <a:gd name="connsiteY18" fmla="*/ 180404 h 311334"/>
                    <a:gd name="connsiteX19" fmla="*/ 311325 w 311324"/>
                    <a:gd name="connsiteY19" fmla="*/ 130940 h 311334"/>
                    <a:gd name="connsiteX20" fmla="*/ 285779 w 311324"/>
                    <a:gd name="connsiteY20" fmla="*/ 128531 h 311334"/>
                    <a:gd name="connsiteX21" fmla="*/ 266900 w 311324"/>
                    <a:gd name="connsiteY21" fmla="*/ 82791 h 311334"/>
                    <a:gd name="connsiteX22" fmla="*/ 283216 w 311324"/>
                    <a:gd name="connsiteY22" fmla="*/ 63084 h 311334"/>
                    <a:gd name="connsiteX23" fmla="*/ 248240 w 311324"/>
                    <a:gd name="connsiteY23" fmla="*/ 28108 h 311334"/>
                    <a:gd name="connsiteX24" fmla="*/ 228533 w 311324"/>
                    <a:gd name="connsiteY24" fmla="*/ 44425 h 311334"/>
                    <a:gd name="connsiteX25" fmla="*/ 182794 w 311324"/>
                    <a:gd name="connsiteY25" fmla="*/ 25546 h 311334"/>
                    <a:gd name="connsiteX26" fmla="*/ 180384 w 311324"/>
                    <a:gd name="connsiteY26" fmla="*/ 0 h 311334"/>
                    <a:gd name="connsiteX27" fmla="*/ 130921 w 311324"/>
                    <a:gd name="connsiteY27" fmla="*/ 0 h 311334"/>
                    <a:gd name="connsiteX28" fmla="*/ 128521 w 311324"/>
                    <a:gd name="connsiteY28" fmla="*/ 25537 h 311334"/>
                    <a:gd name="connsiteX29" fmla="*/ 82782 w 311324"/>
                    <a:gd name="connsiteY29" fmla="*/ 44415 h 311334"/>
                    <a:gd name="connsiteX30" fmla="*/ 63075 w 311324"/>
                    <a:gd name="connsiteY30" fmla="*/ 28099 h 311334"/>
                    <a:gd name="connsiteX31" fmla="*/ 28099 w 311324"/>
                    <a:gd name="connsiteY31" fmla="*/ 63075 h 311334"/>
                    <a:gd name="connsiteX32" fmla="*/ 44425 w 311324"/>
                    <a:gd name="connsiteY32" fmla="*/ 82782 h 311334"/>
                    <a:gd name="connsiteX33" fmla="*/ 203016 w 311324"/>
                    <a:gd name="connsiteY33" fmla="*/ 108309 h 311334"/>
                    <a:gd name="connsiteX34" fmla="*/ 203016 w 311324"/>
                    <a:gd name="connsiteY34" fmla="*/ 203007 h 311334"/>
                    <a:gd name="connsiteX35" fmla="*/ 108318 w 311324"/>
                    <a:gd name="connsiteY35" fmla="*/ 203007 h 311334"/>
                    <a:gd name="connsiteX36" fmla="*/ 108318 w 311324"/>
                    <a:gd name="connsiteY36" fmla="*/ 108309 h 311334"/>
                    <a:gd name="connsiteX37" fmla="*/ 203016 w 311324"/>
                    <a:gd name="connsiteY37" fmla="*/ 108309 h 31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11324" h="311334">
                      <a:moveTo>
                        <a:pt x="44425" y="82782"/>
                      </a:moveTo>
                      <a:cubicBezTo>
                        <a:pt x="35128" y="96936"/>
                        <a:pt x="28880" y="112481"/>
                        <a:pt x="25546" y="128521"/>
                      </a:cubicBezTo>
                      <a:lnTo>
                        <a:pt x="0" y="130931"/>
                      </a:lnTo>
                      <a:lnTo>
                        <a:pt x="0" y="180394"/>
                      </a:lnTo>
                      <a:lnTo>
                        <a:pt x="25546" y="182804"/>
                      </a:lnTo>
                      <a:cubicBezTo>
                        <a:pt x="28870" y="198834"/>
                        <a:pt x="35128" y="214389"/>
                        <a:pt x="44425" y="228543"/>
                      </a:cubicBezTo>
                      <a:lnTo>
                        <a:pt x="28108" y="248250"/>
                      </a:lnTo>
                      <a:lnTo>
                        <a:pt x="63084" y="283226"/>
                      </a:lnTo>
                      <a:lnTo>
                        <a:pt x="82791" y="266910"/>
                      </a:lnTo>
                      <a:cubicBezTo>
                        <a:pt x="96946" y="276206"/>
                        <a:pt x="112500" y="282455"/>
                        <a:pt x="128530" y="285788"/>
                      </a:cubicBezTo>
                      <a:lnTo>
                        <a:pt x="130931" y="311334"/>
                      </a:lnTo>
                      <a:lnTo>
                        <a:pt x="180394" y="311334"/>
                      </a:lnTo>
                      <a:lnTo>
                        <a:pt x="182804" y="285798"/>
                      </a:lnTo>
                      <a:cubicBezTo>
                        <a:pt x="198844" y="282464"/>
                        <a:pt x="214389" y="276216"/>
                        <a:pt x="228543" y="266919"/>
                      </a:cubicBezTo>
                      <a:lnTo>
                        <a:pt x="248250" y="283236"/>
                      </a:lnTo>
                      <a:lnTo>
                        <a:pt x="283226" y="248260"/>
                      </a:lnTo>
                      <a:lnTo>
                        <a:pt x="266910" y="228553"/>
                      </a:lnTo>
                      <a:cubicBezTo>
                        <a:pt x="276206" y="214398"/>
                        <a:pt x="282454" y="198854"/>
                        <a:pt x="285788" y="182814"/>
                      </a:cubicBezTo>
                      <a:lnTo>
                        <a:pt x="311325" y="180404"/>
                      </a:lnTo>
                      <a:lnTo>
                        <a:pt x="311325" y="130940"/>
                      </a:lnTo>
                      <a:lnTo>
                        <a:pt x="285779" y="128531"/>
                      </a:lnTo>
                      <a:cubicBezTo>
                        <a:pt x="282445" y="112500"/>
                        <a:pt x="276197" y="96955"/>
                        <a:pt x="266900" y="82791"/>
                      </a:cubicBezTo>
                      <a:lnTo>
                        <a:pt x="283216" y="63084"/>
                      </a:lnTo>
                      <a:lnTo>
                        <a:pt x="248240" y="28108"/>
                      </a:lnTo>
                      <a:lnTo>
                        <a:pt x="228533" y="44425"/>
                      </a:lnTo>
                      <a:cubicBezTo>
                        <a:pt x="214379" y="35128"/>
                        <a:pt x="198825" y="28870"/>
                        <a:pt x="182794" y="25546"/>
                      </a:cubicBezTo>
                      <a:lnTo>
                        <a:pt x="180384" y="0"/>
                      </a:lnTo>
                      <a:lnTo>
                        <a:pt x="130921" y="0"/>
                      </a:lnTo>
                      <a:lnTo>
                        <a:pt x="128521" y="25537"/>
                      </a:lnTo>
                      <a:cubicBezTo>
                        <a:pt x="112490" y="28870"/>
                        <a:pt x="96936" y="35119"/>
                        <a:pt x="82782" y="44415"/>
                      </a:cubicBezTo>
                      <a:lnTo>
                        <a:pt x="63075" y="28099"/>
                      </a:lnTo>
                      <a:lnTo>
                        <a:pt x="28099" y="63075"/>
                      </a:lnTo>
                      <a:lnTo>
                        <a:pt x="44425" y="82782"/>
                      </a:lnTo>
                      <a:close/>
                      <a:moveTo>
                        <a:pt x="203016" y="108309"/>
                      </a:moveTo>
                      <a:cubicBezTo>
                        <a:pt x="229162" y="134455"/>
                        <a:pt x="229162" y="176860"/>
                        <a:pt x="203016" y="203007"/>
                      </a:cubicBezTo>
                      <a:cubicBezTo>
                        <a:pt x="176860" y="229162"/>
                        <a:pt x="134464" y="229153"/>
                        <a:pt x="108318" y="203007"/>
                      </a:cubicBezTo>
                      <a:cubicBezTo>
                        <a:pt x="82163" y="176851"/>
                        <a:pt x="82172" y="134455"/>
                        <a:pt x="108318" y="108309"/>
                      </a:cubicBezTo>
                      <a:cubicBezTo>
                        <a:pt x="134474" y="82153"/>
                        <a:pt x="176870" y="82153"/>
                        <a:pt x="203016" y="10830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E1875C-5DDA-A034-DE91-2780214C4289}"/>
                </a:ext>
              </a:extLst>
            </p:cNvPr>
            <p:cNvSpPr/>
            <p:nvPr/>
          </p:nvSpPr>
          <p:spPr>
            <a:xfrm>
              <a:off x="6565687" y="4377515"/>
              <a:ext cx="3693585" cy="215703"/>
            </a:xfrm>
            <a:custGeom>
              <a:avLst/>
              <a:gdLst>
                <a:gd name="connsiteX0" fmla="*/ 3693586 w 3693585"/>
                <a:gd name="connsiteY0" fmla="*/ 107852 h 215703"/>
                <a:gd name="connsiteX1" fmla="*/ 1846793 w 3693585"/>
                <a:gd name="connsiteY1" fmla="*/ 215703 h 215703"/>
                <a:gd name="connsiteX2" fmla="*/ 0 w 3693585"/>
                <a:gd name="connsiteY2" fmla="*/ 107852 h 215703"/>
                <a:gd name="connsiteX3" fmla="*/ 1846793 w 3693585"/>
                <a:gd name="connsiteY3" fmla="*/ 0 h 215703"/>
                <a:gd name="connsiteX4" fmla="*/ 3693586 w 3693585"/>
                <a:gd name="connsiteY4" fmla="*/ 107852 h 21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585" h="215703">
                  <a:moveTo>
                    <a:pt x="3693586" y="107852"/>
                  </a:moveTo>
                  <a:cubicBezTo>
                    <a:pt x="3693586" y="167416"/>
                    <a:pt x="2866748" y="215703"/>
                    <a:pt x="1846793" y="215703"/>
                  </a:cubicBezTo>
                  <a:cubicBezTo>
                    <a:pt x="826837" y="215703"/>
                    <a:pt x="0" y="167416"/>
                    <a:pt x="0" y="107852"/>
                  </a:cubicBezTo>
                  <a:cubicBezTo>
                    <a:pt x="0" y="48287"/>
                    <a:pt x="826837" y="0"/>
                    <a:pt x="1846793" y="0"/>
                  </a:cubicBezTo>
                  <a:cubicBezTo>
                    <a:pt x="2866748" y="0"/>
                    <a:pt x="3693586" y="48287"/>
                    <a:pt x="3693586" y="107852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D2A200EE-BD98-5476-E3E9-3879D58FFDA3}"/>
                </a:ext>
              </a:extLst>
            </p:cNvPr>
            <p:cNvGrpSpPr/>
            <p:nvPr/>
          </p:nvGrpSpPr>
          <p:grpSpPr>
            <a:xfrm>
              <a:off x="7988322" y="3103794"/>
              <a:ext cx="2021384" cy="1461964"/>
              <a:chOff x="4147842" y="2773594"/>
              <a:chExt cx="2021384" cy="1461964"/>
            </a:xfrm>
          </p:grpSpPr>
          <p:grpSp>
            <p:nvGrpSpPr>
              <p:cNvPr id="1739" name="Graphic 2">
                <a:extLst>
                  <a:ext uri="{FF2B5EF4-FFF2-40B4-BE49-F238E27FC236}">
                    <a16:creationId xmlns:a16="http://schemas.microsoft.com/office/drawing/2014/main" id="{AA77B37A-4004-F03D-CBF0-99C3EFE891C1}"/>
                  </a:ext>
                </a:extLst>
              </p:cNvPr>
              <p:cNvGrpSpPr/>
              <p:nvPr/>
            </p:nvGrpSpPr>
            <p:grpSpPr>
              <a:xfrm>
                <a:off x="5817715" y="3883229"/>
                <a:ext cx="295602" cy="295598"/>
                <a:chOff x="5817715" y="3883229"/>
                <a:chExt cx="295602" cy="295598"/>
              </a:xfrm>
            </p:grpSpPr>
            <p:sp>
              <p:nvSpPr>
                <p:cNvPr id="1949" name="Freeform: Shape 1948">
                  <a:extLst>
                    <a:ext uri="{FF2B5EF4-FFF2-40B4-BE49-F238E27FC236}">
                      <a16:creationId xmlns:a16="http://schemas.microsoft.com/office/drawing/2014/main" id="{190B69CF-BC33-BE3B-4D84-D7F4A3D73182}"/>
                    </a:ext>
                  </a:extLst>
                </p:cNvPr>
                <p:cNvSpPr/>
                <p:nvPr/>
              </p:nvSpPr>
              <p:spPr>
                <a:xfrm>
                  <a:off x="5817715" y="3883229"/>
                  <a:ext cx="295602" cy="295598"/>
                </a:xfrm>
                <a:custGeom>
                  <a:avLst/>
                  <a:gdLst>
                    <a:gd name="connsiteX0" fmla="*/ 251319 w 295602"/>
                    <a:gd name="connsiteY0" fmla="*/ 42308 h 295598"/>
                    <a:gd name="connsiteX1" fmla="*/ 253291 w 295602"/>
                    <a:gd name="connsiteY1" fmla="*/ 251315 h 295598"/>
                    <a:gd name="connsiteX2" fmla="*/ 44284 w 295602"/>
                    <a:gd name="connsiteY2" fmla="*/ 253287 h 295598"/>
                    <a:gd name="connsiteX3" fmla="*/ 42312 w 295602"/>
                    <a:gd name="connsiteY3" fmla="*/ 44280 h 295598"/>
                    <a:gd name="connsiteX4" fmla="*/ 251319 w 295602"/>
                    <a:gd name="connsiteY4" fmla="*/ 42308 h 295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602" h="295598">
                      <a:moveTo>
                        <a:pt x="251319" y="42308"/>
                      </a:moveTo>
                      <a:cubicBezTo>
                        <a:pt x="309583" y="99477"/>
                        <a:pt x="310469" y="193051"/>
                        <a:pt x="253291" y="251315"/>
                      </a:cubicBezTo>
                      <a:cubicBezTo>
                        <a:pt x="196122" y="309580"/>
                        <a:pt x="102548" y="310466"/>
                        <a:pt x="44284" y="253287"/>
                      </a:cubicBezTo>
                      <a:cubicBezTo>
                        <a:pt x="-13981" y="196118"/>
                        <a:pt x="-14867" y="102535"/>
                        <a:pt x="42312" y="44280"/>
                      </a:cubicBezTo>
                      <a:cubicBezTo>
                        <a:pt x="99481" y="-13984"/>
                        <a:pt x="193064" y="-14861"/>
                        <a:pt x="251319" y="42308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0" name="Freeform: Shape 1949">
                  <a:extLst>
                    <a:ext uri="{FF2B5EF4-FFF2-40B4-BE49-F238E27FC236}">
                      <a16:creationId xmlns:a16="http://schemas.microsoft.com/office/drawing/2014/main" id="{88D3F5D4-A118-D70A-F1B5-D2758C66643D}"/>
                    </a:ext>
                  </a:extLst>
                </p:cNvPr>
                <p:cNvSpPr/>
                <p:nvPr/>
              </p:nvSpPr>
              <p:spPr>
                <a:xfrm>
                  <a:off x="5839366" y="3904877"/>
                  <a:ext cx="252309" cy="252309"/>
                </a:xfrm>
                <a:custGeom>
                  <a:avLst/>
                  <a:gdLst>
                    <a:gd name="connsiteX0" fmla="*/ 214514 w 252309"/>
                    <a:gd name="connsiteY0" fmla="*/ 36110 h 252309"/>
                    <a:gd name="connsiteX1" fmla="*/ 216199 w 252309"/>
                    <a:gd name="connsiteY1" fmla="*/ 214513 h 252309"/>
                    <a:gd name="connsiteX2" fmla="*/ 37796 w 252309"/>
                    <a:gd name="connsiteY2" fmla="*/ 216199 h 252309"/>
                    <a:gd name="connsiteX3" fmla="*/ 36110 w 252309"/>
                    <a:gd name="connsiteY3" fmla="*/ 37796 h 252309"/>
                    <a:gd name="connsiteX4" fmla="*/ 214514 w 252309"/>
                    <a:gd name="connsiteY4" fmla="*/ 36110 h 252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309" h="252309">
                      <a:moveTo>
                        <a:pt x="214514" y="36110"/>
                      </a:moveTo>
                      <a:cubicBezTo>
                        <a:pt x="264244" y="84907"/>
                        <a:pt x="264996" y="164783"/>
                        <a:pt x="216199" y="214513"/>
                      </a:cubicBezTo>
                      <a:cubicBezTo>
                        <a:pt x="167403" y="264243"/>
                        <a:pt x="87526" y="264996"/>
                        <a:pt x="37796" y="216199"/>
                      </a:cubicBezTo>
                      <a:cubicBezTo>
                        <a:pt x="-11934" y="167403"/>
                        <a:pt x="-12686" y="87526"/>
                        <a:pt x="36110" y="37796"/>
                      </a:cubicBezTo>
                      <a:cubicBezTo>
                        <a:pt x="84907" y="-11934"/>
                        <a:pt x="164783" y="-12686"/>
                        <a:pt x="214514" y="3611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1" name="Freeform: Shape 1950">
                  <a:extLst>
                    <a:ext uri="{FF2B5EF4-FFF2-40B4-BE49-F238E27FC236}">
                      <a16:creationId xmlns:a16="http://schemas.microsoft.com/office/drawing/2014/main" id="{BB21FE19-875F-ADB1-B672-ED7C3EE3B25C}"/>
                    </a:ext>
                  </a:extLst>
                </p:cNvPr>
                <p:cNvSpPr/>
                <p:nvPr/>
              </p:nvSpPr>
              <p:spPr>
                <a:xfrm>
                  <a:off x="5897165" y="3957361"/>
                  <a:ext cx="138436" cy="148323"/>
                </a:xfrm>
                <a:custGeom>
                  <a:avLst/>
                  <a:gdLst>
                    <a:gd name="connsiteX0" fmla="*/ 123244 w 138436"/>
                    <a:gd name="connsiteY0" fmla="*/ 114871 h 148323"/>
                    <a:gd name="connsiteX1" fmla="*/ 138436 w 138436"/>
                    <a:gd name="connsiteY1" fmla="*/ 129787 h 148323"/>
                    <a:gd name="connsiteX2" fmla="*/ 127521 w 138436"/>
                    <a:gd name="connsiteY2" fmla="*/ 140913 h 148323"/>
                    <a:gd name="connsiteX3" fmla="*/ 112462 w 138436"/>
                    <a:gd name="connsiteY3" fmla="*/ 126139 h 148323"/>
                    <a:gd name="connsiteX4" fmla="*/ 68580 w 138436"/>
                    <a:gd name="connsiteY4" fmla="*/ 148323 h 148323"/>
                    <a:gd name="connsiteX5" fmla="*/ 60865 w 138436"/>
                    <a:gd name="connsiteY5" fmla="*/ 128778 h 148323"/>
                    <a:gd name="connsiteX6" fmla="*/ 97803 w 138436"/>
                    <a:gd name="connsiteY6" fmla="*/ 111757 h 148323"/>
                    <a:gd name="connsiteX7" fmla="*/ 70676 w 138436"/>
                    <a:gd name="connsiteY7" fmla="*/ 85134 h 148323"/>
                    <a:gd name="connsiteX8" fmla="*/ 12649 w 138436"/>
                    <a:gd name="connsiteY8" fmla="*/ 89440 h 148323"/>
                    <a:gd name="connsiteX9" fmla="*/ 15326 w 138436"/>
                    <a:gd name="connsiteY9" fmla="*/ 30813 h 148323"/>
                    <a:gd name="connsiteX10" fmla="*/ 0 w 138436"/>
                    <a:gd name="connsiteY10" fmla="*/ 15773 h 148323"/>
                    <a:gd name="connsiteX11" fmla="*/ 10916 w 138436"/>
                    <a:gd name="connsiteY11" fmla="*/ 4648 h 148323"/>
                    <a:gd name="connsiteX12" fmla="*/ 25975 w 138436"/>
                    <a:gd name="connsiteY12" fmla="*/ 19421 h 148323"/>
                    <a:gd name="connsiteX13" fmla="*/ 61274 w 138436"/>
                    <a:gd name="connsiteY13" fmla="*/ 0 h 148323"/>
                    <a:gd name="connsiteX14" fmla="*/ 69513 w 138436"/>
                    <a:gd name="connsiteY14" fmla="*/ 19012 h 148323"/>
                    <a:gd name="connsiteX15" fmla="*/ 40624 w 138436"/>
                    <a:gd name="connsiteY15" fmla="*/ 33804 h 148323"/>
                    <a:gd name="connsiteX16" fmla="*/ 68028 w 138436"/>
                    <a:gd name="connsiteY16" fmla="*/ 60693 h 148323"/>
                    <a:gd name="connsiteX17" fmla="*/ 126178 w 138436"/>
                    <a:gd name="connsiteY17" fmla="*/ 55978 h 148323"/>
                    <a:gd name="connsiteX18" fmla="*/ 123244 w 138436"/>
                    <a:gd name="connsiteY18" fmla="*/ 114871 h 148323"/>
                    <a:gd name="connsiteX19" fmla="*/ 54264 w 138436"/>
                    <a:gd name="connsiteY19" fmla="*/ 69027 h 148323"/>
                    <a:gd name="connsiteX20" fmla="*/ 30118 w 138436"/>
                    <a:gd name="connsiteY20" fmla="*/ 45339 h 148323"/>
                    <a:gd name="connsiteX21" fmla="*/ 29013 w 138436"/>
                    <a:gd name="connsiteY21" fmla="*/ 71152 h 148323"/>
                    <a:gd name="connsiteX22" fmla="*/ 54264 w 138436"/>
                    <a:gd name="connsiteY22" fmla="*/ 69027 h 148323"/>
                    <a:gd name="connsiteX23" fmla="*/ 110357 w 138436"/>
                    <a:gd name="connsiteY23" fmla="*/ 74543 h 148323"/>
                    <a:gd name="connsiteX24" fmla="*/ 84439 w 138436"/>
                    <a:gd name="connsiteY24" fmla="*/ 76800 h 148323"/>
                    <a:gd name="connsiteX25" fmla="*/ 108452 w 138436"/>
                    <a:gd name="connsiteY25" fmla="*/ 100365 h 148323"/>
                    <a:gd name="connsiteX26" fmla="*/ 110357 w 138436"/>
                    <a:gd name="connsiteY26" fmla="*/ 74543 h 14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8436" h="148323">
                      <a:moveTo>
                        <a:pt x="123244" y="114871"/>
                      </a:moveTo>
                      <a:lnTo>
                        <a:pt x="138436" y="129787"/>
                      </a:lnTo>
                      <a:lnTo>
                        <a:pt x="127521" y="140913"/>
                      </a:lnTo>
                      <a:lnTo>
                        <a:pt x="112462" y="126139"/>
                      </a:lnTo>
                      <a:cubicBezTo>
                        <a:pt x="98603" y="138636"/>
                        <a:pt x="81610" y="147266"/>
                        <a:pt x="68580" y="148323"/>
                      </a:cubicBezTo>
                      <a:lnTo>
                        <a:pt x="60865" y="128778"/>
                      </a:lnTo>
                      <a:cubicBezTo>
                        <a:pt x="72809" y="127454"/>
                        <a:pt x="86735" y="121139"/>
                        <a:pt x="97803" y="111757"/>
                      </a:cubicBezTo>
                      <a:lnTo>
                        <a:pt x="70676" y="85134"/>
                      </a:lnTo>
                      <a:cubicBezTo>
                        <a:pt x="52235" y="96603"/>
                        <a:pt x="31509" y="107947"/>
                        <a:pt x="12649" y="89440"/>
                      </a:cubicBezTo>
                      <a:cubicBezTo>
                        <a:pt x="-1191" y="75867"/>
                        <a:pt x="-3410" y="53978"/>
                        <a:pt x="15326" y="30813"/>
                      </a:cubicBezTo>
                      <a:lnTo>
                        <a:pt x="0" y="15773"/>
                      </a:lnTo>
                      <a:lnTo>
                        <a:pt x="10916" y="4648"/>
                      </a:lnTo>
                      <a:lnTo>
                        <a:pt x="25975" y="19421"/>
                      </a:lnTo>
                      <a:cubicBezTo>
                        <a:pt x="36366" y="9915"/>
                        <a:pt x="49339" y="2667"/>
                        <a:pt x="61274" y="0"/>
                      </a:cubicBezTo>
                      <a:lnTo>
                        <a:pt x="69513" y="19012"/>
                      </a:lnTo>
                      <a:cubicBezTo>
                        <a:pt x="58245" y="22079"/>
                        <a:pt x="48492" y="27403"/>
                        <a:pt x="40624" y="33804"/>
                      </a:cubicBezTo>
                      <a:lnTo>
                        <a:pt x="68028" y="60693"/>
                      </a:lnTo>
                      <a:cubicBezTo>
                        <a:pt x="86468" y="49235"/>
                        <a:pt x="107318" y="37471"/>
                        <a:pt x="126178" y="55978"/>
                      </a:cubicBezTo>
                      <a:cubicBezTo>
                        <a:pt x="140018" y="69561"/>
                        <a:pt x="141970" y="91449"/>
                        <a:pt x="123244" y="114871"/>
                      </a:cubicBezTo>
                      <a:close/>
                      <a:moveTo>
                        <a:pt x="54264" y="69027"/>
                      </a:moveTo>
                      <a:lnTo>
                        <a:pt x="30118" y="45339"/>
                      </a:lnTo>
                      <a:cubicBezTo>
                        <a:pt x="22165" y="56436"/>
                        <a:pt x="23051" y="65294"/>
                        <a:pt x="29013" y="71152"/>
                      </a:cubicBezTo>
                      <a:cubicBezTo>
                        <a:pt x="35538" y="77533"/>
                        <a:pt x="44234" y="74628"/>
                        <a:pt x="54264" y="69027"/>
                      </a:cubicBezTo>
                      <a:close/>
                      <a:moveTo>
                        <a:pt x="110357" y="74543"/>
                      </a:moveTo>
                      <a:cubicBezTo>
                        <a:pt x="103708" y="68018"/>
                        <a:pt x="94736" y="70933"/>
                        <a:pt x="84439" y="76800"/>
                      </a:cubicBezTo>
                      <a:lnTo>
                        <a:pt x="108452" y="100365"/>
                      </a:lnTo>
                      <a:cubicBezTo>
                        <a:pt x="116681" y="89002"/>
                        <a:pt x="116196" y="80267"/>
                        <a:pt x="110357" y="74543"/>
                      </a:cubicBez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740" name="Graphic 2">
                <a:extLst>
                  <a:ext uri="{FF2B5EF4-FFF2-40B4-BE49-F238E27FC236}">
                    <a16:creationId xmlns:a16="http://schemas.microsoft.com/office/drawing/2014/main" id="{E50DA7F4-3857-BDFB-225F-684A0C0CE616}"/>
                  </a:ext>
                </a:extLst>
              </p:cNvPr>
              <p:cNvGrpSpPr/>
              <p:nvPr/>
            </p:nvGrpSpPr>
            <p:grpSpPr>
              <a:xfrm>
                <a:off x="4147842" y="2773594"/>
                <a:ext cx="2021384" cy="1405238"/>
                <a:chOff x="4147842" y="2773594"/>
                <a:chExt cx="2021384" cy="1405238"/>
              </a:xfrm>
            </p:grpSpPr>
            <p:grpSp>
              <p:nvGrpSpPr>
                <p:cNvPr id="1753" name="Graphic 2">
                  <a:extLst>
                    <a:ext uri="{FF2B5EF4-FFF2-40B4-BE49-F238E27FC236}">
                      <a16:creationId xmlns:a16="http://schemas.microsoft.com/office/drawing/2014/main" id="{A0FE193C-EF72-26E3-2A3E-A3A97D8B2D59}"/>
                    </a:ext>
                  </a:extLst>
                </p:cNvPr>
                <p:cNvGrpSpPr/>
                <p:nvPr/>
              </p:nvGrpSpPr>
              <p:grpSpPr>
                <a:xfrm>
                  <a:off x="5935566" y="3899694"/>
                  <a:ext cx="233660" cy="279138"/>
                  <a:chOff x="5935566" y="3899694"/>
                  <a:chExt cx="233660" cy="279138"/>
                </a:xfrm>
              </p:grpSpPr>
              <p:sp>
                <p:nvSpPr>
                  <p:cNvPr id="1946" name="Freeform: Shape 1945">
                    <a:extLst>
                      <a:ext uri="{FF2B5EF4-FFF2-40B4-BE49-F238E27FC236}">
                        <a16:creationId xmlns:a16="http://schemas.microsoft.com/office/drawing/2014/main" id="{CA8E0B77-39C5-2518-D3ED-CC93A488F474}"/>
                      </a:ext>
                    </a:extLst>
                  </p:cNvPr>
                  <p:cNvSpPr/>
                  <p:nvPr/>
                </p:nvSpPr>
                <p:spPr>
                  <a:xfrm>
                    <a:off x="5935566" y="3899704"/>
                    <a:ext cx="233660" cy="279129"/>
                  </a:xfrm>
                  <a:custGeom>
                    <a:avLst/>
                    <a:gdLst>
                      <a:gd name="connsiteX0" fmla="*/ 53915 w 233660"/>
                      <a:gd name="connsiteY0" fmla="*/ 1984 h 279129"/>
                      <a:gd name="connsiteX1" fmla="*/ 4262 w 233660"/>
                      <a:gd name="connsiteY1" fmla="*/ 38502 h 279129"/>
                      <a:gd name="connsiteX2" fmla="*/ 2014 w 233660"/>
                      <a:gd name="connsiteY2" fmla="*/ 53199 h 279129"/>
                      <a:gd name="connsiteX3" fmla="*/ 164996 w 233660"/>
                      <a:gd name="connsiteY3" fmla="*/ 274837 h 279129"/>
                      <a:gd name="connsiteX4" fmla="*/ 179693 w 233660"/>
                      <a:gd name="connsiteY4" fmla="*/ 277075 h 279129"/>
                      <a:gd name="connsiteX5" fmla="*/ 229347 w 233660"/>
                      <a:gd name="connsiteY5" fmla="*/ 240556 h 279129"/>
                      <a:gd name="connsiteX6" fmla="*/ 231643 w 233660"/>
                      <a:gd name="connsiteY6" fmla="*/ 238165 h 279129"/>
                      <a:gd name="connsiteX7" fmla="*/ 231585 w 233660"/>
                      <a:gd name="connsiteY7" fmla="*/ 225869 h 279129"/>
                      <a:gd name="connsiteX8" fmla="*/ 68603 w 233660"/>
                      <a:gd name="connsiteY8" fmla="*/ 4231 h 279129"/>
                      <a:gd name="connsiteX9" fmla="*/ 56878 w 233660"/>
                      <a:gd name="connsiteY9" fmla="*/ 517 h 279129"/>
                      <a:gd name="connsiteX10" fmla="*/ 53915 w 233660"/>
                      <a:gd name="connsiteY10" fmla="*/ 1984 h 279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3660" h="279129">
                        <a:moveTo>
                          <a:pt x="53915" y="1984"/>
                        </a:moveTo>
                        <a:lnTo>
                          <a:pt x="4262" y="38502"/>
                        </a:lnTo>
                        <a:cubicBezTo>
                          <a:pt x="-434" y="41950"/>
                          <a:pt x="-1349" y="48618"/>
                          <a:pt x="2014" y="53199"/>
                        </a:cubicBezTo>
                        <a:lnTo>
                          <a:pt x="164996" y="274837"/>
                        </a:lnTo>
                        <a:cubicBezTo>
                          <a:pt x="168444" y="279533"/>
                          <a:pt x="174997" y="280523"/>
                          <a:pt x="179693" y="277075"/>
                        </a:cubicBezTo>
                        <a:lnTo>
                          <a:pt x="229347" y="240556"/>
                        </a:lnTo>
                        <a:cubicBezTo>
                          <a:pt x="230261" y="239880"/>
                          <a:pt x="231100" y="239099"/>
                          <a:pt x="231643" y="238165"/>
                        </a:cubicBezTo>
                        <a:cubicBezTo>
                          <a:pt x="234319" y="234613"/>
                          <a:pt x="234366" y="229641"/>
                          <a:pt x="231585" y="225869"/>
                        </a:cubicBezTo>
                        <a:lnTo>
                          <a:pt x="68603" y="4231"/>
                        </a:lnTo>
                        <a:cubicBezTo>
                          <a:pt x="65907" y="574"/>
                          <a:pt x="61154" y="-864"/>
                          <a:pt x="56878" y="517"/>
                        </a:cubicBezTo>
                        <a:cubicBezTo>
                          <a:pt x="55830" y="745"/>
                          <a:pt x="54830" y="1317"/>
                          <a:pt x="53915" y="1984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7" name="Freeform: Shape 1946">
                    <a:extLst>
                      <a:ext uri="{FF2B5EF4-FFF2-40B4-BE49-F238E27FC236}">
                        <a16:creationId xmlns:a16="http://schemas.microsoft.com/office/drawing/2014/main" id="{BFE0C909-B2B8-973E-49E7-6F1E1B74C6A9}"/>
                      </a:ext>
                    </a:extLst>
                  </p:cNvPr>
                  <p:cNvSpPr/>
                  <p:nvPr/>
                </p:nvSpPr>
                <p:spPr>
                  <a:xfrm>
                    <a:off x="5935663" y="3916971"/>
                    <a:ext cx="225367" cy="261646"/>
                  </a:xfrm>
                  <a:custGeom>
                    <a:avLst/>
                    <a:gdLst>
                      <a:gd name="connsiteX0" fmla="*/ 15709 w 225367"/>
                      <a:gd name="connsiteY0" fmla="*/ 33913 h 261646"/>
                      <a:gd name="connsiteX1" fmla="*/ 60886 w 225367"/>
                      <a:gd name="connsiteY1" fmla="*/ 690 h 261646"/>
                      <a:gd name="connsiteX2" fmla="*/ 65848 w 225367"/>
                      <a:gd name="connsiteY2" fmla="*/ 1442 h 261646"/>
                      <a:gd name="connsiteX3" fmla="*/ 65096 w 225367"/>
                      <a:gd name="connsiteY3" fmla="*/ 6405 h 261646"/>
                      <a:gd name="connsiteX4" fmla="*/ 19919 w 225367"/>
                      <a:gd name="connsiteY4" fmla="*/ 39628 h 261646"/>
                      <a:gd name="connsiteX5" fmla="*/ 29444 w 225367"/>
                      <a:gd name="connsiteY5" fmla="*/ 52582 h 261646"/>
                      <a:gd name="connsiteX6" fmla="*/ 74621 w 225367"/>
                      <a:gd name="connsiteY6" fmla="*/ 19359 h 261646"/>
                      <a:gd name="connsiteX7" fmla="*/ 79583 w 225367"/>
                      <a:gd name="connsiteY7" fmla="*/ 20111 h 261646"/>
                      <a:gd name="connsiteX8" fmla="*/ 78831 w 225367"/>
                      <a:gd name="connsiteY8" fmla="*/ 25074 h 261646"/>
                      <a:gd name="connsiteX9" fmla="*/ 33654 w 225367"/>
                      <a:gd name="connsiteY9" fmla="*/ 58297 h 261646"/>
                      <a:gd name="connsiteX10" fmla="*/ 43179 w 225367"/>
                      <a:gd name="connsiteY10" fmla="*/ 71251 h 261646"/>
                      <a:gd name="connsiteX11" fmla="*/ 88356 w 225367"/>
                      <a:gd name="connsiteY11" fmla="*/ 38028 h 261646"/>
                      <a:gd name="connsiteX12" fmla="*/ 93318 w 225367"/>
                      <a:gd name="connsiteY12" fmla="*/ 38780 h 261646"/>
                      <a:gd name="connsiteX13" fmla="*/ 92566 w 225367"/>
                      <a:gd name="connsiteY13" fmla="*/ 43743 h 261646"/>
                      <a:gd name="connsiteX14" fmla="*/ 47389 w 225367"/>
                      <a:gd name="connsiteY14" fmla="*/ 76966 h 261646"/>
                      <a:gd name="connsiteX15" fmla="*/ 56914 w 225367"/>
                      <a:gd name="connsiteY15" fmla="*/ 89920 h 261646"/>
                      <a:gd name="connsiteX16" fmla="*/ 102091 w 225367"/>
                      <a:gd name="connsiteY16" fmla="*/ 56697 h 261646"/>
                      <a:gd name="connsiteX17" fmla="*/ 107054 w 225367"/>
                      <a:gd name="connsiteY17" fmla="*/ 57449 h 261646"/>
                      <a:gd name="connsiteX18" fmla="*/ 106301 w 225367"/>
                      <a:gd name="connsiteY18" fmla="*/ 62412 h 261646"/>
                      <a:gd name="connsiteX19" fmla="*/ 61124 w 225367"/>
                      <a:gd name="connsiteY19" fmla="*/ 95635 h 261646"/>
                      <a:gd name="connsiteX20" fmla="*/ 70649 w 225367"/>
                      <a:gd name="connsiteY20" fmla="*/ 108589 h 261646"/>
                      <a:gd name="connsiteX21" fmla="*/ 115826 w 225367"/>
                      <a:gd name="connsiteY21" fmla="*/ 75366 h 261646"/>
                      <a:gd name="connsiteX22" fmla="*/ 120788 w 225367"/>
                      <a:gd name="connsiteY22" fmla="*/ 76118 h 261646"/>
                      <a:gd name="connsiteX23" fmla="*/ 120036 w 225367"/>
                      <a:gd name="connsiteY23" fmla="*/ 81081 h 261646"/>
                      <a:gd name="connsiteX24" fmla="*/ 74859 w 225367"/>
                      <a:gd name="connsiteY24" fmla="*/ 114304 h 261646"/>
                      <a:gd name="connsiteX25" fmla="*/ 84384 w 225367"/>
                      <a:gd name="connsiteY25" fmla="*/ 127258 h 261646"/>
                      <a:gd name="connsiteX26" fmla="*/ 129561 w 225367"/>
                      <a:gd name="connsiteY26" fmla="*/ 94035 h 261646"/>
                      <a:gd name="connsiteX27" fmla="*/ 134524 w 225367"/>
                      <a:gd name="connsiteY27" fmla="*/ 94787 h 261646"/>
                      <a:gd name="connsiteX28" fmla="*/ 133771 w 225367"/>
                      <a:gd name="connsiteY28" fmla="*/ 99750 h 261646"/>
                      <a:gd name="connsiteX29" fmla="*/ 88594 w 225367"/>
                      <a:gd name="connsiteY29" fmla="*/ 132973 h 261646"/>
                      <a:gd name="connsiteX30" fmla="*/ 98119 w 225367"/>
                      <a:gd name="connsiteY30" fmla="*/ 145927 h 261646"/>
                      <a:gd name="connsiteX31" fmla="*/ 143296 w 225367"/>
                      <a:gd name="connsiteY31" fmla="*/ 112704 h 261646"/>
                      <a:gd name="connsiteX32" fmla="*/ 148259 w 225367"/>
                      <a:gd name="connsiteY32" fmla="*/ 113456 h 261646"/>
                      <a:gd name="connsiteX33" fmla="*/ 147497 w 225367"/>
                      <a:gd name="connsiteY33" fmla="*/ 118419 h 261646"/>
                      <a:gd name="connsiteX34" fmla="*/ 102320 w 225367"/>
                      <a:gd name="connsiteY34" fmla="*/ 151642 h 261646"/>
                      <a:gd name="connsiteX35" fmla="*/ 111845 w 225367"/>
                      <a:gd name="connsiteY35" fmla="*/ 164596 h 261646"/>
                      <a:gd name="connsiteX36" fmla="*/ 157022 w 225367"/>
                      <a:gd name="connsiteY36" fmla="*/ 131373 h 261646"/>
                      <a:gd name="connsiteX37" fmla="*/ 161984 w 225367"/>
                      <a:gd name="connsiteY37" fmla="*/ 132125 h 261646"/>
                      <a:gd name="connsiteX38" fmla="*/ 161232 w 225367"/>
                      <a:gd name="connsiteY38" fmla="*/ 137088 h 261646"/>
                      <a:gd name="connsiteX39" fmla="*/ 116055 w 225367"/>
                      <a:gd name="connsiteY39" fmla="*/ 170311 h 261646"/>
                      <a:gd name="connsiteX40" fmla="*/ 125580 w 225367"/>
                      <a:gd name="connsiteY40" fmla="*/ 183265 h 261646"/>
                      <a:gd name="connsiteX41" fmla="*/ 170757 w 225367"/>
                      <a:gd name="connsiteY41" fmla="*/ 150042 h 261646"/>
                      <a:gd name="connsiteX42" fmla="*/ 175719 w 225367"/>
                      <a:gd name="connsiteY42" fmla="*/ 150794 h 261646"/>
                      <a:gd name="connsiteX43" fmla="*/ 174967 w 225367"/>
                      <a:gd name="connsiteY43" fmla="*/ 155757 h 261646"/>
                      <a:gd name="connsiteX44" fmla="*/ 129790 w 225367"/>
                      <a:gd name="connsiteY44" fmla="*/ 188980 h 261646"/>
                      <a:gd name="connsiteX45" fmla="*/ 139124 w 225367"/>
                      <a:gd name="connsiteY45" fmla="*/ 201667 h 261646"/>
                      <a:gd name="connsiteX46" fmla="*/ 139372 w 225367"/>
                      <a:gd name="connsiteY46" fmla="*/ 201886 h 261646"/>
                      <a:gd name="connsiteX47" fmla="*/ 184501 w 225367"/>
                      <a:gd name="connsiteY47" fmla="*/ 168701 h 261646"/>
                      <a:gd name="connsiteX48" fmla="*/ 189464 w 225367"/>
                      <a:gd name="connsiteY48" fmla="*/ 169454 h 261646"/>
                      <a:gd name="connsiteX49" fmla="*/ 188711 w 225367"/>
                      <a:gd name="connsiteY49" fmla="*/ 174416 h 261646"/>
                      <a:gd name="connsiteX50" fmla="*/ 146115 w 225367"/>
                      <a:gd name="connsiteY50" fmla="*/ 205744 h 261646"/>
                      <a:gd name="connsiteX51" fmla="*/ 153736 w 225367"/>
                      <a:gd name="connsiteY51" fmla="*/ 203648 h 261646"/>
                      <a:gd name="connsiteX52" fmla="*/ 185473 w 225367"/>
                      <a:gd name="connsiteY52" fmla="*/ 181455 h 261646"/>
                      <a:gd name="connsiteX53" fmla="*/ 200380 w 225367"/>
                      <a:gd name="connsiteY53" fmla="*/ 183493 h 261646"/>
                      <a:gd name="connsiteX54" fmla="*/ 223306 w 225367"/>
                      <a:gd name="connsiteY54" fmla="*/ 214669 h 261646"/>
                      <a:gd name="connsiteX55" fmla="*/ 221163 w 225367"/>
                      <a:gd name="connsiteY55" fmla="*/ 229604 h 261646"/>
                      <a:gd name="connsiteX56" fmla="*/ 179520 w 225367"/>
                      <a:gd name="connsiteY56" fmla="*/ 259465 h 261646"/>
                      <a:gd name="connsiteX57" fmla="*/ 164927 w 225367"/>
                      <a:gd name="connsiteY57" fmla="*/ 257474 h 261646"/>
                      <a:gd name="connsiteX58" fmla="*/ 2031 w 225367"/>
                      <a:gd name="connsiteY58" fmla="*/ 35951 h 261646"/>
                      <a:gd name="connsiteX59" fmla="*/ 4288 w 225367"/>
                      <a:gd name="connsiteY59" fmla="*/ 20921 h 261646"/>
                      <a:gd name="connsiteX60" fmla="*/ 5527 w 225367"/>
                      <a:gd name="connsiteY60" fmla="*/ 19959 h 261646"/>
                      <a:gd name="connsiteX61" fmla="*/ 15709 w 225367"/>
                      <a:gd name="connsiteY61" fmla="*/ 33913 h 261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25367" h="261646">
                        <a:moveTo>
                          <a:pt x="15709" y="33913"/>
                        </a:moveTo>
                        <a:lnTo>
                          <a:pt x="60886" y="690"/>
                        </a:lnTo>
                        <a:cubicBezTo>
                          <a:pt x="62457" y="-472"/>
                          <a:pt x="64686" y="-129"/>
                          <a:pt x="65848" y="1442"/>
                        </a:cubicBezTo>
                        <a:cubicBezTo>
                          <a:pt x="67010" y="3023"/>
                          <a:pt x="66667" y="5252"/>
                          <a:pt x="65096" y="6405"/>
                        </a:cubicBezTo>
                        <a:lnTo>
                          <a:pt x="19919" y="39628"/>
                        </a:lnTo>
                        <a:lnTo>
                          <a:pt x="29444" y="52582"/>
                        </a:lnTo>
                        <a:lnTo>
                          <a:pt x="74621" y="19359"/>
                        </a:lnTo>
                        <a:cubicBezTo>
                          <a:pt x="76192" y="18197"/>
                          <a:pt x="78421" y="18540"/>
                          <a:pt x="79583" y="20111"/>
                        </a:cubicBezTo>
                        <a:cubicBezTo>
                          <a:pt x="80746" y="21692"/>
                          <a:pt x="80403" y="23921"/>
                          <a:pt x="78831" y="25074"/>
                        </a:cubicBezTo>
                        <a:lnTo>
                          <a:pt x="33654" y="58297"/>
                        </a:lnTo>
                        <a:lnTo>
                          <a:pt x="43179" y="71251"/>
                        </a:lnTo>
                        <a:lnTo>
                          <a:pt x="88356" y="38028"/>
                        </a:lnTo>
                        <a:cubicBezTo>
                          <a:pt x="89928" y="36866"/>
                          <a:pt x="92157" y="37199"/>
                          <a:pt x="93318" y="38780"/>
                        </a:cubicBezTo>
                        <a:cubicBezTo>
                          <a:pt x="94481" y="40361"/>
                          <a:pt x="94138" y="42581"/>
                          <a:pt x="92566" y="43743"/>
                        </a:cubicBezTo>
                        <a:lnTo>
                          <a:pt x="47389" y="76966"/>
                        </a:lnTo>
                        <a:lnTo>
                          <a:pt x="56914" y="89920"/>
                        </a:lnTo>
                        <a:lnTo>
                          <a:pt x="102091" y="56697"/>
                        </a:lnTo>
                        <a:cubicBezTo>
                          <a:pt x="103663" y="55535"/>
                          <a:pt x="105891" y="55868"/>
                          <a:pt x="107054" y="57449"/>
                        </a:cubicBezTo>
                        <a:cubicBezTo>
                          <a:pt x="108216" y="59030"/>
                          <a:pt x="107873" y="61259"/>
                          <a:pt x="106301" y="62412"/>
                        </a:cubicBezTo>
                        <a:lnTo>
                          <a:pt x="61124" y="95635"/>
                        </a:lnTo>
                        <a:lnTo>
                          <a:pt x="70649" y="108589"/>
                        </a:lnTo>
                        <a:lnTo>
                          <a:pt x="115826" y="75366"/>
                        </a:lnTo>
                        <a:cubicBezTo>
                          <a:pt x="117398" y="74204"/>
                          <a:pt x="119627" y="74537"/>
                          <a:pt x="120788" y="76118"/>
                        </a:cubicBezTo>
                        <a:cubicBezTo>
                          <a:pt x="121951" y="77699"/>
                          <a:pt x="121608" y="79928"/>
                          <a:pt x="120036" y="81081"/>
                        </a:cubicBezTo>
                        <a:lnTo>
                          <a:pt x="74859" y="114304"/>
                        </a:lnTo>
                        <a:lnTo>
                          <a:pt x="84384" y="127258"/>
                        </a:lnTo>
                        <a:lnTo>
                          <a:pt x="129561" y="94035"/>
                        </a:lnTo>
                        <a:cubicBezTo>
                          <a:pt x="131133" y="92873"/>
                          <a:pt x="133362" y="93206"/>
                          <a:pt x="134524" y="94787"/>
                        </a:cubicBezTo>
                        <a:cubicBezTo>
                          <a:pt x="135686" y="96368"/>
                          <a:pt x="135343" y="98597"/>
                          <a:pt x="133771" y="99750"/>
                        </a:cubicBezTo>
                        <a:lnTo>
                          <a:pt x="88594" y="132973"/>
                        </a:lnTo>
                        <a:lnTo>
                          <a:pt x="98119" y="145927"/>
                        </a:lnTo>
                        <a:lnTo>
                          <a:pt x="143296" y="112704"/>
                        </a:lnTo>
                        <a:cubicBezTo>
                          <a:pt x="144868" y="111542"/>
                          <a:pt x="147096" y="111875"/>
                          <a:pt x="148259" y="113456"/>
                        </a:cubicBezTo>
                        <a:cubicBezTo>
                          <a:pt x="149421" y="115037"/>
                          <a:pt x="149078" y="117266"/>
                          <a:pt x="147497" y="118419"/>
                        </a:cubicBezTo>
                        <a:lnTo>
                          <a:pt x="102320" y="151642"/>
                        </a:lnTo>
                        <a:lnTo>
                          <a:pt x="111845" y="164596"/>
                        </a:lnTo>
                        <a:lnTo>
                          <a:pt x="157022" y="131373"/>
                        </a:lnTo>
                        <a:cubicBezTo>
                          <a:pt x="158593" y="130211"/>
                          <a:pt x="160822" y="130544"/>
                          <a:pt x="161984" y="132125"/>
                        </a:cubicBezTo>
                        <a:cubicBezTo>
                          <a:pt x="163146" y="133706"/>
                          <a:pt x="162803" y="135935"/>
                          <a:pt x="161232" y="137088"/>
                        </a:cubicBezTo>
                        <a:lnTo>
                          <a:pt x="116055" y="170311"/>
                        </a:lnTo>
                        <a:lnTo>
                          <a:pt x="125580" y="183265"/>
                        </a:lnTo>
                        <a:lnTo>
                          <a:pt x="170757" y="150042"/>
                        </a:lnTo>
                        <a:cubicBezTo>
                          <a:pt x="172328" y="148880"/>
                          <a:pt x="174557" y="149213"/>
                          <a:pt x="175719" y="150794"/>
                        </a:cubicBezTo>
                        <a:cubicBezTo>
                          <a:pt x="176881" y="152375"/>
                          <a:pt x="176538" y="154604"/>
                          <a:pt x="174967" y="155757"/>
                        </a:cubicBezTo>
                        <a:lnTo>
                          <a:pt x="129790" y="188980"/>
                        </a:lnTo>
                        <a:lnTo>
                          <a:pt x="139124" y="201667"/>
                        </a:lnTo>
                        <a:cubicBezTo>
                          <a:pt x="139191" y="201762"/>
                          <a:pt x="139296" y="201801"/>
                          <a:pt x="139372" y="201886"/>
                        </a:cubicBezTo>
                        <a:lnTo>
                          <a:pt x="184501" y="168701"/>
                        </a:lnTo>
                        <a:cubicBezTo>
                          <a:pt x="186073" y="167539"/>
                          <a:pt x="188302" y="167882"/>
                          <a:pt x="189464" y="169454"/>
                        </a:cubicBezTo>
                        <a:cubicBezTo>
                          <a:pt x="190626" y="171035"/>
                          <a:pt x="190283" y="173264"/>
                          <a:pt x="188711" y="174416"/>
                        </a:cubicBezTo>
                        <a:lnTo>
                          <a:pt x="146115" y="205744"/>
                        </a:lnTo>
                        <a:cubicBezTo>
                          <a:pt x="148716" y="206068"/>
                          <a:pt x="151459" y="205410"/>
                          <a:pt x="153736" y="203648"/>
                        </a:cubicBezTo>
                        <a:lnTo>
                          <a:pt x="185473" y="181455"/>
                        </a:lnTo>
                        <a:cubicBezTo>
                          <a:pt x="190188" y="177807"/>
                          <a:pt x="196865" y="178712"/>
                          <a:pt x="200380" y="183493"/>
                        </a:cubicBezTo>
                        <a:lnTo>
                          <a:pt x="223306" y="214669"/>
                        </a:lnTo>
                        <a:cubicBezTo>
                          <a:pt x="226745" y="219346"/>
                          <a:pt x="225783" y="226032"/>
                          <a:pt x="221163" y="229604"/>
                        </a:cubicBezTo>
                        <a:lnTo>
                          <a:pt x="179520" y="259465"/>
                        </a:lnTo>
                        <a:cubicBezTo>
                          <a:pt x="174919" y="263027"/>
                          <a:pt x="168357" y="262132"/>
                          <a:pt x="164927" y="257474"/>
                        </a:cubicBezTo>
                        <a:lnTo>
                          <a:pt x="2031" y="35951"/>
                        </a:lnTo>
                        <a:cubicBezTo>
                          <a:pt x="-1417" y="31255"/>
                          <a:pt x="-350" y="24512"/>
                          <a:pt x="4288" y="20921"/>
                        </a:cubicBezTo>
                        <a:lnTo>
                          <a:pt x="5527" y="19959"/>
                        </a:lnTo>
                        <a:lnTo>
                          <a:pt x="15709" y="339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8" name="Freeform: Shape 1947">
                    <a:extLst>
                      <a:ext uri="{FF2B5EF4-FFF2-40B4-BE49-F238E27FC236}">
                        <a16:creationId xmlns:a16="http://schemas.microsoft.com/office/drawing/2014/main" id="{B9531426-314A-EBC6-49DE-24395167AE48}"/>
                      </a:ext>
                    </a:extLst>
                  </p:cNvPr>
                  <p:cNvSpPr/>
                  <p:nvPr/>
                </p:nvSpPr>
                <p:spPr>
                  <a:xfrm>
                    <a:off x="5992444" y="3899694"/>
                    <a:ext cx="176782" cy="238165"/>
                  </a:xfrm>
                  <a:custGeom>
                    <a:avLst/>
                    <a:gdLst>
                      <a:gd name="connsiteX0" fmla="*/ 0 w 176782"/>
                      <a:gd name="connsiteY0" fmla="*/ 517 h 238165"/>
                      <a:gd name="connsiteX1" fmla="*/ 174765 w 176782"/>
                      <a:gd name="connsiteY1" fmla="*/ 238165 h 238165"/>
                      <a:gd name="connsiteX2" fmla="*/ 174708 w 176782"/>
                      <a:gd name="connsiteY2" fmla="*/ 225869 h 238165"/>
                      <a:gd name="connsiteX3" fmla="*/ 11725 w 176782"/>
                      <a:gd name="connsiteY3" fmla="*/ 4231 h 238165"/>
                      <a:gd name="connsiteX4" fmla="*/ 0 w 176782"/>
                      <a:gd name="connsiteY4" fmla="*/ 517 h 23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782" h="238165">
                        <a:moveTo>
                          <a:pt x="0" y="517"/>
                        </a:moveTo>
                        <a:lnTo>
                          <a:pt x="174765" y="238165"/>
                        </a:lnTo>
                        <a:cubicBezTo>
                          <a:pt x="177441" y="234613"/>
                          <a:pt x="177489" y="229641"/>
                          <a:pt x="174708" y="225869"/>
                        </a:cubicBezTo>
                        <a:lnTo>
                          <a:pt x="11725" y="4231"/>
                        </a:lnTo>
                        <a:cubicBezTo>
                          <a:pt x="9039" y="574"/>
                          <a:pt x="4277" y="-865"/>
                          <a:pt x="0" y="51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4" name="Graphic 2">
                  <a:extLst>
                    <a:ext uri="{FF2B5EF4-FFF2-40B4-BE49-F238E27FC236}">
                      <a16:creationId xmlns:a16="http://schemas.microsoft.com/office/drawing/2014/main" id="{967210D5-5E63-C4B8-0C89-15A625A8394D}"/>
                    </a:ext>
                  </a:extLst>
                </p:cNvPr>
                <p:cNvGrpSpPr/>
                <p:nvPr/>
              </p:nvGrpSpPr>
              <p:grpSpPr>
                <a:xfrm>
                  <a:off x="5655421" y="4096169"/>
                  <a:ext cx="296637" cy="82657"/>
                  <a:chOff x="5655421" y="4096169"/>
                  <a:chExt cx="296637" cy="82657"/>
                </a:xfrm>
              </p:grpSpPr>
              <p:sp>
                <p:nvSpPr>
                  <p:cNvPr id="1943" name="Freeform: Shape 1942">
                    <a:extLst>
                      <a:ext uri="{FF2B5EF4-FFF2-40B4-BE49-F238E27FC236}">
                        <a16:creationId xmlns:a16="http://schemas.microsoft.com/office/drawing/2014/main" id="{5D98DCD3-F017-F890-CF6D-0022F286D2D8}"/>
                      </a:ext>
                    </a:extLst>
                  </p:cNvPr>
                  <p:cNvSpPr/>
                  <p:nvPr/>
                </p:nvSpPr>
                <p:spPr>
                  <a:xfrm>
                    <a:off x="5655792" y="4096169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7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2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4" name="Freeform: Shape 1943">
                    <a:extLst>
                      <a:ext uri="{FF2B5EF4-FFF2-40B4-BE49-F238E27FC236}">
                        <a16:creationId xmlns:a16="http://schemas.microsoft.com/office/drawing/2014/main" id="{36C888AE-7EA5-B381-7A4B-CCE12B800DD3}"/>
                      </a:ext>
                    </a:extLst>
                  </p:cNvPr>
                  <p:cNvSpPr/>
                  <p:nvPr/>
                </p:nvSpPr>
                <p:spPr>
                  <a:xfrm>
                    <a:off x="5655421" y="4106417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9 h 72390"/>
                      <a:gd name="connsiteX2" fmla="*/ 275892 w 296637"/>
                      <a:gd name="connsiteY2" fmla="*/ 476 h 72390"/>
                      <a:gd name="connsiteX3" fmla="*/ 272339 w 296637"/>
                      <a:gd name="connsiteY3" fmla="*/ 4029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9 h 72390"/>
                      <a:gd name="connsiteX7" fmla="*/ 252708 w 296637"/>
                      <a:gd name="connsiteY7" fmla="*/ 476 h 72390"/>
                      <a:gd name="connsiteX8" fmla="*/ 249155 w 296637"/>
                      <a:gd name="connsiteY8" fmla="*/ 4029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9 h 72390"/>
                      <a:gd name="connsiteX12" fmla="*/ 229524 w 296637"/>
                      <a:gd name="connsiteY12" fmla="*/ 476 h 72390"/>
                      <a:gd name="connsiteX13" fmla="*/ 225971 w 296637"/>
                      <a:gd name="connsiteY13" fmla="*/ 4029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9 h 72390"/>
                      <a:gd name="connsiteX17" fmla="*/ 206340 w 296637"/>
                      <a:gd name="connsiteY17" fmla="*/ 476 h 72390"/>
                      <a:gd name="connsiteX18" fmla="*/ 202787 w 296637"/>
                      <a:gd name="connsiteY18" fmla="*/ 4029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9 h 72390"/>
                      <a:gd name="connsiteX22" fmla="*/ 183156 w 296637"/>
                      <a:gd name="connsiteY22" fmla="*/ 476 h 72390"/>
                      <a:gd name="connsiteX23" fmla="*/ 179604 w 296637"/>
                      <a:gd name="connsiteY23" fmla="*/ 4029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9 h 72390"/>
                      <a:gd name="connsiteX27" fmla="*/ 159973 w 296637"/>
                      <a:gd name="connsiteY27" fmla="*/ 476 h 72390"/>
                      <a:gd name="connsiteX28" fmla="*/ 156420 w 296637"/>
                      <a:gd name="connsiteY28" fmla="*/ 4029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9 h 72390"/>
                      <a:gd name="connsiteX32" fmla="*/ 136788 w 296637"/>
                      <a:gd name="connsiteY32" fmla="*/ 476 h 72390"/>
                      <a:gd name="connsiteX33" fmla="*/ 133236 w 296637"/>
                      <a:gd name="connsiteY33" fmla="*/ 4029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9 h 72390"/>
                      <a:gd name="connsiteX37" fmla="*/ 113605 w 296637"/>
                      <a:gd name="connsiteY37" fmla="*/ 476 h 72390"/>
                      <a:gd name="connsiteX38" fmla="*/ 110052 w 296637"/>
                      <a:gd name="connsiteY38" fmla="*/ 4029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9 h 72390"/>
                      <a:gd name="connsiteX42" fmla="*/ 90421 w 296637"/>
                      <a:gd name="connsiteY42" fmla="*/ 476 h 72390"/>
                      <a:gd name="connsiteX43" fmla="*/ 86868 w 296637"/>
                      <a:gd name="connsiteY43" fmla="*/ 4029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8" y="476"/>
                          <a:pt x="183156" y="476"/>
                        </a:cubicBezTo>
                        <a:cubicBezTo>
                          <a:pt x="181194" y="476"/>
                          <a:pt x="179604" y="2067"/>
                          <a:pt x="179604" y="4029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8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9"/>
                        </a:lnTo>
                        <a:cubicBezTo>
                          <a:pt x="117158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5" name="Freeform: Shape 1944">
                    <a:extLst>
                      <a:ext uri="{FF2B5EF4-FFF2-40B4-BE49-F238E27FC236}">
                        <a16:creationId xmlns:a16="http://schemas.microsoft.com/office/drawing/2014/main" id="{A5AD3061-2558-AF71-CE4F-25E6748212BD}"/>
                      </a:ext>
                    </a:extLst>
                  </p:cNvPr>
                  <p:cNvSpPr/>
                  <p:nvPr/>
                </p:nvSpPr>
                <p:spPr>
                  <a:xfrm>
                    <a:off x="5656354" y="40961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49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8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5" name="Graphic 2">
                  <a:extLst>
                    <a:ext uri="{FF2B5EF4-FFF2-40B4-BE49-F238E27FC236}">
                      <a16:creationId xmlns:a16="http://schemas.microsoft.com/office/drawing/2014/main" id="{23E9B59C-641C-3DDA-D1F1-5C375CF2DC32}"/>
                    </a:ext>
                  </a:extLst>
                </p:cNvPr>
                <p:cNvGrpSpPr/>
                <p:nvPr/>
              </p:nvGrpSpPr>
              <p:grpSpPr>
                <a:xfrm>
                  <a:off x="5654706" y="4013511"/>
                  <a:ext cx="296636" cy="82658"/>
                  <a:chOff x="5654706" y="4013511"/>
                  <a:chExt cx="296636" cy="82658"/>
                </a:xfrm>
              </p:grpSpPr>
              <p:sp>
                <p:nvSpPr>
                  <p:cNvPr id="1940" name="Freeform: Shape 1939">
                    <a:extLst>
                      <a:ext uri="{FF2B5EF4-FFF2-40B4-BE49-F238E27FC236}">
                        <a16:creationId xmlns:a16="http://schemas.microsoft.com/office/drawing/2014/main" id="{F85A433F-9E69-7AC9-83DD-6213E2BFF5B0}"/>
                      </a:ext>
                    </a:extLst>
                  </p:cNvPr>
                  <p:cNvSpPr/>
                  <p:nvPr/>
                </p:nvSpPr>
                <p:spPr>
                  <a:xfrm>
                    <a:off x="5655011" y="4013511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0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1" name="Freeform: Shape 1940">
                    <a:extLst>
                      <a:ext uri="{FF2B5EF4-FFF2-40B4-BE49-F238E27FC236}">
                        <a16:creationId xmlns:a16="http://schemas.microsoft.com/office/drawing/2014/main" id="{E25EF068-28A6-30F9-B641-4965AF27521D}"/>
                      </a:ext>
                    </a:extLst>
                  </p:cNvPr>
                  <p:cNvSpPr/>
                  <p:nvPr/>
                </p:nvSpPr>
                <p:spPr>
                  <a:xfrm>
                    <a:off x="5654706" y="4023750"/>
                    <a:ext cx="296636" cy="72389"/>
                  </a:xfrm>
                  <a:custGeom>
                    <a:avLst/>
                    <a:gdLst>
                      <a:gd name="connsiteX0" fmla="*/ 279368 w 296636"/>
                      <a:gd name="connsiteY0" fmla="*/ 60103 h 72389"/>
                      <a:gd name="connsiteX1" fmla="*/ 279368 w 296636"/>
                      <a:gd name="connsiteY1" fmla="*/ 4020 h 72389"/>
                      <a:gd name="connsiteX2" fmla="*/ 275815 w 296636"/>
                      <a:gd name="connsiteY2" fmla="*/ 467 h 72389"/>
                      <a:gd name="connsiteX3" fmla="*/ 272262 w 296636"/>
                      <a:gd name="connsiteY3" fmla="*/ 4020 h 72389"/>
                      <a:gd name="connsiteX4" fmla="*/ 272262 w 296636"/>
                      <a:gd name="connsiteY4" fmla="*/ 60103 h 72389"/>
                      <a:gd name="connsiteX5" fmla="*/ 256184 w 296636"/>
                      <a:gd name="connsiteY5" fmla="*/ 60103 h 72389"/>
                      <a:gd name="connsiteX6" fmla="*/ 256184 w 296636"/>
                      <a:gd name="connsiteY6" fmla="*/ 4020 h 72389"/>
                      <a:gd name="connsiteX7" fmla="*/ 252631 w 296636"/>
                      <a:gd name="connsiteY7" fmla="*/ 467 h 72389"/>
                      <a:gd name="connsiteX8" fmla="*/ 249079 w 296636"/>
                      <a:gd name="connsiteY8" fmla="*/ 4020 h 72389"/>
                      <a:gd name="connsiteX9" fmla="*/ 249079 w 296636"/>
                      <a:gd name="connsiteY9" fmla="*/ 60103 h 72389"/>
                      <a:gd name="connsiteX10" fmla="*/ 233000 w 296636"/>
                      <a:gd name="connsiteY10" fmla="*/ 60103 h 72389"/>
                      <a:gd name="connsiteX11" fmla="*/ 233000 w 296636"/>
                      <a:gd name="connsiteY11" fmla="*/ 4020 h 72389"/>
                      <a:gd name="connsiteX12" fmla="*/ 229448 w 296636"/>
                      <a:gd name="connsiteY12" fmla="*/ 467 h 72389"/>
                      <a:gd name="connsiteX13" fmla="*/ 225895 w 296636"/>
                      <a:gd name="connsiteY13" fmla="*/ 4020 h 72389"/>
                      <a:gd name="connsiteX14" fmla="*/ 225895 w 296636"/>
                      <a:gd name="connsiteY14" fmla="*/ 60103 h 72389"/>
                      <a:gd name="connsiteX15" fmla="*/ 209836 w 296636"/>
                      <a:gd name="connsiteY15" fmla="*/ 60103 h 72389"/>
                      <a:gd name="connsiteX16" fmla="*/ 209836 w 296636"/>
                      <a:gd name="connsiteY16" fmla="*/ 4020 h 72389"/>
                      <a:gd name="connsiteX17" fmla="*/ 206283 w 296636"/>
                      <a:gd name="connsiteY17" fmla="*/ 467 h 72389"/>
                      <a:gd name="connsiteX18" fmla="*/ 202730 w 296636"/>
                      <a:gd name="connsiteY18" fmla="*/ 4020 h 72389"/>
                      <a:gd name="connsiteX19" fmla="*/ 202730 w 296636"/>
                      <a:gd name="connsiteY19" fmla="*/ 60103 h 72389"/>
                      <a:gd name="connsiteX20" fmla="*/ 186652 w 296636"/>
                      <a:gd name="connsiteY20" fmla="*/ 60103 h 72389"/>
                      <a:gd name="connsiteX21" fmla="*/ 186652 w 296636"/>
                      <a:gd name="connsiteY21" fmla="*/ 4020 h 72389"/>
                      <a:gd name="connsiteX22" fmla="*/ 183099 w 296636"/>
                      <a:gd name="connsiteY22" fmla="*/ 467 h 72389"/>
                      <a:gd name="connsiteX23" fmla="*/ 179546 w 296636"/>
                      <a:gd name="connsiteY23" fmla="*/ 4020 h 72389"/>
                      <a:gd name="connsiteX24" fmla="*/ 179546 w 296636"/>
                      <a:gd name="connsiteY24" fmla="*/ 60103 h 72389"/>
                      <a:gd name="connsiteX25" fmla="*/ 163468 w 296636"/>
                      <a:gd name="connsiteY25" fmla="*/ 60103 h 72389"/>
                      <a:gd name="connsiteX26" fmla="*/ 163468 w 296636"/>
                      <a:gd name="connsiteY26" fmla="*/ 4020 h 72389"/>
                      <a:gd name="connsiteX27" fmla="*/ 159915 w 296636"/>
                      <a:gd name="connsiteY27" fmla="*/ 467 h 72389"/>
                      <a:gd name="connsiteX28" fmla="*/ 156362 w 296636"/>
                      <a:gd name="connsiteY28" fmla="*/ 4020 h 72389"/>
                      <a:gd name="connsiteX29" fmla="*/ 156362 w 296636"/>
                      <a:gd name="connsiteY29" fmla="*/ 60103 h 72389"/>
                      <a:gd name="connsiteX30" fmla="*/ 140284 w 296636"/>
                      <a:gd name="connsiteY30" fmla="*/ 60103 h 72389"/>
                      <a:gd name="connsiteX31" fmla="*/ 140284 w 296636"/>
                      <a:gd name="connsiteY31" fmla="*/ 4020 h 72389"/>
                      <a:gd name="connsiteX32" fmla="*/ 136731 w 296636"/>
                      <a:gd name="connsiteY32" fmla="*/ 467 h 72389"/>
                      <a:gd name="connsiteX33" fmla="*/ 133179 w 296636"/>
                      <a:gd name="connsiteY33" fmla="*/ 4020 h 72389"/>
                      <a:gd name="connsiteX34" fmla="*/ 133179 w 296636"/>
                      <a:gd name="connsiteY34" fmla="*/ 60103 h 72389"/>
                      <a:gd name="connsiteX35" fmla="*/ 117100 w 296636"/>
                      <a:gd name="connsiteY35" fmla="*/ 60103 h 72389"/>
                      <a:gd name="connsiteX36" fmla="*/ 117100 w 296636"/>
                      <a:gd name="connsiteY36" fmla="*/ 4020 h 72389"/>
                      <a:gd name="connsiteX37" fmla="*/ 113547 w 296636"/>
                      <a:gd name="connsiteY37" fmla="*/ 467 h 72389"/>
                      <a:gd name="connsiteX38" fmla="*/ 109994 w 296636"/>
                      <a:gd name="connsiteY38" fmla="*/ 4020 h 72389"/>
                      <a:gd name="connsiteX39" fmla="*/ 109994 w 296636"/>
                      <a:gd name="connsiteY39" fmla="*/ 60103 h 72389"/>
                      <a:gd name="connsiteX40" fmla="*/ 93916 w 296636"/>
                      <a:gd name="connsiteY40" fmla="*/ 60103 h 72389"/>
                      <a:gd name="connsiteX41" fmla="*/ 93916 w 296636"/>
                      <a:gd name="connsiteY41" fmla="*/ 4020 h 72389"/>
                      <a:gd name="connsiteX42" fmla="*/ 90364 w 296636"/>
                      <a:gd name="connsiteY42" fmla="*/ 467 h 72389"/>
                      <a:gd name="connsiteX43" fmla="*/ 86811 w 296636"/>
                      <a:gd name="connsiteY43" fmla="*/ 4020 h 72389"/>
                      <a:gd name="connsiteX44" fmla="*/ 86811 w 296636"/>
                      <a:gd name="connsiteY44" fmla="*/ 60103 h 72389"/>
                      <a:gd name="connsiteX45" fmla="*/ 71056 w 296636"/>
                      <a:gd name="connsiteY45" fmla="*/ 60103 h 72389"/>
                      <a:gd name="connsiteX46" fmla="*/ 70733 w 296636"/>
                      <a:gd name="connsiteY46" fmla="*/ 60036 h 72389"/>
                      <a:gd name="connsiteX47" fmla="*/ 70733 w 296636"/>
                      <a:gd name="connsiteY47" fmla="*/ 4020 h 72389"/>
                      <a:gd name="connsiteX48" fmla="*/ 67180 w 296636"/>
                      <a:gd name="connsiteY48" fmla="*/ 467 h 72389"/>
                      <a:gd name="connsiteX49" fmla="*/ 63627 w 296636"/>
                      <a:gd name="connsiteY49" fmla="*/ 4020 h 72389"/>
                      <a:gd name="connsiteX50" fmla="*/ 63627 w 296636"/>
                      <a:gd name="connsiteY50" fmla="*/ 56893 h 72389"/>
                      <a:gd name="connsiteX51" fmla="*/ 60798 w 296636"/>
                      <a:gd name="connsiteY51" fmla="*/ 49521 h 72389"/>
                      <a:gd name="connsiteX52" fmla="*/ 59874 w 296636"/>
                      <a:gd name="connsiteY52" fmla="*/ 10801 h 72389"/>
                      <a:gd name="connsiteX53" fmla="*/ 49406 w 296636"/>
                      <a:gd name="connsiteY53" fmla="*/ 0 h 72389"/>
                      <a:gd name="connsiteX54" fmla="*/ 10763 w 296636"/>
                      <a:gd name="connsiteY54" fmla="*/ 0 h 72389"/>
                      <a:gd name="connsiteX55" fmla="*/ 0 w 296636"/>
                      <a:gd name="connsiteY55" fmla="*/ 10573 h 72389"/>
                      <a:gd name="connsiteX56" fmla="*/ 610 w 296636"/>
                      <a:gd name="connsiteY56" fmla="*/ 61817 h 72389"/>
                      <a:gd name="connsiteX57" fmla="*/ 10858 w 296636"/>
                      <a:gd name="connsiteY57" fmla="*/ 72390 h 72389"/>
                      <a:gd name="connsiteX58" fmla="*/ 285826 w 296636"/>
                      <a:gd name="connsiteY58" fmla="*/ 72390 h 72389"/>
                      <a:gd name="connsiteX59" fmla="*/ 296599 w 296636"/>
                      <a:gd name="connsiteY59" fmla="*/ 61665 h 72389"/>
                      <a:gd name="connsiteX60" fmla="*/ 296637 w 296636"/>
                      <a:gd name="connsiteY60" fmla="*/ 60093 h 72389"/>
                      <a:gd name="connsiteX61" fmla="*/ 279368 w 296636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89">
                        <a:moveTo>
                          <a:pt x="279368" y="60103"/>
                        </a:moveTo>
                        <a:lnTo>
                          <a:pt x="279368" y="4020"/>
                        </a:lnTo>
                        <a:cubicBezTo>
                          <a:pt x="279368" y="2067"/>
                          <a:pt x="277778" y="467"/>
                          <a:pt x="275815" y="467"/>
                        </a:cubicBezTo>
                        <a:cubicBezTo>
                          <a:pt x="273853" y="467"/>
                          <a:pt x="272262" y="2067"/>
                          <a:pt x="272262" y="4020"/>
                        </a:cubicBezTo>
                        <a:lnTo>
                          <a:pt x="272262" y="60103"/>
                        </a:lnTo>
                        <a:lnTo>
                          <a:pt x="256184" y="60103"/>
                        </a:lnTo>
                        <a:lnTo>
                          <a:pt x="256184" y="4020"/>
                        </a:lnTo>
                        <a:cubicBezTo>
                          <a:pt x="256184" y="2067"/>
                          <a:pt x="254593" y="467"/>
                          <a:pt x="252631" y="467"/>
                        </a:cubicBezTo>
                        <a:cubicBezTo>
                          <a:pt x="250669" y="467"/>
                          <a:pt x="249079" y="2067"/>
                          <a:pt x="249079" y="4020"/>
                        </a:cubicBezTo>
                        <a:lnTo>
                          <a:pt x="249079" y="60103"/>
                        </a:lnTo>
                        <a:lnTo>
                          <a:pt x="233000" y="60103"/>
                        </a:lnTo>
                        <a:lnTo>
                          <a:pt x="233000" y="4020"/>
                        </a:lnTo>
                        <a:cubicBezTo>
                          <a:pt x="233000" y="2067"/>
                          <a:pt x="231410" y="467"/>
                          <a:pt x="229448" y="467"/>
                        </a:cubicBezTo>
                        <a:cubicBezTo>
                          <a:pt x="227486" y="467"/>
                          <a:pt x="225895" y="2067"/>
                          <a:pt x="225895" y="4020"/>
                        </a:cubicBezTo>
                        <a:lnTo>
                          <a:pt x="225895" y="60103"/>
                        </a:lnTo>
                        <a:lnTo>
                          <a:pt x="209836" y="60103"/>
                        </a:lnTo>
                        <a:lnTo>
                          <a:pt x="209836" y="4020"/>
                        </a:lnTo>
                        <a:cubicBezTo>
                          <a:pt x="209836" y="2067"/>
                          <a:pt x="208245" y="467"/>
                          <a:pt x="206283" y="467"/>
                        </a:cubicBezTo>
                        <a:cubicBezTo>
                          <a:pt x="204321" y="467"/>
                          <a:pt x="202730" y="2067"/>
                          <a:pt x="202730" y="4020"/>
                        </a:cubicBezTo>
                        <a:lnTo>
                          <a:pt x="202730" y="60103"/>
                        </a:lnTo>
                        <a:lnTo>
                          <a:pt x="186652" y="60103"/>
                        </a:lnTo>
                        <a:lnTo>
                          <a:pt x="186652" y="4020"/>
                        </a:lnTo>
                        <a:cubicBezTo>
                          <a:pt x="186652" y="2067"/>
                          <a:pt x="185061" y="467"/>
                          <a:pt x="183099" y="467"/>
                        </a:cubicBezTo>
                        <a:cubicBezTo>
                          <a:pt x="181137" y="467"/>
                          <a:pt x="179546" y="2067"/>
                          <a:pt x="179546" y="4020"/>
                        </a:cubicBezTo>
                        <a:lnTo>
                          <a:pt x="179546" y="60103"/>
                        </a:lnTo>
                        <a:lnTo>
                          <a:pt x="163468" y="60103"/>
                        </a:lnTo>
                        <a:lnTo>
                          <a:pt x="163468" y="4020"/>
                        </a:lnTo>
                        <a:cubicBezTo>
                          <a:pt x="163468" y="2067"/>
                          <a:pt x="161877" y="467"/>
                          <a:pt x="159915" y="467"/>
                        </a:cubicBezTo>
                        <a:cubicBezTo>
                          <a:pt x="157953" y="467"/>
                          <a:pt x="156362" y="2067"/>
                          <a:pt x="156362" y="4020"/>
                        </a:cubicBezTo>
                        <a:lnTo>
                          <a:pt x="156362" y="60103"/>
                        </a:lnTo>
                        <a:lnTo>
                          <a:pt x="140284" y="60103"/>
                        </a:lnTo>
                        <a:lnTo>
                          <a:pt x="140284" y="4020"/>
                        </a:lnTo>
                        <a:cubicBezTo>
                          <a:pt x="140284" y="2067"/>
                          <a:pt x="138693" y="467"/>
                          <a:pt x="136731" y="467"/>
                        </a:cubicBezTo>
                        <a:cubicBezTo>
                          <a:pt x="134769" y="467"/>
                          <a:pt x="133179" y="2067"/>
                          <a:pt x="133179" y="4020"/>
                        </a:cubicBezTo>
                        <a:lnTo>
                          <a:pt x="133179" y="60103"/>
                        </a:lnTo>
                        <a:lnTo>
                          <a:pt x="117100" y="60103"/>
                        </a:lnTo>
                        <a:lnTo>
                          <a:pt x="117100" y="4020"/>
                        </a:lnTo>
                        <a:cubicBezTo>
                          <a:pt x="117100" y="2067"/>
                          <a:pt x="115510" y="467"/>
                          <a:pt x="113547" y="467"/>
                        </a:cubicBezTo>
                        <a:cubicBezTo>
                          <a:pt x="111585" y="467"/>
                          <a:pt x="109994" y="2067"/>
                          <a:pt x="109994" y="4020"/>
                        </a:cubicBezTo>
                        <a:lnTo>
                          <a:pt x="109994" y="60103"/>
                        </a:lnTo>
                        <a:lnTo>
                          <a:pt x="93916" y="60103"/>
                        </a:lnTo>
                        <a:lnTo>
                          <a:pt x="93916" y="4020"/>
                        </a:lnTo>
                        <a:cubicBezTo>
                          <a:pt x="93916" y="2067"/>
                          <a:pt x="92326" y="467"/>
                          <a:pt x="90364" y="467"/>
                        </a:cubicBezTo>
                        <a:cubicBezTo>
                          <a:pt x="88401" y="467"/>
                          <a:pt x="86811" y="2067"/>
                          <a:pt x="86811" y="4020"/>
                        </a:cubicBezTo>
                        <a:lnTo>
                          <a:pt x="86811" y="60103"/>
                        </a:lnTo>
                        <a:lnTo>
                          <a:pt x="71056" y="60103"/>
                        </a:lnTo>
                        <a:cubicBezTo>
                          <a:pt x="70942" y="60103"/>
                          <a:pt x="70847" y="60036"/>
                          <a:pt x="70733" y="60036"/>
                        </a:cubicBezTo>
                        <a:lnTo>
                          <a:pt x="70733" y="4020"/>
                        </a:lnTo>
                        <a:cubicBezTo>
                          <a:pt x="70733" y="2067"/>
                          <a:pt x="69142" y="467"/>
                          <a:pt x="67180" y="467"/>
                        </a:cubicBezTo>
                        <a:cubicBezTo>
                          <a:pt x="65218" y="467"/>
                          <a:pt x="63627" y="2067"/>
                          <a:pt x="63627" y="4020"/>
                        </a:cubicBezTo>
                        <a:lnTo>
                          <a:pt x="63627" y="56893"/>
                        </a:lnTo>
                        <a:cubicBezTo>
                          <a:pt x="61827" y="54988"/>
                          <a:pt x="60731" y="52397"/>
                          <a:pt x="60798" y="49521"/>
                        </a:cubicBezTo>
                        <a:lnTo>
                          <a:pt x="59874" y="10801"/>
                        </a:lnTo>
                        <a:cubicBezTo>
                          <a:pt x="60017" y="4839"/>
                          <a:pt x="55340" y="0"/>
                          <a:pt x="49406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368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42" name="Freeform: Shape 1941">
                    <a:extLst>
                      <a:ext uri="{FF2B5EF4-FFF2-40B4-BE49-F238E27FC236}">
                        <a16:creationId xmlns:a16="http://schemas.microsoft.com/office/drawing/2014/main" id="{C6D9C069-FE6A-6394-B3A9-85C86E72B474}"/>
                      </a:ext>
                    </a:extLst>
                  </p:cNvPr>
                  <p:cNvSpPr/>
                  <p:nvPr/>
                </p:nvSpPr>
                <p:spPr>
                  <a:xfrm>
                    <a:off x="5655573" y="4013511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9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6" name="Graphic 2">
                  <a:extLst>
                    <a:ext uri="{FF2B5EF4-FFF2-40B4-BE49-F238E27FC236}">
                      <a16:creationId xmlns:a16="http://schemas.microsoft.com/office/drawing/2014/main" id="{F1C19D69-A5D7-1480-51DD-1923BFDAC4B4}"/>
                    </a:ext>
                  </a:extLst>
                </p:cNvPr>
                <p:cNvGrpSpPr/>
                <p:nvPr/>
              </p:nvGrpSpPr>
              <p:grpSpPr>
                <a:xfrm>
                  <a:off x="5639628" y="3930843"/>
                  <a:ext cx="296637" cy="82657"/>
                  <a:chOff x="5639628" y="3930843"/>
                  <a:chExt cx="296637" cy="82657"/>
                </a:xfrm>
              </p:grpSpPr>
              <p:sp>
                <p:nvSpPr>
                  <p:cNvPr id="1937" name="Freeform: Shape 1936">
                    <a:extLst>
                      <a:ext uri="{FF2B5EF4-FFF2-40B4-BE49-F238E27FC236}">
                        <a16:creationId xmlns:a16="http://schemas.microsoft.com/office/drawing/2014/main" id="{34ACB1C6-EB36-D6F0-E7FF-327934595DCB}"/>
                      </a:ext>
                    </a:extLst>
                  </p:cNvPr>
                  <p:cNvSpPr/>
                  <p:nvPr/>
                </p:nvSpPr>
                <p:spPr>
                  <a:xfrm>
                    <a:off x="5640009" y="3930843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5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1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5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1"/>
                          <a:pt x="295561" y="7239"/>
                        </a:cubicBezTo>
                        <a:cubicBezTo>
                          <a:pt x="29598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8" name="Freeform: Shape 1937">
                    <a:extLst>
                      <a:ext uri="{FF2B5EF4-FFF2-40B4-BE49-F238E27FC236}">
                        <a16:creationId xmlns:a16="http://schemas.microsoft.com/office/drawing/2014/main" id="{7EC0282B-2A32-C5A6-5E9B-650B551FDD8A}"/>
                      </a:ext>
                    </a:extLst>
                  </p:cNvPr>
                  <p:cNvSpPr/>
                  <p:nvPr/>
                </p:nvSpPr>
                <p:spPr>
                  <a:xfrm>
                    <a:off x="5639628" y="3941092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9" name="Freeform: Shape 1938">
                    <a:extLst>
                      <a:ext uri="{FF2B5EF4-FFF2-40B4-BE49-F238E27FC236}">
                        <a16:creationId xmlns:a16="http://schemas.microsoft.com/office/drawing/2014/main" id="{22478592-E9AE-C9E1-E68B-3410392394AD}"/>
                      </a:ext>
                    </a:extLst>
                  </p:cNvPr>
                  <p:cNvSpPr/>
                  <p:nvPr/>
                </p:nvSpPr>
                <p:spPr>
                  <a:xfrm>
                    <a:off x="5640571" y="3930853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7" name="Graphic 2">
                  <a:extLst>
                    <a:ext uri="{FF2B5EF4-FFF2-40B4-BE49-F238E27FC236}">
                      <a16:creationId xmlns:a16="http://schemas.microsoft.com/office/drawing/2014/main" id="{A1CC50D2-0EF1-89F7-D4CB-737FAEEC6E28}"/>
                    </a:ext>
                  </a:extLst>
                </p:cNvPr>
                <p:cNvGrpSpPr/>
                <p:nvPr/>
              </p:nvGrpSpPr>
              <p:grpSpPr>
                <a:xfrm>
                  <a:off x="5638847" y="3848176"/>
                  <a:ext cx="296637" cy="82667"/>
                  <a:chOff x="5638847" y="3848176"/>
                  <a:chExt cx="296637" cy="82667"/>
                </a:xfrm>
              </p:grpSpPr>
              <p:sp>
                <p:nvSpPr>
                  <p:cNvPr id="1934" name="Freeform: Shape 1933">
                    <a:extLst>
                      <a:ext uri="{FF2B5EF4-FFF2-40B4-BE49-F238E27FC236}">
                        <a16:creationId xmlns:a16="http://schemas.microsoft.com/office/drawing/2014/main" id="{C2F16DC4-E373-7361-977F-BCC5D8C62EB7}"/>
                      </a:ext>
                    </a:extLst>
                  </p:cNvPr>
                  <p:cNvSpPr/>
                  <p:nvPr/>
                </p:nvSpPr>
                <p:spPr>
                  <a:xfrm>
                    <a:off x="5639219" y="3848176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5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5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5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39"/>
                          <a:pt x="571" y="7249"/>
                        </a:cubicBezTo>
                        <a:cubicBezTo>
                          <a:pt x="1848" y="299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49"/>
                        </a:cubicBezTo>
                        <a:cubicBezTo>
                          <a:pt x="295989" y="824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5" name="Freeform: Shape 1934">
                    <a:extLst>
                      <a:ext uri="{FF2B5EF4-FFF2-40B4-BE49-F238E27FC236}">
                        <a16:creationId xmlns:a16="http://schemas.microsoft.com/office/drawing/2014/main" id="{F22BFFA2-BA23-ABAB-01EA-9D68A4B5B0F9}"/>
                      </a:ext>
                    </a:extLst>
                  </p:cNvPr>
                  <p:cNvSpPr/>
                  <p:nvPr/>
                </p:nvSpPr>
                <p:spPr>
                  <a:xfrm>
                    <a:off x="5638847" y="3858434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6" name="Freeform: Shape 1935">
                    <a:extLst>
                      <a:ext uri="{FF2B5EF4-FFF2-40B4-BE49-F238E27FC236}">
                        <a16:creationId xmlns:a16="http://schemas.microsoft.com/office/drawing/2014/main" id="{3FD40F4F-3706-8B39-5E72-565A3BA7D74E}"/>
                      </a:ext>
                    </a:extLst>
                  </p:cNvPr>
                  <p:cNvSpPr/>
                  <p:nvPr/>
                </p:nvSpPr>
                <p:spPr>
                  <a:xfrm>
                    <a:off x="5639790" y="3848176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9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10"/>
                          <a:pt x="293570" y="2991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8" name="Graphic 2">
                  <a:extLst>
                    <a:ext uri="{FF2B5EF4-FFF2-40B4-BE49-F238E27FC236}">
                      <a16:creationId xmlns:a16="http://schemas.microsoft.com/office/drawing/2014/main" id="{8810CD52-1954-5F0E-1B31-FDED03316945}"/>
                    </a:ext>
                  </a:extLst>
                </p:cNvPr>
                <p:cNvGrpSpPr/>
                <p:nvPr/>
              </p:nvGrpSpPr>
              <p:grpSpPr>
                <a:xfrm>
                  <a:off x="5666479" y="3765518"/>
                  <a:ext cx="296637" cy="82667"/>
                  <a:chOff x="5666479" y="3765518"/>
                  <a:chExt cx="296637" cy="82667"/>
                </a:xfrm>
              </p:grpSpPr>
              <p:sp>
                <p:nvSpPr>
                  <p:cNvPr id="1931" name="Freeform: Shape 1930">
                    <a:extLst>
                      <a:ext uri="{FF2B5EF4-FFF2-40B4-BE49-F238E27FC236}">
                        <a16:creationId xmlns:a16="http://schemas.microsoft.com/office/drawing/2014/main" id="{A0996E22-D642-3F45-AD38-90A4F840562D}"/>
                      </a:ext>
                    </a:extLst>
                  </p:cNvPr>
                  <p:cNvSpPr/>
                  <p:nvPr/>
                </p:nvSpPr>
                <p:spPr>
                  <a:xfrm>
                    <a:off x="5666860" y="3765518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6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6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5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62"/>
                        </a:lnTo>
                        <a:cubicBezTo>
                          <a:pt x="296123" y="77981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6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49"/>
                          <a:pt x="571" y="7249"/>
                        </a:cubicBezTo>
                        <a:cubicBezTo>
                          <a:pt x="1848" y="2982"/>
                          <a:pt x="5829" y="0"/>
                          <a:pt x="10515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49"/>
                        </a:cubicBezTo>
                        <a:cubicBezTo>
                          <a:pt x="295980" y="823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2" name="Freeform: Shape 1931">
                    <a:extLst>
                      <a:ext uri="{FF2B5EF4-FFF2-40B4-BE49-F238E27FC236}">
                        <a16:creationId xmlns:a16="http://schemas.microsoft.com/office/drawing/2014/main" id="{E6508DF9-1EFC-BE6D-1E29-A6D1218D1AE3}"/>
                      </a:ext>
                    </a:extLst>
                  </p:cNvPr>
                  <p:cNvSpPr/>
                  <p:nvPr/>
                </p:nvSpPr>
                <p:spPr>
                  <a:xfrm>
                    <a:off x="5666479" y="3775767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4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4" y="6010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3" name="Freeform: Shape 1932">
                    <a:extLst>
                      <a:ext uri="{FF2B5EF4-FFF2-40B4-BE49-F238E27FC236}">
                        <a16:creationId xmlns:a16="http://schemas.microsoft.com/office/drawing/2014/main" id="{8FA532E2-42E1-800C-C582-C3004C4A3D6B}"/>
                      </a:ext>
                    </a:extLst>
                  </p:cNvPr>
                  <p:cNvSpPr/>
                  <p:nvPr/>
                </p:nvSpPr>
                <p:spPr>
                  <a:xfrm>
                    <a:off x="5667422" y="3765518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59" name="Graphic 2">
                  <a:extLst>
                    <a:ext uri="{FF2B5EF4-FFF2-40B4-BE49-F238E27FC236}">
                      <a16:creationId xmlns:a16="http://schemas.microsoft.com/office/drawing/2014/main" id="{E8C65ED5-C65A-0AB6-4B67-73E8ECD7BFA6}"/>
                    </a:ext>
                  </a:extLst>
                </p:cNvPr>
                <p:cNvGrpSpPr/>
                <p:nvPr/>
              </p:nvGrpSpPr>
              <p:grpSpPr>
                <a:xfrm>
                  <a:off x="5651487" y="3682860"/>
                  <a:ext cx="296646" cy="82648"/>
                  <a:chOff x="5651487" y="3682860"/>
                  <a:chExt cx="296646" cy="82648"/>
                </a:xfrm>
              </p:grpSpPr>
              <p:sp>
                <p:nvSpPr>
                  <p:cNvPr id="1928" name="Freeform: Shape 1927">
                    <a:extLst>
                      <a:ext uri="{FF2B5EF4-FFF2-40B4-BE49-F238E27FC236}">
                        <a16:creationId xmlns:a16="http://schemas.microsoft.com/office/drawing/2014/main" id="{CA8D505C-0EB1-7355-F5E2-7613EDE171B2}"/>
                      </a:ext>
                    </a:extLst>
                  </p:cNvPr>
                  <p:cNvSpPr/>
                  <p:nvPr/>
                </p:nvSpPr>
                <p:spPr>
                  <a:xfrm>
                    <a:off x="5651858" y="36828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86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9" name="Freeform: Shape 1928">
                    <a:extLst>
                      <a:ext uri="{FF2B5EF4-FFF2-40B4-BE49-F238E27FC236}">
                        <a16:creationId xmlns:a16="http://schemas.microsoft.com/office/drawing/2014/main" id="{6E2E8290-3AE1-306B-0F7F-8359EF66111D}"/>
                      </a:ext>
                    </a:extLst>
                  </p:cNvPr>
                  <p:cNvSpPr/>
                  <p:nvPr/>
                </p:nvSpPr>
                <p:spPr>
                  <a:xfrm>
                    <a:off x="5651487" y="3693109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0 h 72390"/>
                      <a:gd name="connsiteX2" fmla="*/ 275892 w 296646"/>
                      <a:gd name="connsiteY2" fmla="*/ 467 h 72390"/>
                      <a:gd name="connsiteX3" fmla="*/ 272339 w 296646"/>
                      <a:gd name="connsiteY3" fmla="*/ 4020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0 h 72390"/>
                      <a:gd name="connsiteX7" fmla="*/ 252708 w 296646"/>
                      <a:gd name="connsiteY7" fmla="*/ 467 h 72390"/>
                      <a:gd name="connsiteX8" fmla="*/ 249155 w 296646"/>
                      <a:gd name="connsiteY8" fmla="*/ 4020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0 h 72390"/>
                      <a:gd name="connsiteX12" fmla="*/ 229524 w 296646"/>
                      <a:gd name="connsiteY12" fmla="*/ 467 h 72390"/>
                      <a:gd name="connsiteX13" fmla="*/ 225971 w 296646"/>
                      <a:gd name="connsiteY13" fmla="*/ 4020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0 h 72390"/>
                      <a:gd name="connsiteX17" fmla="*/ 206340 w 296646"/>
                      <a:gd name="connsiteY17" fmla="*/ 467 h 72390"/>
                      <a:gd name="connsiteX18" fmla="*/ 202787 w 296646"/>
                      <a:gd name="connsiteY18" fmla="*/ 4020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0 h 72390"/>
                      <a:gd name="connsiteX22" fmla="*/ 183156 w 296646"/>
                      <a:gd name="connsiteY22" fmla="*/ 467 h 72390"/>
                      <a:gd name="connsiteX23" fmla="*/ 179603 w 296646"/>
                      <a:gd name="connsiteY23" fmla="*/ 4020 h 72390"/>
                      <a:gd name="connsiteX24" fmla="*/ 179603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0 h 72390"/>
                      <a:gd name="connsiteX27" fmla="*/ 159973 w 296646"/>
                      <a:gd name="connsiteY27" fmla="*/ 467 h 72390"/>
                      <a:gd name="connsiteX28" fmla="*/ 156420 w 296646"/>
                      <a:gd name="connsiteY28" fmla="*/ 4020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0 h 72390"/>
                      <a:gd name="connsiteX32" fmla="*/ 136788 w 296646"/>
                      <a:gd name="connsiteY32" fmla="*/ 467 h 72390"/>
                      <a:gd name="connsiteX33" fmla="*/ 133236 w 296646"/>
                      <a:gd name="connsiteY33" fmla="*/ 4020 h 72390"/>
                      <a:gd name="connsiteX34" fmla="*/ 133236 w 296646"/>
                      <a:gd name="connsiteY34" fmla="*/ 60103 h 72390"/>
                      <a:gd name="connsiteX35" fmla="*/ 117157 w 296646"/>
                      <a:gd name="connsiteY35" fmla="*/ 60103 h 72390"/>
                      <a:gd name="connsiteX36" fmla="*/ 117157 w 296646"/>
                      <a:gd name="connsiteY36" fmla="*/ 4020 h 72390"/>
                      <a:gd name="connsiteX37" fmla="*/ 113605 w 296646"/>
                      <a:gd name="connsiteY37" fmla="*/ 467 h 72390"/>
                      <a:gd name="connsiteX38" fmla="*/ 110052 w 296646"/>
                      <a:gd name="connsiteY38" fmla="*/ 4020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0 h 72390"/>
                      <a:gd name="connsiteX42" fmla="*/ 90421 w 296646"/>
                      <a:gd name="connsiteY42" fmla="*/ 467 h 72390"/>
                      <a:gd name="connsiteX43" fmla="*/ 86868 w 296646"/>
                      <a:gd name="connsiteY43" fmla="*/ 4020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8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5" y="72390"/>
                          <a:pt x="296466" y="67532"/>
                          <a:pt x="296608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30" name="Freeform: Shape 1929">
                    <a:extLst>
                      <a:ext uri="{FF2B5EF4-FFF2-40B4-BE49-F238E27FC236}">
                        <a16:creationId xmlns:a16="http://schemas.microsoft.com/office/drawing/2014/main" id="{CCDAC5AD-D419-4082-824E-1DC2D4D515CD}"/>
                      </a:ext>
                    </a:extLst>
                  </p:cNvPr>
                  <p:cNvSpPr/>
                  <p:nvPr/>
                </p:nvSpPr>
                <p:spPr>
                  <a:xfrm>
                    <a:off x="5652420" y="36828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0" name="Graphic 2">
                  <a:extLst>
                    <a:ext uri="{FF2B5EF4-FFF2-40B4-BE49-F238E27FC236}">
                      <a16:creationId xmlns:a16="http://schemas.microsoft.com/office/drawing/2014/main" id="{19A7DC88-4CE9-1B48-5CD8-8C3883B7C931}"/>
                    </a:ext>
                  </a:extLst>
                </p:cNvPr>
                <p:cNvGrpSpPr/>
                <p:nvPr/>
              </p:nvGrpSpPr>
              <p:grpSpPr>
                <a:xfrm>
                  <a:off x="5636494" y="3600202"/>
                  <a:ext cx="296637" cy="82658"/>
                  <a:chOff x="5636494" y="3600202"/>
                  <a:chExt cx="296637" cy="82658"/>
                </a:xfrm>
              </p:grpSpPr>
              <p:sp>
                <p:nvSpPr>
                  <p:cNvPr id="1925" name="Freeform: Shape 1924">
                    <a:extLst>
                      <a:ext uri="{FF2B5EF4-FFF2-40B4-BE49-F238E27FC236}">
                        <a16:creationId xmlns:a16="http://schemas.microsoft.com/office/drawing/2014/main" id="{987C8309-A528-C860-5A3E-00870C86CAB4}"/>
                      </a:ext>
                    </a:extLst>
                  </p:cNvPr>
                  <p:cNvSpPr/>
                  <p:nvPr/>
                </p:nvSpPr>
                <p:spPr>
                  <a:xfrm>
                    <a:off x="5636856" y="3600202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5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5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5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9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6" name="Freeform: Shape 1925">
                    <a:extLst>
                      <a:ext uri="{FF2B5EF4-FFF2-40B4-BE49-F238E27FC236}">
                        <a16:creationId xmlns:a16="http://schemas.microsoft.com/office/drawing/2014/main" id="{49046566-0A3E-D02A-8290-B400DF05C098}"/>
                      </a:ext>
                    </a:extLst>
                  </p:cNvPr>
                  <p:cNvSpPr/>
                  <p:nvPr/>
                </p:nvSpPr>
                <p:spPr>
                  <a:xfrm>
                    <a:off x="5636494" y="3610451"/>
                    <a:ext cx="296637" cy="72390"/>
                  </a:xfrm>
                  <a:custGeom>
                    <a:avLst/>
                    <a:gdLst>
                      <a:gd name="connsiteX0" fmla="*/ 279435 w 296637"/>
                      <a:gd name="connsiteY0" fmla="*/ 60103 h 72390"/>
                      <a:gd name="connsiteX1" fmla="*/ 279435 w 296637"/>
                      <a:gd name="connsiteY1" fmla="*/ 4020 h 72390"/>
                      <a:gd name="connsiteX2" fmla="*/ 275882 w 296637"/>
                      <a:gd name="connsiteY2" fmla="*/ 467 h 72390"/>
                      <a:gd name="connsiteX3" fmla="*/ 272329 w 296637"/>
                      <a:gd name="connsiteY3" fmla="*/ 4020 h 72390"/>
                      <a:gd name="connsiteX4" fmla="*/ 272329 w 296637"/>
                      <a:gd name="connsiteY4" fmla="*/ 60103 h 72390"/>
                      <a:gd name="connsiteX5" fmla="*/ 256251 w 296637"/>
                      <a:gd name="connsiteY5" fmla="*/ 60103 h 72390"/>
                      <a:gd name="connsiteX6" fmla="*/ 256251 w 296637"/>
                      <a:gd name="connsiteY6" fmla="*/ 4020 h 72390"/>
                      <a:gd name="connsiteX7" fmla="*/ 252698 w 296637"/>
                      <a:gd name="connsiteY7" fmla="*/ 467 h 72390"/>
                      <a:gd name="connsiteX8" fmla="*/ 249146 w 296637"/>
                      <a:gd name="connsiteY8" fmla="*/ 4020 h 72390"/>
                      <a:gd name="connsiteX9" fmla="*/ 249146 w 296637"/>
                      <a:gd name="connsiteY9" fmla="*/ 60103 h 72390"/>
                      <a:gd name="connsiteX10" fmla="*/ 233067 w 296637"/>
                      <a:gd name="connsiteY10" fmla="*/ 60103 h 72390"/>
                      <a:gd name="connsiteX11" fmla="*/ 233067 w 296637"/>
                      <a:gd name="connsiteY11" fmla="*/ 4020 h 72390"/>
                      <a:gd name="connsiteX12" fmla="*/ 229514 w 296637"/>
                      <a:gd name="connsiteY12" fmla="*/ 467 h 72390"/>
                      <a:gd name="connsiteX13" fmla="*/ 225962 w 296637"/>
                      <a:gd name="connsiteY13" fmla="*/ 4020 h 72390"/>
                      <a:gd name="connsiteX14" fmla="*/ 225962 w 296637"/>
                      <a:gd name="connsiteY14" fmla="*/ 60103 h 72390"/>
                      <a:gd name="connsiteX15" fmla="*/ 209883 w 296637"/>
                      <a:gd name="connsiteY15" fmla="*/ 60103 h 72390"/>
                      <a:gd name="connsiteX16" fmla="*/ 209883 w 296637"/>
                      <a:gd name="connsiteY16" fmla="*/ 4020 h 72390"/>
                      <a:gd name="connsiteX17" fmla="*/ 206331 w 296637"/>
                      <a:gd name="connsiteY17" fmla="*/ 467 h 72390"/>
                      <a:gd name="connsiteX18" fmla="*/ 202778 w 296637"/>
                      <a:gd name="connsiteY18" fmla="*/ 4020 h 72390"/>
                      <a:gd name="connsiteX19" fmla="*/ 202778 w 296637"/>
                      <a:gd name="connsiteY19" fmla="*/ 60103 h 72390"/>
                      <a:gd name="connsiteX20" fmla="*/ 186700 w 296637"/>
                      <a:gd name="connsiteY20" fmla="*/ 60103 h 72390"/>
                      <a:gd name="connsiteX21" fmla="*/ 186700 w 296637"/>
                      <a:gd name="connsiteY21" fmla="*/ 4020 h 72390"/>
                      <a:gd name="connsiteX22" fmla="*/ 183147 w 296637"/>
                      <a:gd name="connsiteY22" fmla="*/ 467 h 72390"/>
                      <a:gd name="connsiteX23" fmla="*/ 179594 w 296637"/>
                      <a:gd name="connsiteY23" fmla="*/ 4020 h 72390"/>
                      <a:gd name="connsiteX24" fmla="*/ 179594 w 296637"/>
                      <a:gd name="connsiteY24" fmla="*/ 60103 h 72390"/>
                      <a:gd name="connsiteX25" fmla="*/ 163516 w 296637"/>
                      <a:gd name="connsiteY25" fmla="*/ 60103 h 72390"/>
                      <a:gd name="connsiteX26" fmla="*/ 163516 w 296637"/>
                      <a:gd name="connsiteY26" fmla="*/ 4020 h 72390"/>
                      <a:gd name="connsiteX27" fmla="*/ 159963 w 296637"/>
                      <a:gd name="connsiteY27" fmla="*/ 467 h 72390"/>
                      <a:gd name="connsiteX28" fmla="*/ 156410 w 296637"/>
                      <a:gd name="connsiteY28" fmla="*/ 4020 h 72390"/>
                      <a:gd name="connsiteX29" fmla="*/ 156410 w 296637"/>
                      <a:gd name="connsiteY29" fmla="*/ 60103 h 72390"/>
                      <a:gd name="connsiteX30" fmla="*/ 140332 w 296637"/>
                      <a:gd name="connsiteY30" fmla="*/ 60103 h 72390"/>
                      <a:gd name="connsiteX31" fmla="*/ 140332 w 296637"/>
                      <a:gd name="connsiteY31" fmla="*/ 4020 h 72390"/>
                      <a:gd name="connsiteX32" fmla="*/ 136779 w 296637"/>
                      <a:gd name="connsiteY32" fmla="*/ 467 h 72390"/>
                      <a:gd name="connsiteX33" fmla="*/ 133226 w 296637"/>
                      <a:gd name="connsiteY33" fmla="*/ 4020 h 72390"/>
                      <a:gd name="connsiteX34" fmla="*/ 133226 w 296637"/>
                      <a:gd name="connsiteY34" fmla="*/ 60103 h 72390"/>
                      <a:gd name="connsiteX35" fmla="*/ 117148 w 296637"/>
                      <a:gd name="connsiteY35" fmla="*/ 60103 h 72390"/>
                      <a:gd name="connsiteX36" fmla="*/ 117148 w 296637"/>
                      <a:gd name="connsiteY36" fmla="*/ 4020 h 72390"/>
                      <a:gd name="connsiteX37" fmla="*/ 113595 w 296637"/>
                      <a:gd name="connsiteY37" fmla="*/ 467 h 72390"/>
                      <a:gd name="connsiteX38" fmla="*/ 110042 w 296637"/>
                      <a:gd name="connsiteY38" fmla="*/ 4020 h 72390"/>
                      <a:gd name="connsiteX39" fmla="*/ 110042 w 296637"/>
                      <a:gd name="connsiteY39" fmla="*/ 60103 h 72390"/>
                      <a:gd name="connsiteX40" fmla="*/ 93964 w 296637"/>
                      <a:gd name="connsiteY40" fmla="*/ 60103 h 72390"/>
                      <a:gd name="connsiteX41" fmla="*/ 93964 w 296637"/>
                      <a:gd name="connsiteY41" fmla="*/ 4020 h 72390"/>
                      <a:gd name="connsiteX42" fmla="*/ 90411 w 296637"/>
                      <a:gd name="connsiteY42" fmla="*/ 467 h 72390"/>
                      <a:gd name="connsiteX43" fmla="*/ 86859 w 296637"/>
                      <a:gd name="connsiteY43" fmla="*/ 4020 h 72390"/>
                      <a:gd name="connsiteX44" fmla="*/ 86859 w 296637"/>
                      <a:gd name="connsiteY44" fmla="*/ 60103 h 72390"/>
                      <a:gd name="connsiteX45" fmla="*/ 71104 w 296637"/>
                      <a:gd name="connsiteY45" fmla="*/ 60103 h 72390"/>
                      <a:gd name="connsiteX46" fmla="*/ 70780 w 296637"/>
                      <a:gd name="connsiteY46" fmla="*/ 60036 h 72390"/>
                      <a:gd name="connsiteX47" fmla="*/ 70780 w 296637"/>
                      <a:gd name="connsiteY47" fmla="*/ 4020 h 72390"/>
                      <a:gd name="connsiteX48" fmla="*/ 67228 w 296637"/>
                      <a:gd name="connsiteY48" fmla="*/ 467 h 72390"/>
                      <a:gd name="connsiteX49" fmla="*/ 63675 w 296637"/>
                      <a:gd name="connsiteY49" fmla="*/ 4020 h 72390"/>
                      <a:gd name="connsiteX50" fmla="*/ 63675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35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35" y="60103"/>
                        </a:moveTo>
                        <a:lnTo>
                          <a:pt x="279435" y="4020"/>
                        </a:lnTo>
                        <a:cubicBezTo>
                          <a:pt x="279435" y="2067"/>
                          <a:pt x="277844" y="467"/>
                          <a:pt x="275882" y="467"/>
                        </a:cubicBezTo>
                        <a:cubicBezTo>
                          <a:pt x="273920" y="467"/>
                          <a:pt x="272329" y="2067"/>
                          <a:pt x="272329" y="4020"/>
                        </a:cubicBezTo>
                        <a:lnTo>
                          <a:pt x="272329" y="60103"/>
                        </a:lnTo>
                        <a:lnTo>
                          <a:pt x="256251" y="60103"/>
                        </a:lnTo>
                        <a:lnTo>
                          <a:pt x="256251" y="4020"/>
                        </a:lnTo>
                        <a:cubicBezTo>
                          <a:pt x="256251" y="2067"/>
                          <a:pt x="254660" y="467"/>
                          <a:pt x="252698" y="467"/>
                        </a:cubicBezTo>
                        <a:cubicBezTo>
                          <a:pt x="250736" y="467"/>
                          <a:pt x="249146" y="2067"/>
                          <a:pt x="249146" y="4020"/>
                        </a:cubicBezTo>
                        <a:lnTo>
                          <a:pt x="249146" y="60103"/>
                        </a:lnTo>
                        <a:lnTo>
                          <a:pt x="233067" y="60103"/>
                        </a:lnTo>
                        <a:lnTo>
                          <a:pt x="233067" y="4020"/>
                        </a:lnTo>
                        <a:cubicBezTo>
                          <a:pt x="233067" y="2067"/>
                          <a:pt x="231477" y="467"/>
                          <a:pt x="229514" y="467"/>
                        </a:cubicBezTo>
                        <a:cubicBezTo>
                          <a:pt x="227552" y="467"/>
                          <a:pt x="225962" y="2067"/>
                          <a:pt x="225962" y="4020"/>
                        </a:cubicBezTo>
                        <a:lnTo>
                          <a:pt x="225962" y="60103"/>
                        </a:lnTo>
                        <a:lnTo>
                          <a:pt x="209883" y="60103"/>
                        </a:lnTo>
                        <a:lnTo>
                          <a:pt x="209883" y="4020"/>
                        </a:lnTo>
                        <a:cubicBezTo>
                          <a:pt x="209883" y="2067"/>
                          <a:pt x="208293" y="467"/>
                          <a:pt x="206331" y="467"/>
                        </a:cubicBezTo>
                        <a:cubicBezTo>
                          <a:pt x="204368" y="467"/>
                          <a:pt x="202778" y="2067"/>
                          <a:pt x="202778" y="4020"/>
                        </a:cubicBezTo>
                        <a:lnTo>
                          <a:pt x="202778" y="60103"/>
                        </a:lnTo>
                        <a:lnTo>
                          <a:pt x="186700" y="60103"/>
                        </a:lnTo>
                        <a:lnTo>
                          <a:pt x="186700" y="4020"/>
                        </a:lnTo>
                        <a:cubicBezTo>
                          <a:pt x="186700" y="2067"/>
                          <a:pt x="185109" y="467"/>
                          <a:pt x="183147" y="467"/>
                        </a:cubicBezTo>
                        <a:cubicBezTo>
                          <a:pt x="181185" y="467"/>
                          <a:pt x="179594" y="2067"/>
                          <a:pt x="179594" y="4020"/>
                        </a:cubicBezTo>
                        <a:lnTo>
                          <a:pt x="179594" y="60103"/>
                        </a:lnTo>
                        <a:lnTo>
                          <a:pt x="163516" y="60103"/>
                        </a:lnTo>
                        <a:lnTo>
                          <a:pt x="163516" y="4020"/>
                        </a:lnTo>
                        <a:cubicBezTo>
                          <a:pt x="163516" y="2067"/>
                          <a:pt x="161925" y="467"/>
                          <a:pt x="159963" y="467"/>
                        </a:cubicBezTo>
                        <a:cubicBezTo>
                          <a:pt x="158001" y="467"/>
                          <a:pt x="156410" y="2067"/>
                          <a:pt x="156410" y="4020"/>
                        </a:cubicBezTo>
                        <a:lnTo>
                          <a:pt x="156410" y="60103"/>
                        </a:lnTo>
                        <a:lnTo>
                          <a:pt x="140332" y="60103"/>
                        </a:lnTo>
                        <a:lnTo>
                          <a:pt x="140332" y="4020"/>
                        </a:lnTo>
                        <a:cubicBezTo>
                          <a:pt x="140332" y="2067"/>
                          <a:pt x="138741" y="467"/>
                          <a:pt x="136779" y="467"/>
                        </a:cubicBezTo>
                        <a:cubicBezTo>
                          <a:pt x="134817" y="467"/>
                          <a:pt x="133226" y="2067"/>
                          <a:pt x="133226" y="4020"/>
                        </a:cubicBezTo>
                        <a:lnTo>
                          <a:pt x="133226" y="60103"/>
                        </a:lnTo>
                        <a:lnTo>
                          <a:pt x="117148" y="60103"/>
                        </a:lnTo>
                        <a:lnTo>
                          <a:pt x="117148" y="4020"/>
                        </a:lnTo>
                        <a:cubicBezTo>
                          <a:pt x="117148" y="2067"/>
                          <a:pt x="115557" y="467"/>
                          <a:pt x="113595" y="467"/>
                        </a:cubicBezTo>
                        <a:cubicBezTo>
                          <a:pt x="111633" y="467"/>
                          <a:pt x="110042" y="2067"/>
                          <a:pt x="110042" y="4020"/>
                        </a:cubicBezTo>
                        <a:lnTo>
                          <a:pt x="110042" y="60103"/>
                        </a:lnTo>
                        <a:lnTo>
                          <a:pt x="93964" y="60103"/>
                        </a:lnTo>
                        <a:lnTo>
                          <a:pt x="93964" y="4020"/>
                        </a:lnTo>
                        <a:cubicBezTo>
                          <a:pt x="93964" y="2067"/>
                          <a:pt x="92373" y="467"/>
                          <a:pt x="90411" y="467"/>
                        </a:cubicBezTo>
                        <a:cubicBezTo>
                          <a:pt x="88449" y="467"/>
                          <a:pt x="86859" y="2067"/>
                          <a:pt x="86859" y="4020"/>
                        </a:cubicBezTo>
                        <a:lnTo>
                          <a:pt x="86859" y="60103"/>
                        </a:lnTo>
                        <a:lnTo>
                          <a:pt x="71104" y="60103"/>
                        </a:lnTo>
                        <a:cubicBezTo>
                          <a:pt x="70990" y="60103"/>
                          <a:pt x="70895" y="60036"/>
                          <a:pt x="70780" y="60036"/>
                        </a:cubicBezTo>
                        <a:lnTo>
                          <a:pt x="70780" y="4020"/>
                        </a:lnTo>
                        <a:cubicBezTo>
                          <a:pt x="70780" y="2067"/>
                          <a:pt x="69190" y="467"/>
                          <a:pt x="67228" y="467"/>
                        </a:cubicBezTo>
                        <a:cubicBezTo>
                          <a:pt x="65265" y="467"/>
                          <a:pt x="63675" y="2067"/>
                          <a:pt x="63675" y="4020"/>
                        </a:cubicBezTo>
                        <a:lnTo>
                          <a:pt x="63675" y="56893"/>
                        </a:lnTo>
                        <a:cubicBezTo>
                          <a:pt x="61874" y="54988"/>
                          <a:pt x="60779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3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35" y="6010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7" name="Freeform: Shape 1926">
                    <a:extLst>
                      <a:ext uri="{FF2B5EF4-FFF2-40B4-BE49-F238E27FC236}">
                        <a16:creationId xmlns:a16="http://schemas.microsoft.com/office/drawing/2014/main" id="{B9242065-19F7-79C0-4EC0-BA2859547EF9}"/>
                      </a:ext>
                    </a:extLst>
                  </p:cNvPr>
                  <p:cNvSpPr/>
                  <p:nvPr/>
                </p:nvSpPr>
                <p:spPr>
                  <a:xfrm>
                    <a:off x="5637428" y="3600202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1" name="Graphic 2">
                  <a:extLst>
                    <a:ext uri="{FF2B5EF4-FFF2-40B4-BE49-F238E27FC236}">
                      <a16:creationId xmlns:a16="http://schemas.microsoft.com/office/drawing/2014/main" id="{53141398-B149-D2E5-192C-E905B611A43D}"/>
                    </a:ext>
                  </a:extLst>
                </p:cNvPr>
                <p:cNvGrpSpPr/>
                <p:nvPr/>
              </p:nvGrpSpPr>
              <p:grpSpPr>
                <a:xfrm>
                  <a:off x="5635694" y="3517544"/>
                  <a:ext cx="296636" cy="82648"/>
                  <a:chOff x="5635694" y="3517544"/>
                  <a:chExt cx="296636" cy="82648"/>
                </a:xfrm>
              </p:grpSpPr>
              <p:sp>
                <p:nvSpPr>
                  <p:cNvPr id="1922" name="Freeform: Shape 1921">
                    <a:extLst>
                      <a:ext uri="{FF2B5EF4-FFF2-40B4-BE49-F238E27FC236}">
                        <a16:creationId xmlns:a16="http://schemas.microsoft.com/office/drawing/2014/main" id="{F7B2FBD3-88F8-4A92-B2E8-8C0D6CA0D61B}"/>
                      </a:ext>
                    </a:extLst>
                  </p:cNvPr>
                  <p:cNvSpPr/>
                  <p:nvPr/>
                </p:nvSpPr>
                <p:spPr>
                  <a:xfrm>
                    <a:off x="5636075" y="3517544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17 w 296122"/>
                      <a:gd name="connsiteY8" fmla="*/ 0 h 82648"/>
                      <a:gd name="connsiteX9" fmla="*/ 29555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17" y="0"/>
                        </a:lnTo>
                        <a:cubicBezTo>
                          <a:pt x="290160" y="0"/>
                          <a:pt x="294132" y="2982"/>
                          <a:pt x="295551" y="7239"/>
                        </a:cubicBezTo>
                        <a:cubicBezTo>
                          <a:pt x="295980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3" name="Freeform: Shape 1922">
                    <a:extLst>
                      <a:ext uri="{FF2B5EF4-FFF2-40B4-BE49-F238E27FC236}">
                        <a16:creationId xmlns:a16="http://schemas.microsoft.com/office/drawing/2014/main" id="{873BBDFB-7C34-1D15-37CB-F4CACBF3080D}"/>
                      </a:ext>
                    </a:extLst>
                  </p:cNvPr>
                  <p:cNvSpPr/>
                  <p:nvPr/>
                </p:nvSpPr>
                <p:spPr>
                  <a:xfrm>
                    <a:off x="5635694" y="3527783"/>
                    <a:ext cx="296636" cy="72390"/>
                  </a:xfrm>
                  <a:custGeom>
                    <a:avLst/>
                    <a:gdLst>
                      <a:gd name="connsiteX0" fmla="*/ 279444 w 296636"/>
                      <a:gd name="connsiteY0" fmla="*/ 60103 h 72390"/>
                      <a:gd name="connsiteX1" fmla="*/ 279444 w 296636"/>
                      <a:gd name="connsiteY1" fmla="*/ 4020 h 72390"/>
                      <a:gd name="connsiteX2" fmla="*/ 275892 w 296636"/>
                      <a:gd name="connsiteY2" fmla="*/ 467 h 72390"/>
                      <a:gd name="connsiteX3" fmla="*/ 272339 w 296636"/>
                      <a:gd name="connsiteY3" fmla="*/ 4020 h 72390"/>
                      <a:gd name="connsiteX4" fmla="*/ 272339 w 296636"/>
                      <a:gd name="connsiteY4" fmla="*/ 60103 h 72390"/>
                      <a:gd name="connsiteX5" fmla="*/ 256261 w 296636"/>
                      <a:gd name="connsiteY5" fmla="*/ 60103 h 72390"/>
                      <a:gd name="connsiteX6" fmla="*/ 256261 w 296636"/>
                      <a:gd name="connsiteY6" fmla="*/ 4020 h 72390"/>
                      <a:gd name="connsiteX7" fmla="*/ 252708 w 296636"/>
                      <a:gd name="connsiteY7" fmla="*/ 467 h 72390"/>
                      <a:gd name="connsiteX8" fmla="*/ 249155 w 296636"/>
                      <a:gd name="connsiteY8" fmla="*/ 4020 h 72390"/>
                      <a:gd name="connsiteX9" fmla="*/ 249155 w 296636"/>
                      <a:gd name="connsiteY9" fmla="*/ 60103 h 72390"/>
                      <a:gd name="connsiteX10" fmla="*/ 233077 w 296636"/>
                      <a:gd name="connsiteY10" fmla="*/ 60103 h 72390"/>
                      <a:gd name="connsiteX11" fmla="*/ 233077 w 296636"/>
                      <a:gd name="connsiteY11" fmla="*/ 4020 h 72390"/>
                      <a:gd name="connsiteX12" fmla="*/ 229524 w 296636"/>
                      <a:gd name="connsiteY12" fmla="*/ 467 h 72390"/>
                      <a:gd name="connsiteX13" fmla="*/ 225971 w 296636"/>
                      <a:gd name="connsiteY13" fmla="*/ 4020 h 72390"/>
                      <a:gd name="connsiteX14" fmla="*/ 225971 w 296636"/>
                      <a:gd name="connsiteY14" fmla="*/ 60103 h 72390"/>
                      <a:gd name="connsiteX15" fmla="*/ 209893 w 296636"/>
                      <a:gd name="connsiteY15" fmla="*/ 60103 h 72390"/>
                      <a:gd name="connsiteX16" fmla="*/ 209893 w 296636"/>
                      <a:gd name="connsiteY16" fmla="*/ 4020 h 72390"/>
                      <a:gd name="connsiteX17" fmla="*/ 206340 w 296636"/>
                      <a:gd name="connsiteY17" fmla="*/ 467 h 72390"/>
                      <a:gd name="connsiteX18" fmla="*/ 202787 w 296636"/>
                      <a:gd name="connsiteY18" fmla="*/ 4020 h 72390"/>
                      <a:gd name="connsiteX19" fmla="*/ 202787 w 296636"/>
                      <a:gd name="connsiteY19" fmla="*/ 60103 h 72390"/>
                      <a:gd name="connsiteX20" fmla="*/ 186709 w 296636"/>
                      <a:gd name="connsiteY20" fmla="*/ 60103 h 72390"/>
                      <a:gd name="connsiteX21" fmla="*/ 186709 w 296636"/>
                      <a:gd name="connsiteY21" fmla="*/ 4020 h 72390"/>
                      <a:gd name="connsiteX22" fmla="*/ 183156 w 296636"/>
                      <a:gd name="connsiteY22" fmla="*/ 467 h 72390"/>
                      <a:gd name="connsiteX23" fmla="*/ 179603 w 296636"/>
                      <a:gd name="connsiteY23" fmla="*/ 4020 h 72390"/>
                      <a:gd name="connsiteX24" fmla="*/ 179603 w 296636"/>
                      <a:gd name="connsiteY24" fmla="*/ 60103 h 72390"/>
                      <a:gd name="connsiteX25" fmla="*/ 163525 w 296636"/>
                      <a:gd name="connsiteY25" fmla="*/ 60103 h 72390"/>
                      <a:gd name="connsiteX26" fmla="*/ 163525 w 296636"/>
                      <a:gd name="connsiteY26" fmla="*/ 4020 h 72390"/>
                      <a:gd name="connsiteX27" fmla="*/ 159972 w 296636"/>
                      <a:gd name="connsiteY27" fmla="*/ 467 h 72390"/>
                      <a:gd name="connsiteX28" fmla="*/ 156420 w 296636"/>
                      <a:gd name="connsiteY28" fmla="*/ 4020 h 72390"/>
                      <a:gd name="connsiteX29" fmla="*/ 156420 w 296636"/>
                      <a:gd name="connsiteY29" fmla="*/ 60103 h 72390"/>
                      <a:gd name="connsiteX30" fmla="*/ 140341 w 296636"/>
                      <a:gd name="connsiteY30" fmla="*/ 60103 h 72390"/>
                      <a:gd name="connsiteX31" fmla="*/ 140341 w 296636"/>
                      <a:gd name="connsiteY31" fmla="*/ 4020 h 72390"/>
                      <a:gd name="connsiteX32" fmla="*/ 136788 w 296636"/>
                      <a:gd name="connsiteY32" fmla="*/ 467 h 72390"/>
                      <a:gd name="connsiteX33" fmla="*/ 133235 w 296636"/>
                      <a:gd name="connsiteY33" fmla="*/ 4020 h 72390"/>
                      <a:gd name="connsiteX34" fmla="*/ 133235 w 296636"/>
                      <a:gd name="connsiteY34" fmla="*/ 60103 h 72390"/>
                      <a:gd name="connsiteX35" fmla="*/ 117157 w 296636"/>
                      <a:gd name="connsiteY35" fmla="*/ 60103 h 72390"/>
                      <a:gd name="connsiteX36" fmla="*/ 117157 w 296636"/>
                      <a:gd name="connsiteY36" fmla="*/ 4020 h 72390"/>
                      <a:gd name="connsiteX37" fmla="*/ 113605 w 296636"/>
                      <a:gd name="connsiteY37" fmla="*/ 467 h 72390"/>
                      <a:gd name="connsiteX38" fmla="*/ 110052 w 296636"/>
                      <a:gd name="connsiteY38" fmla="*/ 4020 h 72390"/>
                      <a:gd name="connsiteX39" fmla="*/ 110052 w 296636"/>
                      <a:gd name="connsiteY39" fmla="*/ 60103 h 72390"/>
                      <a:gd name="connsiteX40" fmla="*/ 93974 w 296636"/>
                      <a:gd name="connsiteY40" fmla="*/ 60103 h 72390"/>
                      <a:gd name="connsiteX41" fmla="*/ 93974 w 296636"/>
                      <a:gd name="connsiteY41" fmla="*/ 4020 h 72390"/>
                      <a:gd name="connsiteX42" fmla="*/ 90421 w 296636"/>
                      <a:gd name="connsiteY42" fmla="*/ 467 h 72390"/>
                      <a:gd name="connsiteX43" fmla="*/ 86868 w 296636"/>
                      <a:gd name="connsiteY43" fmla="*/ 4020 h 72390"/>
                      <a:gd name="connsiteX44" fmla="*/ 86868 w 296636"/>
                      <a:gd name="connsiteY44" fmla="*/ 60103 h 72390"/>
                      <a:gd name="connsiteX45" fmla="*/ 71114 w 296636"/>
                      <a:gd name="connsiteY45" fmla="*/ 60103 h 72390"/>
                      <a:gd name="connsiteX46" fmla="*/ 70790 w 296636"/>
                      <a:gd name="connsiteY46" fmla="*/ 60036 h 72390"/>
                      <a:gd name="connsiteX47" fmla="*/ 70790 w 296636"/>
                      <a:gd name="connsiteY47" fmla="*/ 4020 h 72390"/>
                      <a:gd name="connsiteX48" fmla="*/ 67237 w 296636"/>
                      <a:gd name="connsiteY48" fmla="*/ 467 h 72390"/>
                      <a:gd name="connsiteX49" fmla="*/ 63684 w 296636"/>
                      <a:gd name="connsiteY49" fmla="*/ 4020 h 72390"/>
                      <a:gd name="connsiteX50" fmla="*/ 63684 w 296636"/>
                      <a:gd name="connsiteY50" fmla="*/ 56893 h 72390"/>
                      <a:gd name="connsiteX51" fmla="*/ 60855 w 296636"/>
                      <a:gd name="connsiteY51" fmla="*/ 49521 h 72390"/>
                      <a:gd name="connsiteX52" fmla="*/ 59931 w 296636"/>
                      <a:gd name="connsiteY52" fmla="*/ 10801 h 72390"/>
                      <a:gd name="connsiteX53" fmla="*/ 49463 w 296636"/>
                      <a:gd name="connsiteY53" fmla="*/ 0 h 72390"/>
                      <a:gd name="connsiteX54" fmla="*/ 10763 w 296636"/>
                      <a:gd name="connsiteY54" fmla="*/ 0 h 72390"/>
                      <a:gd name="connsiteX55" fmla="*/ 0 w 296636"/>
                      <a:gd name="connsiteY55" fmla="*/ 10573 h 72390"/>
                      <a:gd name="connsiteX56" fmla="*/ 610 w 296636"/>
                      <a:gd name="connsiteY56" fmla="*/ 61817 h 72390"/>
                      <a:gd name="connsiteX57" fmla="*/ 10858 w 296636"/>
                      <a:gd name="connsiteY57" fmla="*/ 72390 h 72390"/>
                      <a:gd name="connsiteX58" fmla="*/ 285826 w 296636"/>
                      <a:gd name="connsiteY58" fmla="*/ 72390 h 72390"/>
                      <a:gd name="connsiteX59" fmla="*/ 296599 w 296636"/>
                      <a:gd name="connsiteY59" fmla="*/ 61665 h 72390"/>
                      <a:gd name="connsiteX60" fmla="*/ 296637 w 296636"/>
                      <a:gd name="connsiteY60" fmla="*/ 60093 h 72390"/>
                      <a:gd name="connsiteX61" fmla="*/ 279444 w 29663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6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4" name="Freeform: Shape 1923">
                    <a:extLst>
                      <a:ext uri="{FF2B5EF4-FFF2-40B4-BE49-F238E27FC236}">
                        <a16:creationId xmlns:a16="http://schemas.microsoft.com/office/drawing/2014/main" id="{44CA683C-9112-42E8-8D7C-E87DF06336E8}"/>
                      </a:ext>
                    </a:extLst>
                  </p:cNvPr>
                  <p:cNvSpPr/>
                  <p:nvPr/>
                </p:nvSpPr>
                <p:spPr>
                  <a:xfrm>
                    <a:off x="5636637" y="3517544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2" name="Graphic 2">
                  <a:extLst>
                    <a:ext uri="{FF2B5EF4-FFF2-40B4-BE49-F238E27FC236}">
                      <a16:creationId xmlns:a16="http://schemas.microsoft.com/office/drawing/2014/main" id="{14D60C41-8123-014A-B8D0-0ADFE498BF28}"/>
                    </a:ext>
                  </a:extLst>
                </p:cNvPr>
                <p:cNvGrpSpPr/>
                <p:nvPr/>
              </p:nvGrpSpPr>
              <p:grpSpPr>
                <a:xfrm>
                  <a:off x="5649125" y="3434876"/>
                  <a:ext cx="296712" cy="82658"/>
                  <a:chOff x="5649125" y="3434876"/>
                  <a:chExt cx="296712" cy="82658"/>
                </a:xfrm>
              </p:grpSpPr>
              <p:sp>
                <p:nvSpPr>
                  <p:cNvPr id="1919" name="Freeform: Shape 1918">
                    <a:extLst>
                      <a:ext uri="{FF2B5EF4-FFF2-40B4-BE49-F238E27FC236}">
                        <a16:creationId xmlns:a16="http://schemas.microsoft.com/office/drawing/2014/main" id="{43AF4F55-FB43-DFF0-40E9-A373CA7896E0}"/>
                      </a:ext>
                    </a:extLst>
                  </p:cNvPr>
                  <p:cNvSpPr/>
                  <p:nvPr/>
                </p:nvSpPr>
                <p:spPr>
                  <a:xfrm>
                    <a:off x="5649496" y="3434876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2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2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9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0" name="Freeform: Shape 1919">
                    <a:extLst>
                      <a:ext uri="{FF2B5EF4-FFF2-40B4-BE49-F238E27FC236}">
                        <a16:creationId xmlns:a16="http://schemas.microsoft.com/office/drawing/2014/main" id="{B144CAB6-2B7D-80D9-4F1A-D46D418E137C}"/>
                      </a:ext>
                    </a:extLst>
                  </p:cNvPr>
                  <p:cNvSpPr/>
                  <p:nvPr/>
                </p:nvSpPr>
                <p:spPr>
                  <a:xfrm>
                    <a:off x="5649125" y="3445125"/>
                    <a:ext cx="296712" cy="72390"/>
                  </a:xfrm>
                  <a:custGeom>
                    <a:avLst/>
                    <a:gdLst>
                      <a:gd name="connsiteX0" fmla="*/ 279444 w 296712"/>
                      <a:gd name="connsiteY0" fmla="*/ 60103 h 72390"/>
                      <a:gd name="connsiteX1" fmla="*/ 279444 w 296712"/>
                      <a:gd name="connsiteY1" fmla="*/ 4020 h 72390"/>
                      <a:gd name="connsiteX2" fmla="*/ 275892 w 296712"/>
                      <a:gd name="connsiteY2" fmla="*/ 467 h 72390"/>
                      <a:gd name="connsiteX3" fmla="*/ 272339 w 296712"/>
                      <a:gd name="connsiteY3" fmla="*/ 4020 h 72390"/>
                      <a:gd name="connsiteX4" fmla="*/ 272339 w 296712"/>
                      <a:gd name="connsiteY4" fmla="*/ 60103 h 72390"/>
                      <a:gd name="connsiteX5" fmla="*/ 256261 w 296712"/>
                      <a:gd name="connsiteY5" fmla="*/ 60103 h 72390"/>
                      <a:gd name="connsiteX6" fmla="*/ 256261 w 296712"/>
                      <a:gd name="connsiteY6" fmla="*/ 4020 h 72390"/>
                      <a:gd name="connsiteX7" fmla="*/ 252708 w 296712"/>
                      <a:gd name="connsiteY7" fmla="*/ 467 h 72390"/>
                      <a:gd name="connsiteX8" fmla="*/ 249155 w 296712"/>
                      <a:gd name="connsiteY8" fmla="*/ 4020 h 72390"/>
                      <a:gd name="connsiteX9" fmla="*/ 249155 w 296712"/>
                      <a:gd name="connsiteY9" fmla="*/ 60103 h 72390"/>
                      <a:gd name="connsiteX10" fmla="*/ 233076 w 296712"/>
                      <a:gd name="connsiteY10" fmla="*/ 60103 h 72390"/>
                      <a:gd name="connsiteX11" fmla="*/ 233076 w 296712"/>
                      <a:gd name="connsiteY11" fmla="*/ 4020 h 72390"/>
                      <a:gd name="connsiteX12" fmla="*/ 229524 w 296712"/>
                      <a:gd name="connsiteY12" fmla="*/ 467 h 72390"/>
                      <a:gd name="connsiteX13" fmla="*/ 225971 w 296712"/>
                      <a:gd name="connsiteY13" fmla="*/ 4020 h 72390"/>
                      <a:gd name="connsiteX14" fmla="*/ 225971 w 296712"/>
                      <a:gd name="connsiteY14" fmla="*/ 60103 h 72390"/>
                      <a:gd name="connsiteX15" fmla="*/ 209893 w 296712"/>
                      <a:gd name="connsiteY15" fmla="*/ 60103 h 72390"/>
                      <a:gd name="connsiteX16" fmla="*/ 209893 w 296712"/>
                      <a:gd name="connsiteY16" fmla="*/ 4020 h 72390"/>
                      <a:gd name="connsiteX17" fmla="*/ 206340 w 296712"/>
                      <a:gd name="connsiteY17" fmla="*/ 467 h 72390"/>
                      <a:gd name="connsiteX18" fmla="*/ 202787 w 296712"/>
                      <a:gd name="connsiteY18" fmla="*/ 4020 h 72390"/>
                      <a:gd name="connsiteX19" fmla="*/ 202787 w 296712"/>
                      <a:gd name="connsiteY19" fmla="*/ 60103 h 72390"/>
                      <a:gd name="connsiteX20" fmla="*/ 186709 w 296712"/>
                      <a:gd name="connsiteY20" fmla="*/ 60103 h 72390"/>
                      <a:gd name="connsiteX21" fmla="*/ 186709 w 296712"/>
                      <a:gd name="connsiteY21" fmla="*/ 4020 h 72390"/>
                      <a:gd name="connsiteX22" fmla="*/ 183156 w 296712"/>
                      <a:gd name="connsiteY22" fmla="*/ 467 h 72390"/>
                      <a:gd name="connsiteX23" fmla="*/ 179603 w 296712"/>
                      <a:gd name="connsiteY23" fmla="*/ 4020 h 72390"/>
                      <a:gd name="connsiteX24" fmla="*/ 179603 w 296712"/>
                      <a:gd name="connsiteY24" fmla="*/ 60103 h 72390"/>
                      <a:gd name="connsiteX25" fmla="*/ 163525 w 296712"/>
                      <a:gd name="connsiteY25" fmla="*/ 60103 h 72390"/>
                      <a:gd name="connsiteX26" fmla="*/ 163525 w 296712"/>
                      <a:gd name="connsiteY26" fmla="*/ 4020 h 72390"/>
                      <a:gd name="connsiteX27" fmla="*/ 159972 w 296712"/>
                      <a:gd name="connsiteY27" fmla="*/ 467 h 72390"/>
                      <a:gd name="connsiteX28" fmla="*/ 156420 w 296712"/>
                      <a:gd name="connsiteY28" fmla="*/ 4020 h 72390"/>
                      <a:gd name="connsiteX29" fmla="*/ 156420 w 296712"/>
                      <a:gd name="connsiteY29" fmla="*/ 60103 h 72390"/>
                      <a:gd name="connsiteX30" fmla="*/ 140341 w 296712"/>
                      <a:gd name="connsiteY30" fmla="*/ 60103 h 72390"/>
                      <a:gd name="connsiteX31" fmla="*/ 140341 w 296712"/>
                      <a:gd name="connsiteY31" fmla="*/ 4020 h 72390"/>
                      <a:gd name="connsiteX32" fmla="*/ 136788 w 296712"/>
                      <a:gd name="connsiteY32" fmla="*/ 467 h 72390"/>
                      <a:gd name="connsiteX33" fmla="*/ 133235 w 296712"/>
                      <a:gd name="connsiteY33" fmla="*/ 4020 h 72390"/>
                      <a:gd name="connsiteX34" fmla="*/ 133235 w 296712"/>
                      <a:gd name="connsiteY34" fmla="*/ 60103 h 72390"/>
                      <a:gd name="connsiteX35" fmla="*/ 117157 w 296712"/>
                      <a:gd name="connsiteY35" fmla="*/ 60103 h 72390"/>
                      <a:gd name="connsiteX36" fmla="*/ 117157 w 296712"/>
                      <a:gd name="connsiteY36" fmla="*/ 4020 h 72390"/>
                      <a:gd name="connsiteX37" fmla="*/ 113604 w 296712"/>
                      <a:gd name="connsiteY37" fmla="*/ 467 h 72390"/>
                      <a:gd name="connsiteX38" fmla="*/ 110052 w 296712"/>
                      <a:gd name="connsiteY38" fmla="*/ 4020 h 72390"/>
                      <a:gd name="connsiteX39" fmla="*/ 110052 w 296712"/>
                      <a:gd name="connsiteY39" fmla="*/ 60103 h 72390"/>
                      <a:gd name="connsiteX40" fmla="*/ 93974 w 296712"/>
                      <a:gd name="connsiteY40" fmla="*/ 60103 h 72390"/>
                      <a:gd name="connsiteX41" fmla="*/ 93974 w 296712"/>
                      <a:gd name="connsiteY41" fmla="*/ 4020 h 72390"/>
                      <a:gd name="connsiteX42" fmla="*/ 90421 w 296712"/>
                      <a:gd name="connsiteY42" fmla="*/ 467 h 72390"/>
                      <a:gd name="connsiteX43" fmla="*/ 86868 w 296712"/>
                      <a:gd name="connsiteY43" fmla="*/ 4020 h 72390"/>
                      <a:gd name="connsiteX44" fmla="*/ 86868 w 296712"/>
                      <a:gd name="connsiteY44" fmla="*/ 60103 h 72390"/>
                      <a:gd name="connsiteX45" fmla="*/ 71113 w 296712"/>
                      <a:gd name="connsiteY45" fmla="*/ 60103 h 72390"/>
                      <a:gd name="connsiteX46" fmla="*/ 70790 w 296712"/>
                      <a:gd name="connsiteY46" fmla="*/ 60036 h 72390"/>
                      <a:gd name="connsiteX47" fmla="*/ 70790 w 296712"/>
                      <a:gd name="connsiteY47" fmla="*/ 4020 h 72390"/>
                      <a:gd name="connsiteX48" fmla="*/ 67237 w 296712"/>
                      <a:gd name="connsiteY48" fmla="*/ 467 h 72390"/>
                      <a:gd name="connsiteX49" fmla="*/ 63684 w 296712"/>
                      <a:gd name="connsiteY49" fmla="*/ 4020 h 72390"/>
                      <a:gd name="connsiteX50" fmla="*/ 63684 w 296712"/>
                      <a:gd name="connsiteY50" fmla="*/ 56893 h 72390"/>
                      <a:gd name="connsiteX51" fmla="*/ 60855 w 296712"/>
                      <a:gd name="connsiteY51" fmla="*/ 49521 h 72390"/>
                      <a:gd name="connsiteX52" fmla="*/ 59931 w 296712"/>
                      <a:gd name="connsiteY52" fmla="*/ 10801 h 72390"/>
                      <a:gd name="connsiteX53" fmla="*/ 49463 w 296712"/>
                      <a:gd name="connsiteY53" fmla="*/ 0 h 72390"/>
                      <a:gd name="connsiteX54" fmla="*/ 10763 w 296712"/>
                      <a:gd name="connsiteY54" fmla="*/ 0 h 72390"/>
                      <a:gd name="connsiteX55" fmla="*/ 0 w 296712"/>
                      <a:gd name="connsiteY55" fmla="*/ 10573 h 72390"/>
                      <a:gd name="connsiteX56" fmla="*/ 610 w 296712"/>
                      <a:gd name="connsiteY56" fmla="*/ 61817 h 72390"/>
                      <a:gd name="connsiteX57" fmla="*/ 10858 w 296712"/>
                      <a:gd name="connsiteY57" fmla="*/ 72390 h 72390"/>
                      <a:gd name="connsiteX58" fmla="*/ 285902 w 296712"/>
                      <a:gd name="connsiteY58" fmla="*/ 72390 h 72390"/>
                      <a:gd name="connsiteX59" fmla="*/ 296675 w 296712"/>
                      <a:gd name="connsiteY59" fmla="*/ 61665 h 72390"/>
                      <a:gd name="connsiteX60" fmla="*/ 296713 w 296712"/>
                      <a:gd name="connsiteY60" fmla="*/ 60093 h 72390"/>
                      <a:gd name="connsiteX61" fmla="*/ 279444 w 296712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712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6" y="60103"/>
                        </a:lnTo>
                        <a:lnTo>
                          <a:pt x="233076" y="4020"/>
                        </a:lnTo>
                        <a:cubicBezTo>
                          <a:pt x="233076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902" y="72390"/>
                        </a:lnTo>
                        <a:cubicBezTo>
                          <a:pt x="291722" y="72390"/>
                          <a:pt x="296532" y="67532"/>
                          <a:pt x="296675" y="61665"/>
                        </a:cubicBezTo>
                        <a:lnTo>
                          <a:pt x="296713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21" name="Freeform: Shape 1920">
                    <a:extLst>
                      <a:ext uri="{FF2B5EF4-FFF2-40B4-BE49-F238E27FC236}">
                        <a16:creationId xmlns:a16="http://schemas.microsoft.com/office/drawing/2014/main" id="{F144760D-00D5-902F-F87D-FA5043D94177}"/>
                      </a:ext>
                    </a:extLst>
                  </p:cNvPr>
                  <p:cNvSpPr/>
                  <p:nvPr/>
                </p:nvSpPr>
                <p:spPr>
                  <a:xfrm>
                    <a:off x="5650058" y="3434886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3" name="Graphic 2">
                  <a:extLst>
                    <a:ext uri="{FF2B5EF4-FFF2-40B4-BE49-F238E27FC236}">
                      <a16:creationId xmlns:a16="http://schemas.microsoft.com/office/drawing/2014/main" id="{FADB75A1-3A26-62A5-6334-DB10FC6E7B8D}"/>
                    </a:ext>
                  </a:extLst>
                </p:cNvPr>
                <p:cNvGrpSpPr/>
                <p:nvPr/>
              </p:nvGrpSpPr>
              <p:grpSpPr>
                <a:xfrm>
                  <a:off x="5648334" y="3352218"/>
                  <a:ext cx="296637" cy="82648"/>
                  <a:chOff x="5648334" y="3352218"/>
                  <a:chExt cx="296637" cy="82648"/>
                </a:xfrm>
              </p:grpSpPr>
              <p:sp>
                <p:nvSpPr>
                  <p:cNvPr id="1916" name="Freeform: Shape 1915">
                    <a:extLst>
                      <a:ext uri="{FF2B5EF4-FFF2-40B4-BE49-F238E27FC236}">
                        <a16:creationId xmlns:a16="http://schemas.microsoft.com/office/drawing/2014/main" id="{66BAC9ED-C0B0-19C6-0482-C597316B3165}"/>
                      </a:ext>
                    </a:extLst>
                  </p:cNvPr>
                  <p:cNvSpPr/>
                  <p:nvPr/>
                </p:nvSpPr>
                <p:spPr>
                  <a:xfrm>
                    <a:off x="5648706" y="3352218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39"/>
                        </a:cubicBezTo>
                        <a:cubicBezTo>
                          <a:pt x="295989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7" name="Freeform: Shape 1916">
                    <a:extLst>
                      <a:ext uri="{FF2B5EF4-FFF2-40B4-BE49-F238E27FC236}">
                        <a16:creationId xmlns:a16="http://schemas.microsoft.com/office/drawing/2014/main" id="{2644E18B-51F2-0053-7EA7-3FCAC8EA9B6A}"/>
                      </a:ext>
                    </a:extLst>
                  </p:cNvPr>
                  <p:cNvSpPr/>
                  <p:nvPr/>
                </p:nvSpPr>
                <p:spPr>
                  <a:xfrm>
                    <a:off x="5648334" y="3362468"/>
                    <a:ext cx="296637" cy="72389"/>
                  </a:xfrm>
                  <a:custGeom>
                    <a:avLst/>
                    <a:gdLst>
                      <a:gd name="connsiteX0" fmla="*/ 279444 w 296637"/>
                      <a:gd name="connsiteY0" fmla="*/ 60103 h 72389"/>
                      <a:gd name="connsiteX1" fmla="*/ 279444 w 296637"/>
                      <a:gd name="connsiteY1" fmla="*/ 4020 h 72389"/>
                      <a:gd name="connsiteX2" fmla="*/ 275892 w 296637"/>
                      <a:gd name="connsiteY2" fmla="*/ 467 h 72389"/>
                      <a:gd name="connsiteX3" fmla="*/ 272339 w 296637"/>
                      <a:gd name="connsiteY3" fmla="*/ 4020 h 72389"/>
                      <a:gd name="connsiteX4" fmla="*/ 272339 w 296637"/>
                      <a:gd name="connsiteY4" fmla="*/ 60103 h 72389"/>
                      <a:gd name="connsiteX5" fmla="*/ 256261 w 296637"/>
                      <a:gd name="connsiteY5" fmla="*/ 60103 h 72389"/>
                      <a:gd name="connsiteX6" fmla="*/ 256261 w 296637"/>
                      <a:gd name="connsiteY6" fmla="*/ 4020 h 72389"/>
                      <a:gd name="connsiteX7" fmla="*/ 252708 w 296637"/>
                      <a:gd name="connsiteY7" fmla="*/ 467 h 72389"/>
                      <a:gd name="connsiteX8" fmla="*/ 249155 w 296637"/>
                      <a:gd name="connsiteY8" fmla="*/ 4020 h 72389"/>
                      <a:gd name="connsiteX9" fmla="*/ 249155 w 296637"/>
                      <a:gd name="connsiteY9" fmla="*/ 60103 h 72389"/>
                      <a:gd name="connsiteX10" fmla="*/ 233077 w 296637"/>
                      <a:gd name="connsiteY10" fmla="*/ 60103 h 72389"/>
                      <a:gd name="connsiteX11" fmla="*/ 233077 w 296637"/>
                      <a:gd name="connsiteY11" fmla="*/ 4020 h 72389"/>
                      <a:gd name="connsiteX12" fmla="*/ 229524 w 296637"/>
                      <a:gd name="connsiteY12" fmla="*/ 467 h 72389"/>
                      <a:gd name="connsiteX13" fmla="*/ 225971 w 296637"/>
                      <a:gd name="connsiteY13" fmla="*/ 4020 h 72389"/>
                      <a:gd name="connsiteX14" fmla="*/ 225971 w 296637"/>
                      <a:gd name="connsiteY14" fmla="*/ 60103 h 72389"/>
                      <a:gd name="connsiteX15" fmla="*/ 209893 w 296637"/>
                      <a:gd name="connsiteY15" fmla="*/ 60103 h 72389"/>
                      <a:gd name="connsiteX16" fmla="*/ 209893 w 296637"/>
                      <a:gd name="connsiteY16" fmla="*/ 4020 h 72389"/>
                      <a:gd name="connsiteX17" fmla="*/ 206340 w 296637"/>
                      <a:gd name="connsiteY17" fmla="*/ 467 h 72389"/>
                      <a:gd name="connsiteX18" fmla="*/ 202787 w 296637"/>
                      <a:gd name="connsiteY18" fmla="*/ 4020 h 72389"/>
                      <a:gd name="connsiteX19" fmla="*/ 202787 w 296637"/>
                      <a:gd name="connsiteY19" fmla="*/ 60103 h 72389"/>
                      <a:gd name="connsiteX20" fmla="*/ 186709 w 296637"/>
                      <a:gd name="connsiteY20" fmla="*/ 60103 h 72389"/>
                      <a:gd name="connsiteX21" fmla="*/ 186709 w 296637"/>
                      <a:gd name="connsiteY21" fmla="*/ 4020 h 72389"/>
                      <a:gd name="connsiteX22" fmla="*/ 183156 w 296637"/>
                      <a:gd name="connsiteY22" fmla="*/ 467 h 72389"/>
                      <a:gd name="connsiteX23" fmla="*/ 179603 w 296637"/>
                      <a:gd name="connsiteY23" fmla="*/ 4020 h 72389"/>
                      <a:gd name="connsiteX24" fmla="*/ 179603 w 296637"/>
                      <a:gd name="connsiteY24" fmla="*/ 60103 h 72389"/>
                      <a:gd name="connsiteX25" fmla="*/ 163525 w 296637"/>
                      <a:gd name="connsiteY25" fmla="*/ 60103 h 72389"/>
                      <a:gd name="connsiteX26" fmla="*/ 163525 w 296637"/>
                      <a:gd name="connsiteY26" fmla="*/ 4020 h 72389"/>
                      <a:gd name="connsiteX27" fmla="*/ 159972 w 296637"/>
                      <a:gd name="connsiteY27" fmla="*/ 467 h 72389"/>
                      <a:gd name="connsiteX28" fmla="*/ 156420 w 296637"/>
                      <a:gd name="connsiteY28" fmla="*/ 4020 h 72389"/>
                      <a:gd name="connsiteX29" fmla="*/ 156420 w 296637"/>
                      <a:gd name="connsiteY29" fmla="*/ 60103 h 72389"/>
                      <a:gd name="connsiteX30" fmla="*/ 140341 w 296637"/>
                      <a:gd name="connsiteY30" fmla="*/ 60103 h 72389"/>
                      <a:gd name="connsiteX31" fmla="*/ 140341 w 296637"/>
                      <a:gd name="connsiteY31" fmla="*/ 4020 h 72389"/>
                      <a:gd name="connsiteX32" fmla="*/ 136788 w 296637"/>
                      <a:gd name="connsiteY32" fmla="*/ 467 h 72389"/>
                      <a:gd name="connsiteX33" fmla="*/ 133236 w 296637"/>
                      <a:gd name="connsiteY33" fmla="*/ 4020 h 72389"/>
                      <a:gd name="connsiteX34" fmla="*/ 133236 w 296637"/>
                      <a:gd name="connsiteY34" fmla="*/ 60103 h 72389"/>
                      <a:gd name="connsiteX35" fmla="*/ 117157 w 296637"/>
                      <a:gd name="connsiteY35" fmla="*/ 60103 h 72389"/>
                      <a:gd name="connsiteX36" fmla="*/ 117157 w 296637"/>
                      <a:gd name="connsiteY36" fmla="*/ 4020 h 72389"/>
                      <a:gd name="connsiteX37" fmla="*/ 113605 w 296637"/>
                      <a:gd name="connsiteY37" fmla="*/ 467 h 72389"/>
                      <a:gd name="connsiteX38" fmla="*/ 110052 w 296637"/>
                      <a:gd name="connsiteY38" fmla="*/ 4020 h 72389"/>
                      <a:gd name="connsiteX39" fmla="*/ 110052 w 296637"/>
                      <a:gd name="connsiteY39" fmla="*/ 60103 h 72389"/>
                      <a:gd name="connsiteX40" fmla="*/ 93974 w 296637"/>
                      <a:gd name="connsiteY40" fmla="*/ 60103 h 72389"/>
                      <a:gd name="connsiteX41" fmla="*/ 93974 w 296637"/>
                      <a:gd name="connsiteY41" fmla="*/ 4020 h 72389"/>
                      <a:gd name="connsiteX42" fmla="*/ 90421 w 296637"/>
                      <a:gd name="connsiteY42" fmla="*/ 467 h 72389"/>
                      <a:gd name="connsiteX43" fmla="*/ 86868 w 296637"/>
                      <a:gd name="connsiteY43" fmla="*/ 4020 h 72389"/>
                      <a:gd name="connsiteX44" fmla="*/ 86868 w 296637"/>
                      <a:gd name="connsiteY44" fmla="*/ 60103 h 72389"/>
                      <a:gd name="connsiteX45" fmla="*/ 71114 w 296637"/>
                      <a:gd name="connsiteY45" fmla="*/ 60103 h 72389"/>
                      <a:gd name="connsiteX46" fmla="*/ 70790 w 296637"/>
                      <a:gd name="connsiteY46" fmla="*/ 60036 h 72389"/>
                      <a:gd name="connsiteX47" fmla="*/ 70790 w 296637"/>
                      <a:gd name="connsiteY47" fmla="*/ 4020 h 72389"/>
                      <a:gd name="connsiteX48" fmla="*/ 67237 w 296637"/>
                      <a:gd name="connsiteY48" fmla="*/ 467 h 72389"/>
                      <a:gd name="connsiteX49" fmla="*/ 63684 w 296637"/>
                      <a:gd name="connsiteY49" fmla="*/ 4020 h 72389"/>
                      <a:gd name="connsiteX50" fmla="*/ 63684 w 296637"/>
                      <a:gd name="connsiteY50" fmla="*/ 56893 h 72389"/>
                      <a:gd name="connsiteX51" fmla="*/ 60855 w 296637"/>
                      <a:gd name="connsiteY51" fmla="*/ 49520 h 72389"/>
                      <a:gd name="connsiteX52" fmla="*/ 59931 w 296637"/>
                      <a:gd name="connsiteY52" fmla="*/ 10801 h 72389"/>
                      <a:gd name="connsiteX53" fmla="*/ 49463 w 296637"/>
                      <a:gd name="connsiteY53" fmla="*/ 0 h 72389"/>
                      <a:gd name="connsiteX54" fmla="*/ 10763 w 296637"/>
                      <a:gd name="connsiteY54" fmla="*/ 0 h 72389"/>
                      <a:gd name="connsiteX55" fmla="*/ 0 w 296637"/>
                      <a:gd name="connsiteY55" fmla="*/ 10573 h 72389"/>
                      <a:gd name="connsiteX56" fmla="*/ 610 w 296637"/>
                      <a:gd name="connsiteY56" fmla="*/ 61817 h 72389"/>
                      <a:gd name="connsiteX57" fmla="*/ 10858 w 296637"/>
                      <a:gd name="connsiteY57" fmla="*/ 72390 h 72389"/>
                      <a:gd name="connsiteX58" fmla="*/ 285826 w 296637"/>
                      <a:gd name="connsiteY58" fmla="*/ 72390 h 72389"/>
                      <a:gd name="connsiteX59" fmla="*/ 296599 w 296637"/>
                      <a:gd name="connsiteY59" fmla="*/ 61665 h 72389"/>
                      <a:gd name="connsiteX60" fmla="*/ 296637 w 296637"/>
                      <a:gd name="connsiteY60" fmla="*/ 60093 h 72389"/>
                      <a:gd name="connsiteX61" fmla="*/ 279444 w 296637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89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0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8" name="Freeform: Shape 1917">
                    <a:extLst>
                      <a:ext uri="{FF2B5EF4-FFF2-40B4-BE49-F238E27FC236}">
                        <a16:creationId xmlns:a16="http://schemas.microsoft.com/office/drawing/2014/main" id="{CEF6C0C0-82B3-55AA-27C6-91F386DA604F}"/>
                      </a:ext>
                    </a:extLst>
                  </p:cNvPr>
                  <p:cNvSpPr/>
                  <p:nvPr/>
                </p:nvSpPr>
                <p:spPr>
                  <a:xfrm>
                    <a:off x="5649277" y="3352218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0"/>
                          <a:pt x="293570" y="298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4" name="Graphic 2">
                  <a:extLst>
                    <a:ext uri="{FF2B5EF4-FFF2-40B4-BE49-F238E27FC236}">
                      <a16:creationId xmlns:a16="http://schemas.microsoft.com/office/drawing/2014/main" id="{3E0B8FCF-5E9B-EBB0-3FF7-BF330EF17292}"/>
                    </a:ext>
                  </a:extLst>
                </p:cNvPr>
                <p:cNvGrpSpPr/>
                <p:nvPr/>
              </p:nvGrpSpPr>
              <p:grpSpPr>
                <a:xfrm>
                  <a:off x="5325741" y="4096169"/>
                  <a:ext cx="296637" cy="82657"/>
                  <a:chOff x="5325741" y="4096169"/>
                  <a:chExt cx="296637" cy="82657"/>
                </a:xfrm>
              </p:grpSpPr>
              <p:sp>
                <p:nvSpPr>
                  <p:cNvPr id="1913" name="Freeform: Shape 1912">
                    <a:extLst>
                      <a:ext uri="{FF2B5EF4-FFF2-40B4-BE49-F238E27FC236}">
                        <a16:creationId xmlns:a16="http://schemas.microsoft.com/office/drawing/2014/main" id="{28BC60CA-EE58-84B8-87EA-9762D741C4EE}"/>
                      </a:ext>
                    </a:extLst>
                  </p:cNvPr>
                  <p:cNvSpPr/>
                  <p:nvPr/>
                </p:nvSpPr>
                <p:spPr>
                  <a:xfrm>
                    <a:off x="5326113" y="4096169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86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7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2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4" name="Freeform: Shape 1913">
                    <a:extLst>
                      <a:ext uri="{FF2B5EF4-FFF2-40B4-BE49-F238E27FC236}">
                        <a16:creationId xmlns:a16="http://schemas.microsoft.com/office/drawing/2014/main" id="{C54553D0-0036-1788-1452-2ECD61F080C9}"/>
                      </a:ext>
                    </a:extLst>
                  </p:cNvPr>
                  <p:cNvSpPr/>
                  <p:nvPr/>
                </p:nvSpPr>
                <p:spPr>
                  <a:xfrm>
                    <a:off x="5325741" y="4106417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9 h 72390"/>
                      <a:gd name="connsiteX2" fmla="*/ 275892 w 296637"/>
                      <a:gd name="connsiteY2" fmla="*/ 476 h 72390"/>
                      <a:gd name="connsiteX3" fmla="*/ 272339 w 296637"/>
                      <a:gd name="connsiteY3" fmla="*/ 4029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9 h 72390"/>
                      <a:gd name="connsiteX7" fmla="*/ 252708 w 296637"/>
                      <a:gd name="connsiteY7" fmla="*/ 476 h 72390"/>
                      <a:gd name="connsiteX8" fmla="*/ 249155 w 296637"/>
                      <a:gd name="connsiteY8" fmla="*/ 4029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9 h 72390"/>
                      <a:gd name="connsiteX12" fmla="*/ 229524 w 296637"/>
                      <a:gd name="connsiteY12" fmla="*/ 476 h 72390"/>
                      <a:gd name="connsiteX13" fmla="*/ 225971 w 296637"/>
                      <a:gd name="connsiteY13" fmla="*/ 4029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9 h 72390"/>
                      <a:gd name="connsiteX17" fmla="*/ 206340 w 296637"/>
                      <a:gd name="connsiteY17" fmla="*/ 476 h 72390"/>
                      <a:gd name="connsiteX18" fmla="*/ 202787 w 296637"/>
                      <a:gd name="connsiteY18" fmla="*/ 4029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9 h 72390"/>
                      <a:gd name="connsiteX22" fmla="*/ 183156 w 296637"/>
                      <a:gd name="connsiteY22" fmla="*/ 476 h 72390"/>
                      <a:gd name="connsiteX23" fmla="*/ 179604 w 296637"/>
                      <a:gd name="connsiteY23" fmla="*/ 4029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9 h 72390"/>
                      <a:gd name="connsiteX27" fmla="*/ 159973 w 296637"/>
                      <a:gd name="connsiteY27" fmla="*/ 476 h 72390"/>
                      <a:gd name="connsiteX28" fmla="*/ 156420 w 296637"/>
                      <a:gd name="connsiteY28" fmla="*/ 4029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9 h 72390"/>
                      <a:gd name="connsiteX32" fmla="*/ 136788 w 296637"/>
                      <a:gd name="connsiteY32" fmla="*/ 476 h 72390"/>
                      <a:gd name="connsiteX33" fmla="*/ 133236 w 296637"/>
                      <a:gd name="connsiteY33" fmla="*/ 4029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9 h 72390"/>
                      <a:gd name="connsiteX37" fmla="*/ 113605 w 296637"/>
                      <a:gd name="connsiteY37" fmla="*/ 476 h 72390"/>
                      <a:gd name="connsiteX38" fmla="*/ 110052 w 296637"/>
                      <a:gd name="connsiteY38" fmla="*/ 4029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9 h 72390"/>
                      <a:gd name="connsiteX42" fmla="*/ 90421 w 296637"/>
                      <a:gd name="connsiteY42" fmla="*/ 476 h 72390"/>
                      <a:gd name="connsiteX43" fmla="*/ 86868 w 296637"/>
                      <a:gd name="connsiteY43" fmla="*/ 4029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8" y="476"/>
                          <a:pt x="183156" y="476"/>
                        </a:cubicBezTo>
                        <a:cubicBezTo>
                          <a:pt x="181194" y="476"/>
                          <a:pt x="179604" y="2067"/>
                          <a:pt x="179604" y="4029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8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9"/>
                        </a:lnTo>
                        <a:cubicBezTo>
                          <a:pt x="117158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5" name="Freeform: Shape 1914">
                    <a:extLst>
                      <a:ext uri="{FF2B5EF4-FFF2-40B4-BE49-F238E27FC236}">
                        <a16:creationId xmlns:a16="http://schemas.microsoft.com/office/drawing/2014/main" id="{AE85D2ED-B1F4-46A2-9972-D257D55D4FBE}"/>
                      </a:ext>
                    </a:extLst>
                  </p:cNvPr>
                  <p:cNvSpPr/>
                  <p:nvPr/>
                </p:nvSpPr>
                <p:spPr>
                  <a:xfrm>
                    <a:off x="5326684" y="40961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5" name="Graphic 2">
                  <a:extLst>
                    <a:ext uri="{FF2B5EF4-FFF2-40B4-BE49-F238E27FC236}">
                      <a16:creationId xmlns:a16="http://schemas.microsoft.com/office/drawing/2014/main" id="{E765F9E5-6340-8D79-4825-28AC492B7982}"/>
                    </a:ext>
                  </a:extLst>
                </p:cNvPr>
                <p:cNvGrpSpPr/>
                <p:nvPr/>
              </p:nvGrpSpPr>
              <p:grpSpPr>
                <a:xfrm>
                  <a:off x="5324951" y="4013511"/>
                  <a:ext cx="296637" cy="82658"/>
                  <a:chOff x="5324951" y="4013511"/>
                  <a:chExt cx="296637" cy="82658"/>
                </a:xfrm>
              </p:grpSpPr>
              <p:sp>
                <p:nvSpPr>
                  <p:cNvPr id="1910" name="Freeform: Shape 1909">
                    <a:extLst>
                      <a:ext uri="{FF2B5EF4-FFF2-40B4-BE49-F238E27FC236}">
                        <a16:creationId xmlns:a16="http://schemas.microsoft.com/office/drawing/2014/main" id="{54C5C8A3-23EE-FB36-E4EC-6B75734F1EDB}"/>
                      </a:ext>
                    </a:extLst>
                  </p:cNvPr>
                  <p:cNvSpPr/>
                  <p:nvPr/>
                </p:nvSpPr>
                <p:spPr>
                  <a:xfrm>
                    <a:off x="5325332" y="4013511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0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1" name="Freeform: Shape 1910">
                    <a:extLst>
                      <a:ext uri="{FF2B5EF4-FFF2-40B4-BE49-F238E27FC236}">
                        <a16:creationId xmlns:a16="http://schemas.microsoft.com/office/drawing/2014/main" id="{620C3CF8-8B58-14C2-3154-C22C89C0D563}"/>
                      </a:ext>
                    </a:extLst>
                  </p:cNvPr>
                  <p:cNvSpPr/>
                  <p:nvPr/>
                </p:nvSpPr>
                <p:spPr>
                  <a:xfrm>
                    <a:off x="5324951" y="4023750"/>
                    <a:ext cx="296637" cy="72389"/>
                  </a:xfrm>
                  <a:custGeom>
                    <a:avLst/>
                    <a:gdLst>
                      <a:gd name="connsiteX0" fmla="*/ 279445 w 296637"/>
                      <a:gd name="connsiteY0" fmla="*/ 60103 h 72389"/>
                      <a:gd name="connsiteX1" fmla="*/ 279445 w 296637"/>
                      <a:gd name="connsiteY1" fmla="*/ 4020 h 72389"/>
                      <a:gd name="connsiteX2" fmla="*/ 275892 w 296637"/>
                      <a:gd name="connsiteY2" fmla="*/ 467 h 72389"/>
                      <a:gd name="connsiteX3" fmla="*/ 272339 w 296637"/>
                      <a:gd name="connsiteY3" fmla="*/ 4020 h 72389"/>
                      <a:gd name="connsiteX4" fmla="*/ 272339 w 296637"/>
                      <a:gd name="connsiteY4" fmla="*/ 60103 h 72389"/>
                      <a:gd name="connsiteX5" fmla="*/ 256261 w 296637"/>
                      <a:gd name="connsiteY5" fmla="*/ 60103 h 72389"/>
                      <a:gd name="connsiteX6" fmla="*/ 256261 w 296637"/>
                      <a:gd name="connsiteY6" fmla="*/ 4020 h 72389"/>
                      <a:gd name="connsiteX7" fmla="*/ 252708 w 296637"/>
                      <a:gd name="connsiteY7" fmla="*/ 467 h 72389"/>
                      <a:gd name="connsiteX8" fmla="*/ 249155 w 296637"/>
                      <a:gd name="connsiteY8" fmla="*/ 4020 h 72389"/>
                      <a:gd name="connsiteX9" fmla="*/ 249155 w 296637"/>
                      <a:gd name="connsiteY9" fmla="*/ 60103 h 72389"/>
                      <a:gd name="connsiteX10" fmla="*/ 233077 w 296637"/>
                      <a:gd name="connsiteY10" fmla="*/ 60103 h 72389"/>
                      <a:gd name="connsiteX11" fmla="*/ 233077 w 296637"/>
                      <a:gd name="connsiteY11" fmla="*/ 4020 h 72389"/>
                      <a:gd name="connsiteX12" fmla="*/ 229524 w 296637"/>
                      <a:gd name="connsiteY12" fmla="*/ 467 h 72389"/>
                      <a:gd name="connsiteX13" fmla="*/ 225971 w 296637"/>
                      <a:gd name="connsiteY13" fmla="*/ 4020 h 72389"/>
                      <a:gd name="connsiteX14" fmla="*/ 225971 w 296637"/>
                      <a:gd name="connsiteY14" fmla="*/ 60103 h 72389"/>
                      <a:gd name="connsiteX15" fmla="*/ 209893 w 296637"/>
                      <a:gd name="connsiteY15" fmla="*/ 60103 h 72389"/>
                      <a:gd name="connsiteX16" fmla="*/ 209893 w 296637"/>
                      <a:gd name="connsiteY16" fmla="*/ 4020 h 72389"/>
                      <a:gd name="connsiteX17" fmla="*/ 206340 w 296637"/>
                      <a:gd name="connsiteY17" fmla="*/ 467 h 72389"/>
                      <a:gd name="connsiteX18" fmla="*/ 202787 w 296637"/>
                      <a:gd name="connsiteY18" fmla="*/ 4020 h 72389"/>
                      <a:gd name="connsiteX19" fmla="*/ 202787 w 296637"/>
                      <a:gd name="connsiteY19" fmla="*/ 60103 h 72389"/>
                      <a:gd name="connsiteX20" fmla="*/ 186709 w 296637"/>
                      <a:gd name="connsiteY20" fmla="*/ 60103 h 72389"/>
                      <a:gd name="connsiteX21" fmla="*/ 186709 w 296637"/>
                      <a:gd name="connsiteY21" fmla="*/ 4020 h 72389"/>
                      <a:gd name="connsiteX22" fmla="*/ 183156 w 296637"/>
                      <a:gd name="connsiteY22" fmla="*/ 467 h 72389"/>
                      <a:gd name="connsiteX23" fmla="*/ 179604 w 296637"/>
                      <a:gd name="connsiteY23" fmla="*/ 4020 h 72389"/>
                      <a:gd name="connsiteX24" fmla="*/ 179604 w 296637"/>
                      <a:gd name="connsiteY24" fmla="*/ 60103 h 72389"/>
                      <a:gd name="connsiteX25" fmla="*/ 163525 w 296637"/>
                      <a:gd name="connsiteY25" fmla="*/ 60103 h 72389"/>
                      <a:gd name="connsiteX26" fmla="*/ 163525 w 296637"/>
                      <a:gd name="connsiteY26" fmla="*/ 4020 h 72389"/>
                      <a:gd name="connsiteX27" fmla="*/ 159973 w 296637"/>
                      <a:gd name="connsiteY27" fmla="*/ 467 h 72389"/>
                      <a:gd name="connsiteX28" fmla="*/ 156420 w 296637"/>
                      <a:gd name="connsiteY28" fmla="*/ 4020 h 72389"/>
                      <a:gd name="connsiteX29" fmla="*/ 156420 w 296637"/>
                      <a:gd name="connsiteY29" fmla="*/ 60103 h 72389"/>
                      <a:gd name="connsiteX30" fmla="*/ 140341 w 296637"/>
                      <a:gd name="connsiteY30" fmla="*/ 60103 h 72389"/>
                      <a:gd name="connsiteX31" fmla="*/ 140341 w 296637"/>
                      <a:gd name="connsiteY31" fmla="*/ 4020 h 72389"/>
                      <a:gd name="connsiteX32" fmla="*/ 136789 w 296637"/>
                      <a:gd name="connsiteY32" fmla="*/ 467 h 72389"/>
                      <a:gd name="connsiteX33" fmla="*/ 133236 w 296637"/>
                      <a:gd name="connsiteY33" fmla="*/ 4020 h 72389"/>
                      <a:gd name="connsiteX34" fmla="*/ 133236 w 296637"/>
                      <a:gd name="connsiteY34" fmla="*/ 60103 h 72389"/>
                      <a:gd name="connsiteX35" fmla="*/ 117158 w 296637"/>
                      <a:gd name="connsiteY35" fmla="*/ 60103 h 72389"/>
                      <a:gd name="connsiteX36" fmla="*/ 117158 w 296637"/>
                      <a:gd name="connsiteY36" fmla="*/ 4020 h 72389"/>
                      <a:gd name="connsiteX37" fmla="*/ 113605 w 296637"/>
                      <a:gd name="connsiteY37" fmla="*/ 467 h 72389"/>
                      <a:gd name="connsiteX38" fmla="*/ 110052 w 296637"/>
                      <a:gd name="connsiteY38" fmla="*/ 4020 h 72389"/>
                      <a:gd name="connsiteX39" fmla="*/ 110052 w 296637"/>
                      <a:gd name="connsiteY39" fmla="*/ 60103 h 72389"/>
                      <a:gd name="connsiteX40" fmla="*/ 93974 w 296637"/>
                      <a:gd name="connsiteY40" fmla="*/ 60103 h 72389"/>
                      <a:gd name="connsiteX41" fmla="*/ 93974 w 296637"/>
                      <a:gd name="connsiteY41" fmla="*/ 4020 h 72389"/>
                      <a:gd name="connsiteX42" fmla="*/ 90421 w 296637"/>
                      <a:gd name="connsiteY42" fmla="*/ 467 h 72389"/>
                      <a:gd name="connsiteX43" fmla="*/ 86868 w 296637"/>
                      <a:gd name="connsiteY43" fmla="*/ 4020 h 72389"/>
                      <a:gd name="connsiteX44" fmla="*/ 86868 w 296637"/>
                      <a:gd name="connsiteY44" fmla="*/ 60103 h 72389"/>
                      <a:gd name="connsiteX45" fmla="*/ 71114 w 296637"/>
                      <a:gd name="connsiteY45" fmla="*/ 60103 h 72389"/>
                      <a:gd name="connsiteX46" fmla="*/ 70790 w 296637"/>
                      <a:gd name="connsiteY46" fmla="*/ 60036 h 72389"/>
                      <a:gd name="connsiteX47" fmla="*/ 70790 w 296637"/>
                      <a:gd name="connsiteY47" fmla="*/ 4020 h 72389"/>
                      <a:gd name="connsiteX48" fmla="*/ 67237 w 296637"/>
                      <a:gd name="connsiteY48" fmla="*/ 467 h 72389"/>
                      <a:gd name="connsiteX49" fmla="*/ 63684 w 296637"/>
                      <a:gd name="connsiteY49" fmla="*/ 4020 h 72389"/>
                      <a:gd name="connsiteX50" fmla="*/ 63684 w 296637"/>
                      <a:gd name="connsiteY50" fmla="*/ 56893 h 72389"/>
                      <a:gd name="connsiteX51" fmla="*/ 60855 w 296637"/>
                      <a:gd name="connsiteY51" fmla="*/ 49521 h 72389"/>
                      <a:gd name="connsiteX52" fmla="*/ 59932 w 296637"/>
                      <a:gd name="connsiteY52" fmla="*/ 10801 h 72389"/>
                      <a:gd name="connsiteX53" fmla="*/ 49464 w 296637"/>
                      <a:gd name="connsiteY53" fmla="*/ 0 h 72389"/>
                      <a:gd name="connsiteX54" fmla="*/ 10763 w 296637"/>
                      <a:gd name="connsiteY54" fmla="*/ 0 h 72389"/>
                      <a:gd name="connsiteX55" fmla="*/ 0 w 296637"/>
                      <a:gd name="connsiteY55" fmla="*/ 10573 h 72389"/>
                      <a:gd name="connsiteX56" fmla="*/ 610 w 296637"/>
                      <a:gd name="connsiteY56" fmla="*/ 61817 h 72389"/>
                      <a:gd name="connsiteX57" fmla="*/ 10859 w 296637"/>
                      <a:gd name="connsiteY57" fmla="*/ 72390 h 72389"/>
                      <a:gd name="connsiteX58" fmla="*/ 285826 w 296637"/>
                      <a:gd name="connsiteY58" fmla="*/ 72390 h 72389"/>
                      <a:gd name="connsiteX59" fmla="*/ 296599 w 296637"/>
                      <a:gd name="connsiteY59" fmla="*/ 61665 h 72389"/>
                      <a:gd name="connsiteX60" fmla="*/ 296637 w 296637"/>
                      <a:gd name="connsiteY60" fmla="*/ 60093 h 72389"/>
                      <a:gd name="connsiteX61" fmla="*/ 279445 w 296637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89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12" name="Freeform: Shape 1911">
                    <a:extLst>
                      <a:ext uri="{FF2B5EF4-FFF2-40B4-BE49-F238E27FC236}">
                        <a16:creationId xmlns:a16="http://schemas.microsoft.com/office/drawing/2014/main" id="{339F0FB5-C898-C8A5-C045-52F9A9DDDBD2}"/>
                      </a:ext>
                    </a:extLst>
                  </p:cNvPr>
                  <p:cNvSpPr/>
                  <p:nvPr/>
                </p:nvSpPr>
                <p:spPr>
                  <a:xfrm>
                    <a:off x="5325894" y="4013511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9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6" name="Graphic 2">
                  <a:extLst>
                    <a:ext uri="{FF2B5EF4-FFF2-40B4-BE49-F238E27FC236}">
                      <a16:creationId xmlns:a16="http://schemas.microsoft.com/office/drawing/2014/main" id="{82D32962-D4E7-AC7E-554F-72D33A41BC96}"/>
                    </a:ext>
                  </a:extLst>
                </p:cNvPr>
                <p:cNvGrpSpPr/>
                <p:nvPr/>
              </p:nvGrpSpPr>
              <p:grpSpPr>
                <a:xfrm>
                  <a:off x="5324170" y="3930843"/>
                  <a:ext cx="296646" cy="82657"/>
                  <a:chOff x="5324170" y="3930843"/>
                  <a:chExt cx="296646" cy="82657"/>
                </a:xfrm>
              </p:grpSpPr>
              <p:sp>
                <p:nvSpPr>
                  <p:cNvPr id="1907" name="Freeform: Shape 1906">
                    <a:extLst>
                      <a:ext uri="{FF2B5EF4-FFF2-40B4-BE49-F238E27FC236}">
                        <a16:creationId xmlns:a16="http://schemas.microsoft.com/office/drawing/2014/main" id="{CE4DCC9A-5377-3861-B2D2-25F1EA556D87}"/>
                      </a:ext>
                    </a:extLst>
                  </p:cNvPr>
                  <p:cNvSpPr/>
                  <p:nvPr/>
                </p:nvSpPr>
                <p:spPr>
                  <a:xfrm>
                    <a:off x="5324541" y="3930843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1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8" name="Freeform: Shape 1907">
                    <a:extLst>
                      <a:ext uri="{FF2B5EF4-FFF2-40B4-BE49-F238E27FC236}">
                        <a16:creationId xmlns:a16="http://schemas.microsoft.com/office/drawing/2014/main" id="{DD5F0814-45DA-EFAA-3ADA-3A52732F62CD}"/>
                      </a:ext>
                    </a:extLst>
                  </p:cNvPr>
                  <p:cNvSpPr/>
                  <p:nvPr/>
                </p:nvSpPr>
                <p:spPr>
                  <a:xfrm>
                    <a:off x="5324170" y="3941092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0 h 72390"/>
                      <a:gd name="connsiteX2" fmla="*/ 275892 w 296646"/>
                      <a:gd name="connsiteY2" fmla="*/ 467 h 72390"/>
                      <a:gd name="connsiteX3" fmla="*/ 272339 w 296646"/>
                      <a:gd name="connsiteY3" fmla="*/ 4020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0 h 72390"/>
                      <a:gd name="connsiteX7" fmla="*/ 252708 w 296646"/>
                      <a:gd name="connsiteY7" fmla="*/ 467 h 72390"/>
                      <a:gd name="connsiteX8" fmla="*/ 249155 w 296646"/>
                      <a:gd name="connsiteY8" fmla="*/ 4020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0 h 72390"/>
                      <a:gd name="connsiteX12" fmla="*/ 229524 w 296646"/>
                      <a:gd name="connsiteY12" fmla="*/ 467 h 72390"/>
                      <a:gd name="connsiteX13" fmla="*/ 225971 w 296646"/>
                      <a:gd name="connsiteY13" fmla="*/ 4020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0 h 72390"/>
                      <a:gd name="connsiteX17" fmla="*/ 206340 w 296646"/>
                      <a:gd name="connsiteY17" fmla="*/ 467 h 72390"/>
                      <a:gd name="connsiteX18" fmla="*/ 202787 w 296646"/>
                      <a:gd name="connsiteY18" fmla="*/ 4020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0 h 72390"/>
                      <a:gd name="connsiteX22" fmla="*/ 183156 w 296646"/>
                      <a:gd name="connsiteY22" fmla="*/ 467 h 72390"/>
                      <a:gd name="connsiteX23" fmla="*/ 179604 w 296646"/>
                      <a:gd name="connsiteY23" fmla="*/ 4020 h 72390"/>
                      <a:gd name="connsiteX24" fmla="*/ 179604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0 h 72390"/>
                      <a:gd name="connsiteX27" fmla="*/ 159973 w 296646"/>
                      <a:gd name="connsiteY27" fmla="*/ 467 h 72390"/>
                      <a:gd name="connsiteX28" fmla="*/ 156420 w 296646"/>
                      <a:gd name="connsiteY28" fmla="*/ 4020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0 h 72390"/>
                      <a:gd name="connsiteX32" fmla="*/ 136789 w 296646"/>
                      <a:gd name="connsiteY32" fmla="*/ 467 h 72390"/>
                      <a:gd name="connsiteX33" fmla="*/ 133236 w 296646"/>
                      <a:gd name="connsiteY33" fmla="*/ 4020 h 72390"/>
                      <a:gd name="connsiteX34" fmla="*/ 133236 w 296646"/>
                      <a:gd name="connsiteY34" fmla="*/ 60103 h 72390"/>
                      <a:gd name="connsiteX35" fmla="*/ 117158 w 296646"/>
                      <a:gd name="connsiteY35" fmla="*/ 60103 h 72390"/>
                      <a:gd name="connsiteX36" fmla="*/ 117158 w 296646"/>
                      <a:gd name="connsiteY36" fmla="*/ 4020 h 72390"/>
                      <a:gd name="connsiteX37" fmla="*/ 113605 w 296646"/>
                      <a:gd name="connsiteY37" fmla="*/ 467 h 72390"/>
                      <a:gd name="connsiteX38" fmla="*/ 110052 w 296646"/>
                      <a:gd name="connsiteY38" fmla="*/ 4020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0 h 72390"/>
                      <a:gd name="connsiteX42" fmla="*/ 90421 w 296646"/>
                      <a:gd name="connsiteY42" fmla="*/ 467 h 72390"/>
                      <a:gd name="connsiteX43" fmla="*/ 86868 w 296646"/>
                      <a:gd name="connsiteY43" fmla="*/ 4020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2 w 296646"/>
                      <a:gd name="connsiteY52" fmla="*/ 10801 h 72390"/>
                      <a:gd name="connsiteX53" fmla="*/ 49464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9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9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7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6" y="72390"/>
                          <a:pt x="296466" y="67532"/>
                          <a:pt x="296609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9" name="Freeform: Shape 1908">
                    <a:extLst>
                      <a:ext uri="{FF2B5EF4-FFF2-40B4-BE49-F238E27FC236}">
                        <a16:creationId xmlns:a16="http://schemas.microsoft.com/office/drawing/2014/main" id="{2EFA3955-235C-3818-ACCE-9D2D74620A86}"/>
                      </a:ext>
                    </a:extLst>
                  </p:cNvPr>
                  <p:cNvSpPr/>
                  <p:nvPr/>
                </p:nvSpPr>
                <p:spPr>
                  <a:xfrm>
                    <a:off x="5325103" y="3930853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9"/>
                          <a:pt x="293579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7" name="Graphic 2">
                  <a:extLst>
                    <a:ext uri="{FF2B5EF4-FFF2-40B4-BE49-F238E27FC236}">
                      <a16:creationId xmlns:a16="http://schemas.microsoft.com/office/drawing/2014/main" id="{CEEAF599-A235-6FD0-320E-36837593B025}"/>
                    </a:ext>
                  </a:extLst>
                </p:cNvPr>
                <p:cNvGrpSpPr/>
                <p:nvPr/>
              </p:nvGrpSpPr>
              <p:grpSpPr>
                <a:xfrm>
                  <a:off x="5323379" y="3848176"/>
                  <a:ext cx="296637" cy="82667"/>
                  <a:chOff x="5323379" y="3848176"/>
                  <a:chExt cx="296637" cy="82667"/>
                </a:xfrm>
              </p:grpSpPr>
              <p:sp>
                <p:nvSpPr>
                  <p:cNvPr id="1904" name="Freeform: Shape 1903">
                    <a:extLst>
                      <a:ext uri="{FF2B5EF4-FFF2-40B4-BE49-F238E27FC236}">
                        <a16:creationId xmlns:a16="http://schemas.microsoft.com/office/drawing/2014/main" id="{D6E47CD5-DCB6-F0FC-E46B-7D6856706D31}"/>
                      </a:ext>
                    </a:extLst>
                  </p:cNvPr>
                  <p:cNvSpPr/>
                  <p:nvPr/>
                </p:nvSpPr>
                <p:spPr>
                  <a:xfrm>
                    <a:off x="5323751" y="3848176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5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5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5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39"/>
                          <a:pt x="571" y="7249"/>
                        </a:cubicBezTo>
                        <a:cubicBezTo>
                          <a:pt x="1848" y="299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49"/>
                        </a:cubicBezTo>
                        <a:cubicBezTo>
                          <a:pt x="295989" y="824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5" name="Freeform: Shape 1904">
                    <a:extLst>
                      <a:ext uri="{FF2B5EF4-FFF2-40B4-BE49-F238E27FC236}">
                        <a16:creationId xmlns:a16="http://schemas.microsoft.com/office/drawing/2014/main" id="{133FFE14-5569-2E26-7722-839C1B92B64E}"/>
                      </a:ext>
                    </a:extLst>
                  </p:cNvPr>
                  <p:cNvSpPr/>
                  <p:nvPr/>
                </p:nvSpPr>
                <p:spPr>
                  <a:xfrm>
                    <a:off x="5323379" y="3858434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5 w 296637"/>
                      <a:gd name="connsiteY33" fmla="*/ 4020 h 72390"/>
                      <a:gd name="connsiteX34" fmla="*/ 133235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6" name="Freeform: Shape 1905">
                    <a:extLst>
                      <a:ext uri="{FF2B5EF4-FFF2-40B4-BE49-F238E27FC236}">
                        <a16:creationId xmlns:a16="http://schemas.microsoft.com/office/drawing/2014/main" id="{7A58A629-5906-1AE1-C96B-50CAB8D95F8A}"/>
                      </a:ext>
                    </a:extLst>
                  </p:cNvPr>
                  <p:cNvSpPr/>
                  <p:nvPr/>
                </p:nvSpPr>
                <p:spPr>
                  <a:xfrm>
                    <a:off x="5324322" y="3848176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9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10"/>
                          <a:pt x="293570" y="2991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8" name="Graphic 2">
                  <a:extLst>
                    <a:ext uri="{FF2B5EF4-FFF2-40B4-BE49-F238E27FC236}">
                      <a16:creationId xmlns:a16="http://schemas.microsoft.com/office/drawing/2014/main" id="{5C586DA5-0518-8C89-1F6C-9D3312CF186F}"/>
                    </a:ext>
                  </a:extLst>
                </p:cNvPr>
                <p:cNvGrpSpPr/>
                <p:nvPr/>
              </p:nvGrpSpPr>
              <p:grpSpPr>
                <a:xfrm>
                  <a:off x="5308377" y="3765518"/>
                  <a:ext cx="296637" cy="82667"/>
                  <a:chOff x="5308377" y="3765518"/>
                  <a:chExt cx="296637" cy="82667"/>
                </a:xfrm>
              </p:grpSpPr>
              <p:sp>
                <p:nvSpPr>
                  <p:cNvPr id="1901" name="Freeform: Shape 1900">
                    <a:extLst>
                      <a:ext uri="{FF2B5EF4-FFF2-40B4-BE49-F238E27FC236}">
                        <a16:creationId xmlns:a16="http://schemas.microsoft.com/office/drawing/2014/main" id="{12B77AAB-8E53-6A77-35D2-4BB3BB0D08CC}"/>
                      </a:ext>
                    </a:extLst>
                  </p:cNvPr>
                  <p:cNvSpPr/>
                  <p:nvPr/>
                </p:nvSpPr>
                <p:spPr>
                  <a:xfrm>
                    <a:off x="5308758" y="3765518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6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6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62"/>
                        </a:lnTo>
                        <a:cubicBezTo>
                          <a:pt x="296123" y="77981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6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49"/>
                          <a:pt x="571" y="7249"/>
                        </a:cubicBezTo>
                        <a:cubicBezTo>
                          <a:pt x="1848" y="298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49"/>
                        </a:cubicBezTo>
                        <a:cubicBezTo>
                          <a:pt x="295980" y="823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2" name="Freeform: Shape 1901">
                    <a:extLst>
                      <a:ext uri="{FF2B5EF4-FFF2-40B4-BE49-F238E27FC236}">
                        <a16:creationId xmlns:a16="http://schemas.microsoft.com/office/drawing/2014/main" id="{C1F850D5-745E-2BFA-F55A-ED50881C702F}"/>
                      </a:ext>
                    </a:extLst>
                  </p:cNvPr>
                  <p:cNvSpPr/>
                  <p:nvPr/>
                </p:nvSpPr>
                <p:spPr>
                  <a:xfrm>
                    <a:off x="5308377" y="3775767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5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5" y="60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3" name="Freeform: Shape 1902">
                    <a:extLst>
                      <a:ext uri="{FF2B5EF4-FFF2-40B4-BE49-F238E27FC236}">
                        <a16:creationId xmlns:a16="http://schemas.microsoft.com/office/drawing/2014/main" id="{6EFFE55B-22E8-E295-96B0-38B1EAB2C9B1}"/>
                      </a:ext>
                    </a:extLst>
                  </p:cNvPr>
                  <p:cNvSpPr/>
                  <p:nvPr/>
                </p:nvSpPr>
                <p:spPr>
                  <a:xfrm>
                    <a:off x="5309320" y="3765518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82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69" name="Graphic 2">
                  <a:extLst>
                    <a:ext uri="{FF2B5EF4-FFF2-40B4-BE49-F238E27FC236}">
                      <a16:creationId xmlns:a16="http://schemas.microsoft.com/office/drawing/2014/main" id="{FBFDD1F5-B42B-DB2D-5408-70AC863FA6E3}"/>
                    </a:ext>
                  </a:extLst>
                </p:cNvPr>
                <p:cNvGrpSpPr/>
                <p:nvPr/>
              </p:nvGrpSpPr>
              <p:grpSpPr>
                <a:xfrm>
                  <a:off x="5307653" y="3682860"/>
                  <a:ext cx="296637" cy="82648"/>
                  <a:chOff x="5307653" y="3682860"/>
                  <a:chExt cx="296637" cy="82648"/>
                </a:xfrm>
              </p:grpSpPr>
              <p:sp>
                <p:nvSpPr>
                  <p:cNvPr id="1898" name="Freeform: Shape 1897">
                    <a:extLst>
                      <a:ext uri="{FF2B5EF4-FFF2-40B4-BE49-F238E27FC236}">
                        <a16:creationId xmlns:a16="http://schemas.microsoft.com/office/drawing/2014/main" id="{6D8C2BE3-AB1E-4CBC-C3FE-033D0FCA51E0}"/>
                      </a:ext>
                    </a:extLst>
                  </p:cNvPr>
                  <p:cNvSpPr/>
                  <p:nvPr/>
                </p:nvSpPr>
                <p:spPr>
                  <a:xfrm>
                    <a:off x="5307968" y="36828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9" name="Freeform: Shape 1898">
                    <a:extLst>
                      <a:ext uri="{FF2B5EF4-FFF2-40B4-BE49-F238E27FC236}">
                        <a16:creationId xmlns:a16="http://schemas.microsoft.com/office/drawing/2014/main" id="{B7DF7D5A-15BE-5C3C-0AD2-CE80C289E77B}"/>
                      </a:ext>
                    </a:extLst>
                  </p:cNvPr>
                  <p:cNvSpPr/>
                  <p:nvPr/>
                </p:nvSpPr>
                <p:spPr>
                  <a:xfrm>
                    <a:off x="5307653" y="3693109"/>
                    <a:ext cx="296637" cy="72390"/>
                  </a:xfrm>
                  <a:custGeom>
                    <a:avLst/>
                    <a:gdLst>
                      <a:gd name="connsiteX0" fmla="*/ 279387 w 296637"/>
                      <a:gd name="connsiteY0" fmla="*/ 60103 h 72390"/>
                      <a:gd name="connsiteX1" fmla="*/ 279387 w 296637"/>
                      <a:gd name="connsiteY1" fmla="*/ 4020 h 72390"/>
                      <a:gd name="connsiteX2" fmla="*/ 275834 w 296637"/>
                      <a:gd name="connsiteY2" fmla="*/ 467 h 72390"/>
                      <a:gd name="connsiteX3" fmla="*/ 272282 w 296637"/>
                      <a:gd name="connsiteY3" fmla="*/ 4020 h 72390"/>
                      <a:gd name="connsiteX4" fmla="*/ 272282 w 296637"/>
                      <a:gd name="connsiteY4" fmla="*/ 60103 h 72390"/>
                      <a:gd name="connsiteX5" fmla="*/ 256203 w 296637"/>
                      <a:gd name="connsiteY5" fmla="*/ 60103 h 72390"/>
                      <a:gd name="connsiteX6" fmla="*/ 256203 w 296637"/>
                      <a:gd name="connsiteY6" fmla="*/ 4020 h 72390"/>
                      <a:gd name="connsiteX7" fmla="*/ 252651 w 296637"/>
                      <a:gd name="connsiteY7" fmla="*/ 467 h 72390"/>
                      <a:gd name="connsiteX8" fmla="*/ 249098 w 296637"/>
                      <a:gd name="connsiteY8" fmla="*/ 4020 h 72390"/>
                      <a:gd name="connsiteX9" fmla="*/ 249098 w 296637"/>
                      <a:gd name="connsiteY9" fmla="*/ 60103 h 72390"/>
                      <a:gd name="connsiteX10" fmla="*/ 233020 w 296637"/>
                      <a:gd name="connsiteY10" fmla="*/ 60103 h 72390"/>
                      <a:gd name="connsiteX11" fmla="*/ 233020 w 296637"/>
                      <a:gd name="connsiteY11" fmla="*/ 4020 h 72390"/>
                      <a:gd name="connsiteX12" fmla="*/ 229467 w 296637"/>
                      <a:gd name="connsiteY12" fmla="*/ 467 h 72390"/>
                      <a:gd name="connsiteX13" fmla="*/ 225914 w 296637"/>
                      <a:gd name="connsiteY13" fmla="*/ 4020 h 72390"/>
                      <a:gd name="connsiteX14" fmla="*/ 225914 w 296637"/>
                      <a:gd name="connsiteY14" fmla="*/ 60103 h 72390"/>
                      <a:gd name="connsiteX15" fmla="*/ 209836 w 296637"/>
                      <a:gd name="connsiteY15" fmla="*/ 60103 h 72390"/>
                      <a:gd name="connsiteX16" fmla="*/ 209836 w 296637"/>
                      <a:gd name="connsiteY16" fmla="*/ 4020 h 72390"/>
                      <a:gd name="connsiteX17" fmla="*/ 206283 w 296637"/>
                      <a:gd name="connsiteY17" fmla="*/ 467 h 72390"/>
                      <a:gd name="connsiteX18" fmla="*/ 202730 w 296637"/>
                      <a:gd name="connsiteY18" fmla="*/ 4020 h 72390"/>
                      <a:gd name="connsiteX19" fmla="*/ 202730 w 296637"/>
                      <a:gd name="connsiteY19" fmla="*/ 60103 h 72390"/>
                      <a:gd name="connsiteX20" fmla="*/ 186652 w 296637"/>
                      <a:gd name="connsiteY20" fmla="*/ 60103 h 72390"/>
                      <a:gd name="connsiteX21" fmla="*/ 186652 w 296637"/>
                      <a:gd name="connsiteY21" fmla="*/ 4020 h 72390"/>
                      <a:gd name="connsiteX22" fmla="*/ 183099 w 296637"/>
                      <a:gd name="connsiteY22" fmla="*/ 467 h 72390"/>
                      <a:gd name="connsiteX23" fmla="*/ 179546 w 296637"/>
                      <a:gd name="connsiteY23" fmla="*/ 4020 h 72390"/>
                      <a:gd name="connsiteX24" fmla="*/ 179546 w 296637"/>
                      <a:gd name="connsiteY24" fmla="*/ 60103 h 72390"/>
                      <a:gd name="connsiteX25" fmla="*/ 163506 w 296637"/>
                      <a:gd name="connsiteY25" fmla="*/ 60103 h 72390"/>
                      <a:gd name="connsiteX26" fmla="*/ 163506 w 296637"/>
                      <a:gd name="connsiteY26" fmla="*/ 4020 h 72390"/>
                      <a:gd name="connsiteX27" fmla="*/ 159953 w 296637"/>
                      <a:gd name="connsiteY27" fmla="*/ 467 h 72390"/>
                      <a:gd name="connsiteX28" fmla="*/ 156400 w 296637"/>
                      <a:gd name="connsiteY28" fmla="*/ 4020 h 72390"/>
                      <a:gd name="connsiteX29" fmla="*/ 156400 w 296637"/>
                      <a:gd name="connsiteY29" fmla="*/ 60103 h 72390"/>
                      <a:gd name="connsiteX30" fmla="*/ 140322 w 296637"/>
                      <a:gd name="connsiteY30" fmla="*/ 60103 h 72390"/>
                      <a:gd name="connsiteX31" fmla="*/ 140322 w 296637"/>
                      <a:gd name="connsiteY31" fmla="*/ 4020 h 72390"/>
                      <a:gd name="connsiteX32" fmla="*/ 136769 w 296637"/>
                      <a:gd name="connsiteY32" fmla="*/ 467 h 72390"/>
                      <a:gd name="connsiteX33" fmla="*/ 133217 w 296637"/>
                      <a:gd name="connsiteY33" fmla="*/ 4020 h 72390"/>
                      <a:gd name="connsiteX34" fmla="*/ 133217 w 296637"/>
                      <a:gd name="connsiteY34" fmla="*/ 60103 h 72390"/>
                      <a:gd name="connsiteX35" fmla="*/ 117138 w 296637"/>
                      <a:gd name="connsiteY35" fmla="*/ 60103 h 72390"/>
                      <a:gd name="connsiteX36" fmla="*/ 117138 w 296637"/>
                      <a:gd name="connsiteY36" fmla="*/ 4020 h 72390"/>
                      <a:gd name="connsiteX37" fmla="*/ 113586 w 296637"/>
                      <a:gd name="connsiteY37" fmla="*/ 467 h 72390"/>
                      <a:gd name="connsiteX38" fmla="*/ 110033 w 296637"/>
                      <a:gd name="connsiteY38" fmla="*/ 4020 h 72390"/>
                      <a:gd name="connsiteX39" fmla="*/ 110033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387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387" y="60103"/>
                        </a:moveTo>
                        <a:lnTo>
                          <a:pt x="279387" y="4020"/>
                        </a:lnTo>
                        <a:cubicBezTo>
                          <a:pt x="279387" y="2067"/>
                          <a:pt x="277796" y="467"/>
                          <a:pt x="275834" y="467"/>
                        </a:cubicBezTo>
                        <a:cubicBezTo>
                          <a:pt x="273872" y="467"/>
                          <a:pt x="272282" y="2067"/>
                          <a:pt x="272282" y="4020"/>
                        </a:cubicBezTo>
                        <a:lnTo>
                          <a:pt x="272282" y="60103"/>
                        </a:lnTo>
                        <a:lnTo>
                          <a:pt x="256203" y="60103"/>
                        </a:lnTo>
                        <a:lnTo>
                          <a:pt x="256203" y="4020"/>
                        </a:lnTo>
                        <a:cubicBezTo>
                          <a:pt x="256203" y="2067"/>
                          <a:pt x="254613" y="467"/>
                          <a:pt x="252651" y="467"/>
                        </a:cubicBezTo>
                        <a:cubicBezTo>
                          <a:pt x="250688" y="467"/>
                          <a:pt x="249098" y="2067"/>
                          <a:pt x="249098" y="4020"/>
                        </a:cubicBezTo>
                        <a:lnTo>
                          <a:pt x="249098" y="60103"/>
                        </a:lnTo>
                        <a:lnTo>
                          <a:pt x="233020" y="60103"/>
                        </a:lnTo>
                        <a:lnTo>
                          <a:pt x="233020" y="4020"/>
                        </a:lnTo>
                        <a:cubicBezTo>
                          <a:pt x="233020" y="2067"/>
                          <a:pt x="231429" y="467"/>
                          <a:pt x="229467" y="467"/>
                        </a:cubicBezTo>
                        <a:cubicBezTo>
                          <a:pt x="227504" y="467"/>
                          <a:pt x="225914" y="2067"/>
                          <a:pt x="225914" y="4020"/>
                        </a:cubicBezTo>
                        <a:lnTo>
                          <a:pt x="225914" y="60103"/>
                        </a:lnTo>
                        <a:lnTo>
                          <a:pt x="209836" y="60103"/>
                        </a:lnTo>
                        <a:lnTo>
                          <a:pt x="209836" y="4020"/>
                        </a:lnTo>
                        <a:cubicBezTo>
                          <a:pt x="209836" y="2067"/>
                          <a:pt x="208245" y="467"/>
                          <a:pt x="206283" y="467"/>
                        </a:cubicBezTo>
                        <a:cubicBezTo>
                          <a:pt x="204321" y="467"/>
                          <a:pt x="202730" y="2067"/>
                          <a:pt x="202730" y="4020"/>
                        </a:cubicBezTo>
                        <a:lnTo>
                          <a:pt x="202730" y="60103"/>
                        </a:lnTo>
                        <a:lnTo>
                          <a:pt x="186652" y="60103"/>
                        </a:lnTo>
                        <a:lnTo>
                          <a:pt x="186652" y="4020"/>
                        </a:lnTo>
                        <a:cubicBezTo>
                          <a:pt x="186652" y="2067"/>
                          <a:pt x="185061" y="467"/>
                          <a:pt x="183099" y="467"/>
                        </a:cubicBezTo>
                        <a:cubicBezTo>
                          <a:pt x="181137" y="467"/>
                          <a:pt x="179546" y="2067"/>
                          <a:pt x="179546" y="4020"/>
                        </a:cubicBezTo>
                        <a:lnTo>
                          <a:pt x="179546" y="60103"/>
                        </a:lnTo>
                        <a:lnTo>
                          <a:pt x="163506" y="60103"/>
                        </a:lnTo>
                        <a:lnTo>
                          <a:pt x="163506" y="4020"/>
                        </a:lnTo>
                        <a:cubicBezTo>
                          <a:pt x="163506" y="2067"/>
                          <a:pt x="161915" y="467"/>
                          <a:pt x="159953" y="467"/>
                        </a:cubicBezTo>
                        <a:cubicBezTo>
                          <a:pt x="157991" y="467"/>
                          <a:pt x="156400" y="2067"/>
                          <a:pt x="156400" y="4020"/>
                        </a:cubicBezTo>
                        <a:lnTo>
                          <a:pt x="156400" y="60103"/>
                        </a:lnTo>
                        <a:lnTo>
                          <a:pt x="140322" y="60103"/>
                        </a:lnTo>
                        <a:lnTo>
                          <a:pt x="140322" y="4020"/>
                        </a:lnTo>
                        <a:cubicBezTo>
                          <a:pt x="140322" y="2067"/>
                          <a:pt x="138732" y="467"/>
                          <a:pt x="136769" y="467"/>
                        </a:cubicBezTo>
                        <a:cubicBezTo>
                          <a:pt x="134807" y="467"/>
                          <a:pt x="133217" y="2067"/>
                          <a:pt x="133217" y="4020"/>
                        </a:cubicBezTo>
                        <a:lnTo>
                          <a:pt x="133217" y="60103"/>
                        </a:lnTo>
                        <a:lnTo>
                          <a:pt x="117138" y="60103"/>
                        </a:lnTo>
                        <a:lnTo>
                          <a:pt x="117138" y="4020"/>
                        </a:lnTo>
                        <a:cubicBezTo>
                          <a:pt x="117138" y="2067"/>
                          <a:pt x="115548" y="467"/>
                          <a:pt x="113586" y="467"/>
                        </a:cubicBezTo>
                        <a:cubicBezTo>
                          <a:pt x="111623" y="467"/>
                          <a:pt x="110033" y="2067"/>
                          <a:pt x="110033" y="4020"/>
                        </a:cubicBezTo>
                        <a:lnTo>
                          <a:pt x="110033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387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00" name="Freeform: Shape 1899">
                    <a:extLst>
                      <a:ext uri="{FF2B5EF4-FFF2-40B4-BE49-F238E27FC236}">
                        <a16:creationId xmlns:a16="http://schemas.microsoft.com/office/drawing/2014/main" id="{4E7B1C81-1F6E-61DB-B2AE-0E99B2F95349}"/>
                      </a:ext>
                    </a:extLst>
                  </p:cNvPr>
                  <p:cNvSpPr/>
                  <p:nvPr/>
                </p:nvSpPr>
                <p:spPr>
                  <a:xfrm>
                    <a:off x="5308530" y="36828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8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0" name="Graphic 2">
                  <a:extLst>
                    <a:ext uri="{FF2B5EF4-FFF2-40B4-BE49-F238E27FC236}">
                      <a16:creationId xmlns:a16="http://schemas.microsoft.com/office/drawing/2014/main" id="{B1ED1749-2E84-7B87-4F35-D9D28051253D}"/>
                    </a:ext>
                  </a:extLst>
                </p:cNvPr>
                <p:cNvGrpSpPr/>
                <p:nvPr/>
              </p:nvGrpSpPr>
              <p:grpSpPr>
                <a:xfrm>
                  <a:off x="5306806" y="3600202"/>
                  <a:ext cx="296637" cy="82658"/>
                  <a:chOff x="5306806" y="3600202"/>
                  <a:chExt cx="296637" cy="82658"/>
                </a:xfrm>
              </p:grpSpPr>
              <p:sp>
                <p:nvSpPr>
                  <p:cNvPr id="1895" name="Freeform: Shape 1894">
                    <a:extLst>
                      <a:ext uri="{FF2B5EF4-FFF2-40B4-BE49-F238E27FC236}">
                        <a16:creationId xmlns:a16="http://schemas.microsoft.com/office/drawing/2014/main" id="{1BF06CD6-7658-DAC2-140B-2D2FB01CAF37}"/>
                      </a:ext>
                    </a:extLst>
                  </p:cNvPr>
                  <p:cNvSpPr/>
                  <p:nvPr/>
                </p:nvSpPr>
                <p:spPr>
                  <a:xfrm>
                    <a:off x="5307177" y="3600202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5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5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5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9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6" name="Freeform: Shape 1895">
                    <a:extLst>
                      <a:ext uri="{FF2B5EF4-FFF2-40B4-BE49-F238E27FC236}">
                        <a16:creationId xmlns:a16="http://schemas.microsoft.com/office/drawing/2014/main" id="{E399160B-9FBD-72FD-4A65-36B344F9A303}"/>
                      </a:ext>
                    </a:extLst>
                  </p:cNvPr>
                  <p:cNvSpPr/>
                  <p:nvPr/>
                </p:nvSpPr>
                <p:spPr>
                  <a:xfrm>
                    <a:off x="5306806" y="3610451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9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5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3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5" y="6010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7" name="Freeform: Shape 1896">
                    <a:extLst>
                      <a:ext uri="{FF2B5EF4-FFF2-40B4-BE49-F238E27FC236}">
                        <a16:creationId xmlns:a16="http://schemas.microsoft.com/office/drawing/2014/main" id="{A2554145-E2D7-8796-8137-E741B40F0272}"/>
                      </a:ext>
                    </a:extLst>
                  </p:cNvPr>
                  <p:cNvSpPr/>
                  <p:nvPr/>
                </p:nvSpPr>
                <p:spPr>
                  <a:xfrm>
                    <a:off x="5307748" y="3600202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1" name="Graphic 2">
                  <a:extLst>
                    <a:ext uri="{FF2B5EF4-FFF2-40B4-BE49-F238E27FC236}">
                      <a16:creationId xmlns:a16="http://schemas.microsoft.com/office/drawing/2014/main" id="{0F63911E-07AE-68B3-F3EC-F36C7F4AF991}"/>
                    </a:ext>
                  </a:extLst>
                </p:cNvPr>
                <p:cNvGrpSpPr/>
                <p:nvPr/>
              </p:nvGrpSpPr>
              <p:grpSpPr>
                <a:xfrm>
                  <a:off x="5320236" y="3517544"/>
                  <a:ext cx="296646" cy="82648"/>
                  <a:chOff x="5320236" y="3517544"/>
                  <a:chExt cx="296646" cy="82648"/>
                </a:xfrm>
              </p:grpSpPr>
              <p:sp>
                <p:nvSpPr>
                  <p:cNvPr id="1892" name="Freeform: Shape 1891">
                    <a:extLst>
                      <a:ext uri="{FF2B5EF4-FFF2-40B4-BE49-F238E27FC236}">
                        <a16:creationId xmlns:a16="http://schemas.microsoft.com/office/drawing/2014/main" id="{26540EFF-D202-DFE4-97F8-A004283B2139}"/>
                      </a:ext>
                    </a:extLst>
                  </p:cNvPr>
                  <p:cNvSpPr/>
                  <p:nvPr/>
                </p:nvSpPr>
                <p:spPr>
                  <a:xfrm>
                    <a:off x="5320607" y="3517544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39"/>
                        </a:cubicBezTo>
                        <a:cubicBezTo>
                          <a:pt x="295980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3" name="Freeform: Shape 1892">
                    <a:extLst>
                      <a:ext uri="{FF2B5EF4-FFF2-40B4-BE49-F238E27FC236}">
                        <a16:creationId xmlns:a16="http://schemas.microsoft.com/office/drawing/2014/main" id="{A2D01820-A4D1-02F9-39F4-02F8F4A1768B}"/>
                      </a:ext>
                    </a:extLst>
                  </p:cNvPr>
                  <p:cNvSpPr/>
                  <p:nvPr/>
                </p:nvSpPr>
                <p:spPr>
                  <a:xfrm>
                    <a:off x="5320236" y="3527783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0 h 72390"/>
                      <a:gd name="connsiteX2" fmla="*/ 275892 w 296646"/>
                      <a:gd name="connsiteY2" fmla="*/ 467 h 72390"/>
                      <a:gd name="connsiteX3" fmla="*/ 272339 w 296646"/>
                      <a:gd name="connsiteY3" fmla="*/ 4020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0 h 72390"/>
                      <a:gd name="connsiteX7" fmla="*/ 252708 w 296646"/>
                      <a:gd name="connsiteY7" fmla="*/ 467 h 72390"/>
                      <a:gd name="connsiteX8" fmla="*/ 249155 w 296646"/>
                      <a:gd name="connsiteY8" fmla="*/ 4020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0 h 72390"/>
                      <a:gd name="connsiteX12" fmla="*/ 229524 w 296646"/>
                      <a:gd name="connsiteY12" fmla="*/ 467 h 72390"/>
                      <a:gd name="connsiteX13" fmla="*/ 225971 w 296646"/>
                      <a:gd name="connsiteY13" fmla="*/ 4020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0 h 72390"/>
                      <a:gd name="connsiteX17" fmla="*/ 206340 w 296646"/>
                      <a:gd name="connsiteY17" fmla="*/ 467 h 72390"/>
                      <a:gd name="connsiteX18" fmla="*/ 202787 w 296646"/>
                      <a:gd name="connsiteY18" fmla="*/ 4020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0 h 72390"/>
                      <a:gd name="connsiteX22" fmla="*/ 183156 w 296646"/>
                      <a:gd name="connsiteY22" fmla="*/ 467 h 72390"/>
                      <a:gd name="connsiteX23" fmla="*/ 179604 w 296646"/>
                      <a:gd name="connsiteY23" fmla="*/ 4020 h 72390"/>
                      <a:gd name="connsiteX24" fmla="*/ 179604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0 h 72390"/>
                      <a:gd name="connsiteX27" fmla="*/ 159973 w 296646"/>
                      <a:gd name="connsiteY27" fmla="*/ 467 h 72390"/>
                      <a:gd name="connsiteX28" fmla="*/ 156420 w 296646"/>
                      <a:gd name="connsiteY28" fmla="*/ 4020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0 h 72390"/>
                      <a:gd name="connsiteX32" fmla="*/ 136788 w 296646"/>
                      <a:gd name="connsiteY32" fmla="*/ 467 h 72390"/>
                      <a:gd name="connsiteX33" fmla="*/ 133236 w 296646"/>
                      <a:gd name="connsiteY33" fmla="*/ 4020 h 72390"/>
                      <a:gd name="connsiteX34" fmla="*/ 133236 w 296646"/>
                      <a:gd name="connsiteY34" fmla="*/ 60103 h 72390"/>
                      <a:gd name="connsiteX35" fmla="*/ 117158 w 296646"/>
                      <a:gd name="connsiteY35" fmla="*/ 60103 h 72390"/>
                      <a:gd name="connsiteX36" fmla="*/ 117158 w 296646"/>
                      <a:gd name="connsiteY36" fmla="*/ 4020 h 72390"/>
                      <a:gd name="connsiteX37" fmla="*/ 113605 w 296646"/>
                      <a:gd name="connsiteY37" fmla="*/ 467 h 72390"/>
                      <a:gd name="connsiteX38" fmla="*/ 110052 w 296646"/>
                      <a:gd name="connsiteY38" fmla="*/ 4020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0 h 72390"/>
                      <a:gd name="connsiteX42" fmla="*/ 90421 w 296646"/>
                      <a:gd name="connsiteY42" fmla="*/ 467 h 72390"/>
                      <a:gd name="connsiteX43" fmla="*/ 86868 w 296646"/>
                      <a:gd name="connsiteY43" fmla="*/ 4020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9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5" y="72390"/>
                          <a:pt x="296466" y="67532"/>
                          <a:pt x="296609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4" name="Freeform: Shape 1893">
                    <a:extLst>
                      <a:ext uri="{FF2B5EF4-FFF2-40B4-BE49-F238E27FC236}">
                        <a16:creationId xmlns:a16="http://schemas.microsoft.com/office/drawing/2014/main" id="{F8929A10-DBA8-14EE-41F0-BEABD04B7114}"/>
                      </a:ext>
                    </a:extLst>
                  </p:cNvPr>
                  <p:cNvSpPr/>
                  <p:nvPr/>
                </p:nvSpPr>
                <p:spPr>
                  <a:xfrm>
                    <a:off x="5321169" y="3517544"/>
                    <a:ext cx="294988" cy="7239"/>
                  </a:xfrm>
                  <a:custGeom>
                    <a:avLst/>
                    <a:gdLst>
                      <a:gd name="connsiteX0" fmla="*/ 294989 w 294988"/>
                      <a:gd name="connsiteY0" fmla="*/ 7239 h 7239"/>
                      <a:gd name="connsiteX1" fmla="*/ 0 w 294988"/>
                      <a:gd name="connsiteY1" fmla="*/ 7239 h 7239"/>
                      <a:gd name="connsiteX2" fmla="*/ 9944 w 294988"/>
                      <a:gd name="connsiteY2" fmla="*/ 0 h 7239"/>
                      <a:gd name="connsiteX3" fmla="*/ 285054 w 294988"/>
                      <a:gd name="connsiteY3" fmla="*/ 0 h 7239"/>
                      <a:gd name="connsiteX4" fmla="*/ 294989 w 294988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8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4" y="0"/>
                        </a:lnTo>
                        <a:cubicBezTo>
                          <a:pt x="289598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2" name="Graphic 2">
                  <a:extLst>
                    <a:ext uri="{FF2B5EF4-FFF2-40B4-BE49-F238E27FC236}">
                      <a16:creationId xmlns:a16="http://schemas.microsoft.com/office/drawing/2014/main" id="{9108C90B-C370-0092-39FB-82DE4E0782D1}"/>
                    </a:ext>
                  </a:extLst>
                </p:cNvPr>
                <p:cNvGrpSpPr/>
                <p:nvPr/>
              </p:nvGrpSpPr>
              <p:grpSpPr>
                <a:xfrm>
                  <a:off x="5319445" y="3434876"/>
                  <a:ext cx="296637" cy="82658"/>
                  <a:chOff x="5319445" y="3434876"/>
                  <a:chExt cx="296637" cy="82658"/>
                </a:xfrm>
              </p:grpSpPr>
              <p:sp>
                <p:nvSpPr>
                  <p:cNvPr id="1889" name="Freeform: Shape 1888">
                    <a:extLst>
                      <a:ext uri="{FF2B5EF4-FFF2-40B4-BE49-F238E27FC236}">
                        <a16:creationId xmlns:a16="http://schemas.microsoft.com/office/drawing/2014/main" id="{46110800-82B6-ED71-B377-3CFAD8F63B4D}"/>
                      </a:ext>
                    </a:extLst>
                  </p:cNvPr>
                  <p:cNvSpPr/>
                  <p:nvPr/>
                </p:nvSpPr>
                <p:spPr>
                  <a:xfrm>
                    <a:off x="5319817" y="3434876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2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2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9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0" name="Freeform: Shape 1889">
                    <a:extLst>
                      <a:ext uri="{FF2B5EF4-FFF2-40B4-BE49-F238E27FC236}">
                        <a16:creationId xmlns:a16="http://schemas.microsoft.com/office/drawing/2014/main" id="{62F3EB04-EABD-E21C-6062-C0ED69A70DA5}"/>
                      </a:ext>
                    </a:extLst>
                  </p:cNvPr>
                  <p:cNvSpPr/>
                  <p:nvPr/>
                </p:nvSpPr>
                <p:spPr>
                  <a:xfrm>
                    <a:off x="5319445" y="3445125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9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9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7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91" name="Freeform: Shape 1890">
                    <a:extLst>
                      <a:ext uri="{FF2B5EF4-FFF2-40B4-BE49-F238E27FC236}">
                        <a16:creationId xmlns:a16="http://schemas.microsoft.com/office/drawing/2014/main" id="{82244DDB-C5C5-EB93-5293-5D0BC4BA1B0A}"/>
                      </a:ext>
                    </a:extLst>
                  </p:cNvPr>
                  <p:cNvSpPr/>
                  <p:nvPr/>
                </p:nvSpPr>
                <p:spPr>
                  <a:xfrm>
                    <a:off x="5320388" y="3434886"/>
                    <a:ext cx="294988" cy="7238"/>
                  </a:xfrm>
                  <a:custGeom>
                    <a:avLst/>
                    <a:gdLst>
                      <a:gd name="connsiteX0" fmla="*/ 294989 w 294988"/>
                      <a:gd name="connsiteY0" fmla="*/ 7239 h 7238"/>
                      <a:gd name="connsiteX1" fmla="*/ 0 w 294988"/>
                      <a:gd name="connsiteY1" fmla="*/ 7239 h 7238"/>
                      <a:gd name="connsiteX2" fmla="*/ 9944 w 294988"/>
                      <a:gd name="connsiteY2" fmla="*/ 0 h 7238"/>
                      <a:gd name="connsiteX3" fmla="*/ 285054 w 294988"/>
                      <a:gd name="connsiteY3" fmla="*/ 0 h 7238"/>
                      <a:gd name="connsiteX4" fmla="*/ 294989 w 294988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8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4" y="0"/>
                        </a:lnTo>
                        <a:cubicBezTo>
                          <a:pt x="28958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3" name="Graphic 2">
                  <a:extLst>
                    <a:ext uri="{FF2B5EF4-FFF2-40B4-BE49-F238E27FC236}">
                      <a16:creationId xmlns:a16="http://schemas.microsoft.com/office/drawing/2014/main" id="{62CCD8E6-1C82-C80F-5CE0-589C45BA989A}"/>
                    </a:ext>
                  </a:extLst>
                </p:cNvPr>
                <p:cNvGrpSpPr/>
                <p:nvPr/>
              </p:nvGrpSpPr>
              <p:grpSpPr>
                <a:xfrm>
                  <a:off x="5318655" y="3352218"/>
                  <a:ext cx="296637" cy="82648"/>
                  <a:chOff x="5318655" y="3352218"/>
                  <a:chExt cx="296637" cy="82648"/>
                </a:xfrm>
              </p:grpSpPr>
              <p:sp>
                <p:nvSpPr>
                  <p:cNvPr id="1886" name="Freeform: Shape 1885">
                    <a:extLst>
                      <a:ext uri="{FF2B5EF4-FFF2-40B4-BE49-F238E27FC236}">
                        <a16:creationId xmlns:a16="http://schemas.microsoft.com/office/drawing/2014/main" id="{447C9B78-11C4-F127-3A5C-C9E69E9CBA8F}"/>
                      </a:ext>
                    </a:extLst>
                  </p:cNvPr>
                  <p:cNvSpPr/>
                  <p:nvPr/>
                </p:nvSpPr>
                <p:spPr>
                  <a:xfrm>
                    <a:off x="5319036" y="3352218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2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2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2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7" name="Freeform: Shape 1886">
                    <a:extLst>
                      <a:ext uri="{FF2B5EF4-FFF2-40B4-BE49-F238E27FC236}">
                        <a16:creationId xmlns:a16="http://schemas.microsoft.com/office/drawing/2014/main" id="{08F6C2E0-28D7-E4BD-318B-FF1E6B2BB018}"/>
                      </a:ext>
                    </a:extLst>
                  </p:cNvPr>
                  <p:cNvSpPr/>
                  <p:nvPr/>
                </p:nvSpPr>
                <p:spPr>
                  <a:xfrm>
                    <a:off x="5318655" y="3362468"/>
                    <a:ext cx="296637" cy="72389"/>
                  </a:xfrm>
                  <a:custGeom>
                    <a:avLst/>
                    <a:gdLst>
                      <a:gd name="connsiteX0" fmla="*/ 279444 w 296637"/>
                      <a:gd name="connsiteY0" fmla="*/ 60103 h 72389"/>
                      <a:gd name="connsiteX1" fmla="*/ 279444 w 296637"/>
                      <a:gd name="connsiteY1" fmla="*/ 4020 h 72389"/>
                      <a:gd name="connsiteX2" fmla="*/ 275892 w 296637"/>
                      <a:gd name="connsiteY2" fmla="*/ 467 h 72389"/>
                      <a:gd name="connsiteX3" fmla="*/ 272339 w 296637"/>
                      <a:gd name="connsiteY3" fmla="*/ 4020 h 72389"/>
                      <a:gd name="connsiteX4" fmla="*/ 272339 w 296637"/>
                      <a:gd name="connsiteY4" fmla="*/ 60103 h 72389"/>
                      <a:gd name="connsiteX5" fmla="*/ 256261 w 296637"/>
                      <a:gd name="connsiteY5" fmla="*/ 60103 h 72389"/>
                      <a:gd name="connsiteX6" fmla="*/ 256261 w 296637"/>
                      <a:gd name="connsiteY6" fmla="*/ 4020 h 72389"/>
                      <a:gd name="connsiteX7" fmla="*/ 252708 w 296637"/>
                      <a:gd name="connsiteY7" fmla="*/ 467 h 72389"/>
                      <a:gd name="connsiteX8" fmla="*/ 249155 w 296637"/>
                      <a:gd name="connsiteY8" fmla="*/ 4020 h 72389"/>
                      <a:gd name="connsiteX9" fmla="*/ 249155 w 296637"/>
                      <a:gd name="connsiteY9" fmla="*/ 60103 h 72389"/>
                      <a:gd name="connsiteX10" fmla="*/ 233077 w 296637"/>
                      <a:gd name="connsiteY10" fmla="*/ 60103 h 72389"/>
                      <a:gd name="connsiteX11" fmla="*/ 233077 w 296637"/>
                      <a:gd name="connsiteY11" fmla="*/ 4020 h 72389"/>
                      <a:gd name="connsiteX12" fmla="*/ 229524 w 296637"/>
                      <a:gd name="connsiteY12" fmla="*/ 467 h 72389"/>
                      <a:gd name="connsiteX13" fmla="*/ 225971 w 296637"/>
                      <a:gd name="connsiteY13" fmla="*/ 4020 h 72389"/>
                      <a:gd name="connsiteX14" fmla="*/ 225971 w 296637"/>
                      <a:gd name="connsiteY14" fmla="*/ 60103 h 72389"/>
                      <a:gd name="connsiteX15" fmla="*/ 209893 w 296637"/>
                      <a:gd name="connsiteY15" fmla="*/ 60103 h 72389"/>
                      <a:gd name="connsiteX16" fmla="*/ 209893 w 296637"/>
                      <a:gd name="connsiteY16" fmla="*/ 4020 h 72389"/>
                      <a:gd name="connsiteX17" fmla="*/ 206340 w 296637"/>
                      <a:gd name="connsiteY17" fmla="*/ 467 h 72389"/>
                      <a:gd name="connsiteX18" fmla="*/ 202787 w 296637"/>
                      <a:gd name="connsiteY18" fmla="*/ 4020 h 72389"/>
                      <a:gd name="connsiteX19" fmla="*/ 202787 w 296637"/>
                      <a:gd name="connsiteY19" fmla="*/ 60103 h 72389"/>
                      <a:gd name="connsiteX20" fmla="*/ 186709 w 296637"/>
                      <a:gd name="connsiteY20" fmla="*/ 60103 h 72389"/>
                      <a:gd name="connsiteX21" fmla="*/ 186709 w 296637"/>
                      <a:gd name="connsiteY21" fmla="*/ 4020 h 72389"/>
                      <a:gd name="connsiteX22" fmla="*/ 183156 w 296637"/>
                      <a:gd name="connsiteY22" fmla="*/ 467 h 72389"/>
                      <a:gd name="connsiteX23" fmla="*/ 179603 w 296637"/>
                      <a:gd name="connsiteY23" fmla="*/ 4020 h 72389"/>
                      <a:gd name="connsiteX24" fmla="*/ 179603 w 296637"/>
                      <a:gd name="connsiteY24" fmla="*/ 60103 h 72389"/>
                      <a:gd name="connsiteX25" fmla="*/ 163525 w 296637"/>
                      <a:gd name="connsiteY25" fmla="*/ 60103 h 72389"/>
                      <a:gd name="connsiteX26" fmla="*/ 163525 w 296637"/>
                      <a:gd name="connsiteY26" fmla="*/ 4020 h 72389"/>
                      <a:gd name="connsiteX27" fmla="*/ 159972 w 296637"/>
                      <a:gd name="connsiteY27" fmla="*/ 467 h 72389"/>
                      <a:gd name="connsiteX28" fmla="*/ 156420 w 296637"/>
                      <a:gd name="connsiteY28" fmla="*/ 4020 h 72389"/>
                      <a:gd name="connsiteX29" fmla="*/ 156420 w 296637"/>
                      <a:gd name="connsiteY29" fmla="*/ 60103 h 72389"/>
                      <a:gd name="connsiteX30" fmla="*/ 140341 w 296637"/>
                      <a:gd name="connsiteY30" fmla="*/ 60103 h 72389"/>
                      <a:gd name="connsiteX31" fmla="*/ 140341 w 296637"/>
                      <a:gd name="connsiteY31" fmla="*/ 4020 h 72389"/>
                      <a:gd name="connsiteX32" fmla="*/ 136788 w 296637"/>
                      <a:gd name="connsiteY32" fmla="*/ 467 h 72389"/>
                      <a:gd name="connsiteX33" fmla="*/ 133236 w 296637"/>
                      <a:gd name="connsiteY33" fmla="*/ 4020 h 72389"/>
                      <a:gd name="connsiteX34" fmla="*/ 133236 w 296637"/>
                      <a:gd name="connsiteY34" fmla="*/ 60103 h 72389"/>
                      <a:gd name="connsiteX35" fmla="*/ 117157 w 296637"/>
                      <a:gd name="connsiteY35" fmla="*/ 60103 h 72389"/>
                      <a:gd name="connsiteX36" fmla="*/ 117157 w 296637"/>
                      <a:gd name="connsiteY36" fmla="*/ 4020 h 72389"/>
                      <a:gd name="connsiteX37" fmla="*/ 113605 w 296637"/>
                      <a:gd name="connsiteY37" fmla="*/ 467 h 72389"/>
                      <a:gd name="connsiteX38" fmla="*/ 110052 w 296637"/>
                      <a:gd name="connsiteY38" fmla="*/ 4020 h 72389"/>
                      <a:gd name="connsiteX39" fmla="*/ 110052 w 296637"/>
                      <a:gd name="connsiteY39" fmla="*/ 60103 h 72389"/>
                      <a:gd name="connsiteX40" fmla="*/ 93974 w 296637"/>
                      <a:gd name="connsiteY40" fmla="*/ 60103 h 72389"/>
                      <a:gd name="connsiteX41" fmla="*/ 93974 w 296637"/>
                      <a:gd name="connsiteY41" fmla="*/ 4020 h 72389"/>
                      <a:gd name="connsiteX42" fmla="*/ 90421 w 296637"/>
                      <a:gd name="connsiteY42" fmla="*/ 467 h 72389"/>
                      <a:gd name="connsiteX43" fmla="*/ 86868 w 296637"/>
                      <a:gd name="connsiteY43" fmla="*/ 4020 h 72389"/>
                      <a:gd name="connsiteX44" fmla="*/ 86868 w 296637"/>
                      <a:gd name="connsiteY44" fmla="*/ 60103 h 72389"/>
                      <a:gd name="connsiteX45" fmla="*/ 71114 w 296637"/>
                      <a:gd name="connsiteY45" fmla="*/ 60103 h 72389"/>
                      <a:gd name="connsiteX46" fmla="*/ 70790 w 296637"/>
                      <a:gd name="connsiteY46" fmla="*/ 60036 h 72389"/>
                      <a:gd name="connsiteX47" fmla="*/ 70790 w 296637"/>
                      <a:gd name="connsiteY47" fmla="*/ 4020 h 72389"/>
                      <a:gd name="connsiteX48" fmla="*/ 67237 w 296637"/>
                      <a:gd name="connsiteY48" fmla="*/ 467 h 72389"/>
                      <a:gd name="connsiteX49" fmla="*/ 63684 w 296637"/>
                      <a:gd name="connsiteY49" fmla="*/ 4020 h 72389"/>
                      <a:gd name="connsiteX50" fmla="*/ 63684 w 296637"/>
                      <a:gd name="connsiteY50" fmla="*/ 56893 h 72389"/>
                      <a:gd name="connsiteX51" fmla="*/ 60855 w 296637"/>
                      <a:gd name="connsiteY51" fmla="*/ 49520 h 72389"/>
                      <a:gd name="connsiteX52" fmla="*/ 59931 w 296637"/>
                      <a:gd name="connsiteY52" fmla="*/ 10801 h 72389"/>
                      <a:gd name="connsiteX53" fmla="*/ 49463 w 296637"/>
                      <a:gd name="connsiteY53" fmla="*/ 0 h 72389"/>
                      <a:gd name="connsiteX54" fmla="*/ 10763 w 296637"/>
                      <a:gd name="connsiteY54" fmla="*/ 0 h 72389"/>
                      <a:gd name="connsiteX55" fmla="*/ 0 w 296637"/>
                      <a:gd name="connsiteY55" fmla="*/ 10573 h 72389"/>
                      <a:gd name="connsiteX56" fmla="*/ 610 w 296637"/>
                      <a:gd name="connsiteY56" fmla="*/ 61817 h 72389"/>
                      <a:gd name="connsiteX57" fmla="*/ 10858 w 296637"/>
                      <a:gd name="connsiteY57" fmla="*/ 72390 h 72389"/>
                      <a:gd name="connsiteX58" fmla="*/ 285826 w 296637"/>
                      <a:gd name="connsiteY58" fmla="*/ 72390 h 72389"/>
                      <a:gd name="connsiteX59" fmla="*/ 296599 w 296637"/>
                      <a:gd name="connsiteY59" fmla="*/ 61665 h 72389"/>
                      <a:gd name="connsiteX60" fmla="*/ 296637 w 296637"/>
                      <a:gd name="connsiteY60" fmla="*/ 60093 h 72389"/>
                      <a:gd name="connsiteX61" fmla="*/ 279444 w 296637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89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0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8" name="Freeform: Shape 1887">
                    <a:extLst>
                      <a:ext uri="{FF2B5EF4-FFF2-40B4-BE49-F238E27FC236}">
                        <a16:creationId xmlns:a16="http://schemas.microsoft.com/office/drawing/2014/main" id="{B87C561E-168E-F456-751F-FF5D2D78A84A}"/>
                      </a:ext>
                    </a:extLst>
                  </p:cNvPr>
                  <p:cNvSpPr/>
                  <p:nvPr/>
                </p:nvSpPr>
                <p:spPr>
                  <a:xfrm>
                    <a:off x="5319598" y="3352218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4" name="Graphic 2">
                  <a:extLst>
                    <a:ext uri="{FF2B5EF4-FFF2-40B4-BE49-F238E27FC236}">
                      <a16:creationId xmlns:a16="http://schemas.microsoft.com/office/drawing/2014/main" id="{B123AF13-4C7F-FD97-04A5-F3F7C3793D15}"/>
                    </a:ext>
                  </a:extLst>
                </p:cNvPr>
                <p:cNvGrpSpPr/>
                <p:nvPr/>
              </p:nvGrpSpPr>
              <p:grpSpPr>
                <a:xfrm>
                  <a:off x="5332085" y="3269560"/>
                  <a:ext cx="296636" cy="82648"/>
                  <a:chOff x="5332085" y="3269560"/>
                  <a:chExt cx="296636" cy="82648"/>
                </a:xfrm>
              </p:grpSpPr>
              <p:sp>
                <p:nvSpPr>
                  <p:cNvPr id="1883" name="Freeform: Shape 1882">
                    <a:extLst>
                      <a:ext uri="{FF2B5EF4-FFF2-40B4-BE49-F238E27FC236}">
                        <a16:creationId xmlns:a16="http://schemas.microsoft.com/office/drawing/2014/main" id="{9F226A83-B67C-3FD6-E18C-5F58C420EBB5}"/>
                      </a:ext>
                    </a:extLst>
                  </p:cNvPr>
                  <p:cNvSpPr/>
                  <p:nvPr/>
                </p:nvSpPr>
                <p:spPr>
                  <a:xfrm>
                    <a:off x="5332457" y="32695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5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9"/>
                          <a:pt x="571" y="7239"/>
                        </a:cubicBezTo>
                        <a:cubicBezTo>
                          <a:pt x="1848" y="2982"/>
                          <a:pt x="5829" y="0"/>
                          <a:pt x="10515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39"/>
                        </a:cubicBezTo>
                        <a:cubicBezTo>
                          <a:pt x="295989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4" name="Freeform: Shape 1883">
                    <a:extLst>
                      <a:ext uri="{FF2B5EF4-FFF2-40B4-BE49-F238E27FC236}">
                        <a16:creationId xmlns:a16="http://schemas.microsoft.com/office/drawing/2014/main" id="{613FA1E7-344A-6727-EAE4-4E9A0FC768D3}"/>
                      </a:ext>
                    </a:extLst>
                  </p:cNvPr>
                  <p:cNvSpPr/>
                  <p:nvPr/>
                </p:nvSpPr>
                <p:spPr>
                  <a:xfrm>
                    <a:off x="5332085" y="3279809"/>
                    <a:ext cx="296636" cy="72390"/>
                  </a:xfrm>
                  <a:custGeom>
                    <a:avLst/>
                    <a:gdLst>
                      <a:gd name="connsiteX0" fmla="*/ 279444 w 296636"/>
                      <a:gd name="connsiteY0" fmla="*/ 60103 h 72390"/>
                      <a:gd name="connsiteX1" fmla="*/ 279444 w 296636"/>
                      <a:gd name="connsiteY1" fmla="*/ 4020 h 72390"/>
                      <a:gd name="connsiteX2" fmla="*/ 275892 w 296636"/>
                      <a:gd name="connsiteY2" fmla="*/ 467 h 72390"/>
                      <a:gd name="connsiteX3" fmla="*/ 272339 w 296636"/>
                      <a:gd name="connsiteY3" fmla="*/ 4020 h 72390"/>
                      <a:gd name="connsiteX4" fmla="*/ 272339 w 296636"/>
                      <a:gd name="connsiteY4" fmla="*/ 60103 h 72390"/>
                      <a:gd name="connsiteX5" fmla="*/ 256261 w 296636"/>
                      <a:gd name="connsiteY5" fmla="*/ 60103 h 72390"/>
                      <a:gd name="connsiteX6" fmla="*/ 256261 w 296636"/>
                      <a:gd name="connsiteY6" fmla="*/ 4020 h 72390"/>
                      <a:gd name="connsiteX7" fmla="*/ 252708 w 296636"/>
                      <a:gd name="connsiteY7" fmla="*/ 467 h 72390"/>
                      <a:gd name="connsiteX8" fmla="*/ 249155 w 296636"/>
                      <a:gd name="connsiteY8" fmla="*/ 4020 h 72390"/>
                      <a:gd name="connsiteX9" fmla="*/ 249155 w 296636"/>
                      <a:gd name="connsiteY9" fmla="*/ 60103 h 72390"/>
                      <a:gd name="connsiteX10" fmla="*/ 233077 w 296636"/>
                      <a:gd name="connsiteY10" fmla="*/ 60103 h 72390"/>
                      <a:gd name="connsiteX11" fmla="*/ 233077 w 296636"/>
                      <a:gd name="connsiteY11" fmla="*/ 4020 h 72390"/>
                      <a:gd name="connsiteX12" fmla="*/ 229524 w 296636"/>
                      <a:gd name="connsiteY12" fmla="*/ 467 h 72390"/>
                      <a:gd name="connsiteX13" fmla="*/ 225971 w 296636"/>
                      <a:gd name="connsiteY13" fmla="*/ 4020 h 72390"/>
                      <a:gd name="connsiteX14" fmla="*/ 225971 w 296636"/>
                      <a:gd name="connsiteY14" fmla="*/ 60103 h 72390"/>
                      <a:gd name="connsiteX15" fmla="*/ 209893 w 296636"/>
                      <a:gd name="connsiteY15" fmla="*/ 60103 h 72390"/>
                      <a:gd name="connsiteX16" fmla="*/ 209893 w 296636"/>
                      <a:gd name="connsiteY16" fmla="*/ 4020 h 72390"/>
                      <a:gd name="connsiteX17" fmla="*/ 206340 w 296636"/>
                      <a:gd name="connsiteY17" fmla="*/ 467 h 72390"/>
                      <a:gd name="connsiteX18" fmla="*/ 202787 w 296636"/>
                      <a:gd name="connsiteY18" fmla="*/ 4020 h 72390"/>
                      <a:gd name="connsiteX19" fmla="*/ 202787 w 296636"/>
                      <a:gd name="connsiteY19" fmla="*/ 60103 h 72390"/>
                      <a:gd name="connsiteX20" fmla="*/ 186709 w 296636"/>
                      <a:gd name="connsiteY20" fmla="*/ 60103 h 72390"/>
                      <a:gd name="connsiteX21" fmla="*/ 186709 w 296636"/>
                      <a:gd name="connsiteY21" fmla="*/ 4020 h 72390"/>
                      <a:gd name="connsiteX22" fmla="*/ 183156 w 296636"/>
                      <a:gd name="connsiteY22" fmla="*/ 467 h 72390"/>
                      <a:gd name="connsiteX23" fmla="*/ 179603 w 296636"/>
                      <a:gd name="connsiteY23" fmla="*/ 4020 h 72390"/>
                      <a:gd name="connsiteX24" fmla="*/ 179603 w 296636"/>
                      <a:gd name="connsiteY24" fmla="*/ 60103 h 72390"/>
                      <a:gd name="connsiteX25" fmla="*/ 163525 w 296636"/>
                      <a:gd name="connsiteY25" fmla="*/ 60103 h 72390"/>
                      <a:gd name="connsiteX26" fmla="*/ 163525 w 296636"/>
                      <a:gd name="connsiteY26" fmla="*/ 4020 h 72390"/>
                      <a:gd name="connsiteX27" fmla="*/ 159972 w 296636"/>
                      <a:gd name="connsiteY27" fmla="*/ 467 h 72390"/>
                      <a:gd name="connsiteX28" fmla="*/ 156420 w 296636"/>
                      <a:gd name="connsiteY28" fmla="*/ 4020 h 72390"/>
                      <a:gd name="connsiteX29" fmla="*/ 156420 w 296636"/>
                      <a:gd name="connsiteY29" fmla="*/ 60103 h 72390"/>
                      <a:gd name="connsiteX30" fmla="*/ 140341 w 296636"/>
                      <a:gd name="connsiteY30" fmla="*/ 60103 h 72390"/>
                      <a:gd name="connsiteX31" fmla="*/ 140341 w 296636"/>
                      <a:gd name="connsiteY31" fmla="*/ 4020 h 72390"/>
                      <a:gd name="connsiteX32" fmla="*/ 136788 w 296636"/>
                      <a:gd name="connsiteY32" fmla="*/ 467 h 72390"/>
                      <a:gd name="connsiteX33" fmla="*/ 133235 w 296636"/>
                      <a:gd name="connsiteY33" fmla="*/ 4020 h 72390"/>
                      <a:gd name="connsiteX34" fmla="*/ 133235 w 296636"/>
                      <a:gd name="connsiteY34" fmla="*/ 60103 h 72390"/>
                      <a:gd name="connsiteX35" fmla="*/ 117157 w 296636"/>
                      <a:gd name="connsiteY35" fmla="*/ 60103 h 72390"/>
                      <a:gd name="connsiteX36" fmla="*/ 117157 w 296636"/>
                      <a:gd name="connsiteY36" fmla="*/ 4020 h 72390"/>
                      <a:gd name="connsiteX37" fmla="*/ 113605 w 296636"/>
                      <a:gd name="connsiteY37" fmla="*/ 467 h 72390"/>
                      <a:gd name="connsiteX38" fmla="*/ 110052 w 296636"/>
                      <a:gd name="connsiteY38" fmla="*/ 4020 h 72390"/>
                      <a:gd name="connsiteX39" fmla="*/ 110052 w 296636"/>
                      <a:gd name="connsiteY39" fmla="*/ 60103 h 72390"/>
                      <a:gd name="connsiteX40" fmla="*/ 93974 w 296636"/>
                      <a:gd name="connsiteY40" fmla="*/ 60103 h 72390"/>
                      <a:gd name="connsiteX41" fmla="*/ 93974 w 296636"/>
                      <a:gd name="connsiteY41" fmla="*/ 4020 h 72390"/>
                      <a:gd name="connsiteX42" fmla="*/ 90421 w 296636"/>
                      <a:gd name="connsiteY42" fmla="*/ 467 h 72390"/>
                      <a:gd name="connsiteX43" fmla="*/ 86868 w 296636"/>
                      <a:gd name="connsiteY43" fmla="*/ 4020 h 72390"/>
                      <a:gd name="connsiteX44" fmla="*/ 86868 w 296636"/>
                      <a:gd name="connsiteY44" fmla="*/ 60103 h 72390"/>
                      <a:gd name="connsiteX45" fmla="*/ 71114 w 296636"/>
                      <a:gd name="connsiteY45" fmla="*/ 60103 h 72390"/>
                      <a:gd name="connsiteX46" fmla="*/ 70790 w 296636"/>
                      <a:gd name="connsiteY46" fmla="*/ 60036 h 72390"/>
                      <a:gd name="connsiteX47" fmla="*/ 70790 w 296636"/>
                      <a:gd name="connsiteY47" fmla="*/ 4020 h 72390"/>
                      <a:gd name="connsiteX48" fmla="*/ 67237 w 296636"/>
                      <a:gd name="connsiteY48" fmla="*/ 467 h 72390"/>
                      <a:gd name="connsiteX49" fmla="*/ 63684 w 296636"/>
                      <a:gd name="connsiteY49" fmla="*/ 4020 h 72390"/>
                      <a:gd name="connsiteX50" fmla="*/ 63684 w 296636"/>
                      <a:gd name="connsiteY50" fmla="*/ 56893 h 72390"/>
                      <a:gd name="connsiteX51" fmla="*/ 60855 w 296636"/>
                      <a:gd name="connsiteY51" fmla="*/ 49521 h 72390"/>
                      <a:gd name="connsiteX52" fmla="*/ 59931 w 296636"/>
                      <a:gd name="connsiteY52" fmla="*/ 10801 h 72390"/>
                      <a:gd name="connsiteX53" fmla="*/ 49463 w 296636"/>
                      <a:gd name="connsiteY53" fmla="*/ 0 h 72390"/>
                      <a:gd name="connsiteX54" fmla="*/ 10763 w 296636"/>
                      <a:gd name="connsiteY54" fmla="*/ 0 h 72390"/>
                      <a:gd name="connsiteX55" fmla="*/ 0 w 296636"/>
                      <a:gd name="connsiteY55" fmla="*/ 10573 h 72390"/>
                      <a:gd name="connsiteX56" fmla="*/ 610 w 296636"/>
                      <a:gd name="connsiteY56" fmla="*/ 61817 h 72390"/>
                      <a:gd name="connsiteX57" fmla="*/ 10858 w 296636"/>
                      <a:gd name="connsiteY57" fmla="*/ 72390 h 72390"/>
                      <a:gd name="connsiteX58" fmla="*/ 285826 w 296636"/>
                      <a:gd name="connsiteY58" fmla="*/ 72390 h 72390"/>
                      <a:gd name="connsiteX59" fmla="*/ 296599 w 296636"/>
                      <a:gd name="connsiteY59" fmla="*/ 61665 h 72390"/>
                      <a:gd name="connsiteX60" fmla="*/ 296637 w 296636"/>
                      <a:gd name="connsiteY60" fmla="*/ 60093 h 72390"/>
                      <a:gd name="connsiteX61" fmla="*/ 279444 w 29663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5" name="Freeform: Shape 1884">
                    <a:extLst>
                      <a:ext uri="{FF2B5EF4-FFF2-40B4-BE49-F238E27FC236}">
                        <a16:creationId xmlns:a16="http://schemas.microsoft.com/office/drawing/2014/main" id="{BB8D0639-440F-17D7-E474-0DEEE6B7DD4C}"/>
                      </a:ext>
                    </a:extLst>
                  </p:cNvPr>
                  <p:cNvSpPr/>
                  <p:nvPr/>
                </p:nvSpPr>
                <p:spPr>
                  <a:xfrm>
                    <a:off x="5333018" y="3269560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5" name="Graphic 2">
                  <a:extLst>
                    <a:ext uri="{FF2B5EF4-FFF2-40B4-BE49-F238E27FC236}">
                      <a16:creationId xmlns:a16="http://schemas.microsoft.com/office/drawing/2014/main" id="{4069664D-B972-9369-6B1B-F6BAD29FBE57}"/>
                    </a:ext>
                  </a:extLst>
                </p:cNvPr>
                <p:cNvGrpSpPr/>
                <p:nvPr/>
              </p:nvGrpSpPr>
              <p:grpSpPr>
                <a:xfrm>
                  <a:off x="5331294" y="3186893"/>
                  <a:ext cx="296637" cy="82658"/>
                  <a:chOff x="5331294" y="3186893"/>
                  <a:chExt cx="296637" cy="82658"/>
                </a:xfrm>
              </p:grpSpPr>
              <p:sp>
                <p:nvSpPr>
                  <p:cNvPr id="1880" name="Freeform: Shape 1879">
                    <a:extLst>
                      <a:ext uri="{FF2B5EF4-FFF2-40B4-BE49-F238E27FC236}">
                        <a16:creationId xmlns:a16="http://schemas.microsoft.com/office/drawing/2014/main" id="{75B91455-02F7-9D1B-D326-7E90E2ECA45B}"/>
                      </a:ext>
                    </a:extLst>
                  </p:cNvPr>
                  <p:cNvSpPr/>
                  <p:nvPr/>
                </p:nvSpPr>
                <p:spPr>
                  <a:xfrm>
                    <a:off x="5331666" y="3186893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86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1"/>
                          <a:pt x="295561" y="7239"/>
                        </a:cubicBezTo>
                        <a:cubicBezTo>
                          <a:pt x="295989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1" name="Freeform: Shape 1880">
                    <a:extLst>
                      <a:ext uri="{FF2B5EF4-FFF2-40B4-BE49-F238E27FC236}">
                        <a16:creationId xmlns:a16="http://schemas.microsoft.com/office/drawing/2014/main" id="{7831C544-7F9C-5BFB-9743-D93C2FA5B04E}"/>
                      </a:ext>
                    </a:extLst>
                  </p:cNvPr>
                  <p:cNvSpPr/>
                  <p:nvPr/>
                </p:nvSpPr>
                <p:spPr>
                  <a:xfrm>
                    <a:off x="5331294" y="3197142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82" name="Freeform: Shape 1881">
                    <a:extLst>
                      <a:ext uri="{FF2B5EF4-FFF2-40B4-BE49-F238E27FC236}">
                        <a16:creationId xmlns:a16="http://schemas.microsoft.com/office/drawing/2014/main" id="{257B711B-781B-F6DE-D685-0CBB76785D5F}"/>
                      </a:ext>
                    </a:extLst>
                  </p:cNvPr>
                  <p:cNvSpPr/>
                  <p:nvPr/>
                </p:nvSpPr>
                <p:spPr>
                  <a:xfrm>
                    <a:off x="5332237" y="3186903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6" name="Graphic 2">
                  <a:extLst>
                    <a:ext uri="{FF2B5EF4-FFF2-40B4-BE49-F238E27FC236}">
                      <a16:creationId xmlns:a16="http://schemas.microsoft.com/office/drawing/2014/main" id="{4DD22332-D023-DA9A-7856-7E9B657C3BEB}"/>
                    </a:ext>
                  </a:extLst>
                </p:cNvPr>
                <p:cNvGrpSpPr/>
                <p:nvPr/>
              </p:nvGrpSpPr>
              <p:grpSpPr>
                <a:xfrm>
                  <a:off x="5302081" y="3104235"/>
                  <a:ext cx="296637" cy="82658"/>
                  <a:chOff x="5302081" y="3104235"/>
                  <a:chExt cx="296637" cy="82658"/>
                </a:xfrm>
              </p:grpSpPr>
              <p:sp>
                <p:nvSpPr>
                  <p:cNvPr id="1877" name="Freeform: Shape 1876">
                    <a:extLst>
                      <a:ext uri="{FF2B5EF4-FFF2-40B4-BE49-F238E27FC236}">
                        <a16:creationId xmlns:a16="http://schemas.microsoft.com/office/drawing/2014/main" id="{3FC4CC51-8DE5-2261-1F66-5CEFB474EE32}"/>
                      </a:ext>
                    </a:extLst>
                  </p:cNvPr>
                  <p:cNvSpPr/>
                  <p:nvPr/>
                </p:nvSpPr>
                <p:spPr>
                  <a:xfrm>
                    <a:off x="5302462" y="3104235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2"/>
                          <a:pt x="295561" y="7239"/>
                        </a:cubicBezTo>
                        <a:cubicBezTo>
                          <a:pt x="295980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8" name="Freeform: Shape 1877">
                    <a:extLst>
                      <a:ext uri="{FF2B5EF4-FFF2-40B4-BE49-F238E27FC236}">
                        <a16:creationId xmlns:a16="http://schemas.microsoft.com/office/drawing/2014/main" id="{070E2789-FE92-97CE-BB52-34C324715BA8}"/>
                      </a:ext>
                    </a:extLst>
                  </p:cNvPr>
                  <p:cNvSpPr/>
                  <p:nvPr/>
                </p:nvSpPr>
                <p:spPr>
                  <a:xfrm>
                    <a:off x="5302081" y="3114484"/>
                    <a:ext cx="296637" cy="72389"/>
                  </a:xfrm>
                  <a:custGeom>
                    <a:avLst/>
                    <a:gdLst>
                      <a:gd name="connsiteX0" fmla="*/ 279445 w 296637"/>
                      <a:gd name="connsiteY0" fmla="*/ 60103 h 72389"/>
                      <a:gd name="connsiteX1" fmla="*/ 279445 w 296637"/>
                      <a:gd name="connsiteY1" fmla="*/ 4020 h 72389"/>
                      <a:gd name="connsiteX2" fmla="*/ 275892 w 296637"/>
                      <a:gd name="connsiteY2" fmla="*/ 467 h 72389"/>
                      <a:gd name="connsiteX3" fmla="*/ 272339 w 296637"/>
                      <a:gd name="connsiteY3" fmla="*/ 4020 h 72389"/>
                      <a:gd name="connsiteX4" fmla="*/ 272339 w 296637"/>
                      <a:gd name="connsiteY4" fmla="*/ 60103 h 72389"/>
                      <a:gd name="connsiteX5" fmla="*/ 256261 w 296637"/>
                      <a:gd name="connsiteY5" fmla="*/ 60103 h 72389"/>
                      <a:gd name="connsiteX6" fmla="*/ 256261 w 296637"/>
                      <a:gd name="connsiteY6" fmla="*/ 4020 h 72389"/>
                      <a:gd name="connsiteX7" fmla="*/ 252708 w 296637"/>
                      <a:gd name="connsiteY7" fmla="*/ 467 h 72389"/>
                      <a:gd name="connsiteX8" fmla="*/ 249155 w 296637"/>
                      <a:gd name="connsiteY8" fmla="*/ 4020 h 72389"/>
                      <a:gd name="connsiteX9" fmla="*/ 249155 w 296637"/>
                      <a:gd name="connsiteY9" fmla="*/ 60103 h 72389"/>
                      <a:gd name="connsiteX10" fmla="*/ 233077 w 296637"/>
                      <a:gd name="connsiteY10" fmla="*/ 60103 h 72389"/>
                      <a:gd name="connsiteX11" fmla="*/ 233077 w 296637"/>
                      <a:gd name="connsiteY11" fmla="*/ 4020 h 72389"/>
                      <a:gd name="connsiteX12" fmla="*/ 229524 w 296637"/>
                      <a:gd name="connsiteY12" fmla="*/ 467 h 72389"/>
                      <a:gd name="connsiteX13" fmla="*/ 225971 w 296637"/>
                      <a:gd name="connsiteY13" fmla="*/ 4020 h 72389"/>
                      <a:gd name="connsiteX14" fmla="*/ 225971 w 296637"/>
                      <a:gd name="connsiteY14" fmla="*/ 60103 h 72389"/>
                      <a:gd name="connsiteX15" fmla="*/ 209893 w 296637"/>
                      <a:gd name="connsiteY15" fmla="*/ 60103 h 72389"/>
                      <a:gd name="connsiteX16" fmla="*/ 209893 w 296637"/>
                      <a:gd name="connsiteY16" fmla="*/ 4020 h 72389"/>
                      <a:gd name="connsiteX17" fmla="*/ 206340 w 296637"/>
                      <a:gd name="connsiteY17" fmla="*/ 467 h 72389"/>
                      <a:gd name="connsiteX18" fmla="*/ 202787 w 296637"/>
                      <a:gd name="connsiteY18" fmla="*/ 4020 h 72389"/>
                      <a:gd name="connsiteX19" fmla="*/ 202787 w 296637"/>
                      <a:gd name="connsiteY19" fmla="*/ 60103 h 72389"/>
                      <a:gd name="connsiteX20" fmla="*/ 186709 w 296637"/>
                      <a:gd name="connsiteY20" fmla="*/ 60103 h 72389"/>
                      <a:gd name="connsiteX21" fmla="*/ 186709 w 296637"/>
                      <a:gd name="connsiteY21" fmla="*/ 4020 h 72389"/>
                      <a:gd name="connsiteX22" fmla="*/ 183156 w 296637"/>
                      <a:gd name="connsiteY22" fmla="*/ 467 h 72389"/>
                      <a:gd name="connsiteX23" fmla="*/ 179604 w 296637"/>
                      <a:gd name="connsiteY23" fmla="*/ 4020 h 72389"/>
                      <a:gd name="connsiteX24" fmla="*/ 179604 w 296637"/>
                      <a:gd name="connsiteY24" fmla="*/ 60103 h 72389"/>
                      <a:gd name="connsiteX25" fmla="*/ 163525 w 296637"/>
                      <a:gd name="connsiteY25" fmla="*/ 60103 h 72389"/>
                      <a:gd name="connsiteX26" fmla="*/ 163525 w 296637"/>
                      <a:gd name="connsiteY26" fmla="*/ 4020 h 72389"/>
                      <a:gd name="connsiteX27" fmla="*/ 159973 w 296637"/>
                      <a:gd name="connsiteY27" fmla="*/ 467 h 72389"/>
                      <a:gd name="connsiteX28" fmla="*/ 156420 w 296637"/>
                      <a:gd name="connsiteY28" fmla="*/ 4020 h 72389"/>
                      <a:gd name="connsiteX29" fmla="*/ 156420 w 296637"/>
                      <a:gd name="connsiteY29" fmla="*/ 60103 h 72389"/>
                      <a:gd name="connsiteX30" fmla="*/ 140341 w 296637"/>
                      <a:gd name="connsiteY30" fmla="*/ 60103 h 72389"/>
                      <a:gd name="connsiteX31" fmla="*/ 140341 w 296637"/>
                      <a:gd name="connsiteY31" fmla="*/ 4020 h 72389"/>
                      <a:gd name="connsiteX32" fmla="*/ 136789 w 296637"/>
                      <a:gd name="connsiteY32" fmla="*/ 467 h 72389"/>
                      <a:gd name="connsiteX33" fmla="*/ 133236 w 296637"/>
                      <a:gd name="connsiteY33" fmla="*/ 4020 h 72389"/>
                      <a:gd name="connsiteX34" fmla="*/ 133236 w 296637"/>
                      <a:gd name="connsiteY34" fmla="*/ 60103 h 72389"/>
                      <a:gd name="connsiteX35" fmla="*/ 117158 w 296637"/>
                      <a:gd name="connsiteY35" fmla="*/ 60103 h 72389"/>
                      <a:gd name="connsiteX36" fmla="*/ 117158 w 296637"/>
                      <a:gd name="connsiteY36" fmla="*/ 4020 h 72389"/>
                      <a:gd name="connsiteX37" fmla="*/ 113605 w 296637"/>
                      <a:gd name="connsiteY37" fmla="*/ 467 h 72389"/>
                      <a:gd name="connsiteX38" fmla="*/ 110052 w 296637"/>
                      <a:gd name="connsiteY38" fmla="*/ 4020 h 72389"/>
                      <a:gd name="connsiteX39" fmla="*/ 110052 w 296637"/>
                      <a:gd name="connsiteY39" fmla="*/ 60103 h 72389"/>
                      <a:gd name="connsiteX40" fmla="*/ 93974 w 296637"/>
                      <a:gd name="connsiteY40" fmla="*/ 60103 h 72389"/>
                      <a:gd name="connsiteX41" fmla="*/ 93974 w 296637"/>
                      <a:gd name="connsiteY41" fmla="*/ 4020 h 72389"/>
                      <a:gd name="connsiteX42" fmla="*/ 90421 w 296637"/>
                      <a:gd name="connsiteY42" fmla="*/ 467 h 72389"/>
                      <a:gd name="connsiteX43" fmla="*/ 86868 w 296637"/>
                      <a:gd name="connsiteY43" fmla="*/ 4020 h 72389"/>
                      <a:gd name="connsiteX44" fmla="*/ 86868 w 296637"/>
                      <a:gd name="connsiteY44" fmla="*/ 60103 h 72389"/>
                      <a:gd name="connsiteX45" fmla="*/ 71114 w 296637"/>
                      <a:gd name="connsiteY45" fmla="*/ 60103 h 72389"/>
                      <a:gd name="connsiteX46" fmla="*/ 70790 w 296637"/>
                      <a:gd name="connsiteY46" fmla="*/ 60036 h 72389"/>
                      <a:gd name="connsiteX47" fmla="*/ 70790 w 296637"/>
                      <a:gd name="connsiteY47" fmla="*/ 4020 h 72389"/>
                      <a:gd name="connsiteX48" fmla="*/ 67237 w 296637"/>
                      <a:gd name="connsiteY48" fmla="*/ 467 h 72389"/>
                      <a:gd name="connsiteX49" fmla="*/ 63684 w 296637"/>
                      <a:gd name="connsiteY49" fmla="*/ 4020 h 72389"/>
                      <a:gd name="connsiteX50" fmla="*/ 63684 w 296637"/>
                      <a:gd name="connsiteY50" fmla="*/ 56893 h 72389"/>
                      <a:gd name="connsiteX51" fmla="*/ 60855 w 296637"/>
                      <a:gd name="connsiteY51" fmla="*/ 49520 h 72389"/>
                      <a:gd name="connsiteX52" fmla="*/ 59932 w 296637"/>
                      <a:gd name="connsiteY52" fmla="*/ 10801 h 72389"/>
                      <a:gd name="connsiteX53" fmla="*/ 49464 w 296637"/>
                      <a:gd name="connsiteY53" fmla="*/ 0 h 72389"/>
                      <a:gd name="connsiteX54" fmla="*/ 10763 w 296637"/>
                      <a:gd name="connsiteY54" fmla="*/ 0 h 72389"/>
                      <a:gd name="connsiteX55" fmla="*/ 0 w 296637"/>
                      <a:gd name="connsiteY55" fmla="*/ 10573 h 72389"/>
                      <a:gd name="connsiteX56" fmla="*/ 610 w 296637"/>
                      <a:gd name="connsiteY56" fmla="*/ 61817 h 72389"/>
                      <a:gd name="connsiteX57" fmla="*/ 10859 w 296637"/>
                      <a:gd name="connsiteY57" fmla="*/ 72390 h 72389"/>
                      <a:gd name="connsiteX58" fmla="*/ 285826 w 296637"/>
                      <a:gd name="connsiteY58" fmla="*/ 72390 h 72389"/>
                      <a:gd name="connsiteX59" fmla="*/ 296599 w 296637"/>
                      <a:gd name="connsiteY59" fmla="*/ 61665 h 72389"/>
                      <a:gd name="connsiteX60" fmla="*/ 296637 w 296637"/>
                      <a:gd name="connsiteY60" fmla="*/ 60093 h 72389"/>
                      <a:gd name="connsiteX61" fmla="*/ 279445 w 296637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89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9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0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9" name="Freeform: Shape 1878">
                    <a:extLst>
                      <a:ext uri="{FF2B5EF4-FFF2-40B4-BE49-F238E27FC236}">
                        <a16:creationId xmlns:a16="http://schemas.microsoft.com/office/drawing/2014/main" id="{0F5205F9-36ED-012B-5B30-FBADFB872F0D}"/>
                      </a:ext>
                    </a:extLst>
                  </p:cNvPr>
                  <p:cNvSpPr/>
                  <p:nvPr/>
                </p:nvSpPr>
                <p:spPr>
                  <a:xfrm>
                    <a:off x="5303024" y="3104235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7" name="Graphic 2">
                  <a:extLst>
                    <a:ext uri="{FF2B5EF4-FFF2-40B4-BE49-F238E27FC236}">
                      <a16:creationId xmlns:a16="http://schemas.microsoft.com/office/drawing/2014/main" id="{7E0E14EA-C43E-2B79-38F2-ADEF7D405243}"/>
                    </a:ext>
                  </a:extLst>
                </p:cNvPr>
                <p:cNvGrpSpPr/>
                <p:nvPr/>
              </p:nvGrpSpPr>
              <p:grpSpPr>
                <a:xfrm>
                  <a:off x="5329723" y="3021577"/>
                  <a:ext cx="296646" cy="82657"/>
                  <a:chOff x="5329723" y="3021577"/>
                  <a:chExt cx="296646" cy="82657"/>
                </a:xfrm>
              </p:grpSpPr>
              <p:sp>
                <p:nvSpPr>
                  <p:cNvPr id="1874" name="Freeform: Shape 1873">
                    <a:extLst>
                      <a:ext uri="{FF2B5EF4-FFF2-40B4-BE49-F238E27FC236}">
                        <a16:creationId xmlns:a16="http://schemas.microsoft.com/office/drawing/2014/main" id="{5A727905-46B1-8042-1F51-AD3456CD0FA3}"/>
                      </a:ext>
                    </a:extLst>
                  </p:cNvPr>
                  <p:cNvSpPr/>
                  <p:nvPr/>
                </p:nvSpPr>
                <p:spPr>
                  <a:xfrm>
                    <a:off x="5330094" y="3021577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1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1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29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5" name="Freeform: Shape 1874">
                    <a:extLst>
                      <a:ext uri="{FF2B5EF4-FFF2-40B4-BE49-F238E27FC236}">
                        <a16:creationId xmlns:a16="http://schemas.microsoft.com/office/drawing/2014/main" id="{222ADDD6-FFCD-8CB6-632A-0CB56A11603D}"/>
                      </a:ext>
                    </a:extLst>
                  </p:cNvPr>
                  <p:cNvSpPr/>
                  <p:nvPr/>
                </p:nvSpPr>
                <p:spPr>
                  <a:xfrm>
                    <a:off x="5329723" y="3031816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9 h 72390"/>
                      <a:gd name="connsiteX2" fmla="*/ 275892 w 296646"/>
                      <a:gd name="connsiteY2" fmla="*/ 476 h 72390"/>
                      <a:gd name="connsiteX3" fmla="*/ 272339 w 296646"/>
                      <a:gd name="connsiteY3" fmla="*/ 4029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9 h 72390"/>
                      <a:gd name="connsiteX7" fmla="*/ 252708 w 296646"/>
                      <a:gd name="connsiteY7" fmla="*/ 476 h 72390"/>
                      <a:gd name="connsiteX8" fmla="*/ 249155 w 296646"/>
                      <a:gd name="connsiteY8" fmla="*/ 4029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9 h 72390"/>
                      <a:gd name="connsiteX12" fmla="*/ 229524 w 296646"/>
                      <a:gd name="connsiteY12" fmla="*/ 476 h 72390"/>
                      <a:gd name="connsiteX13" fmla="*/ 225971 w 296646"/>
                      <a:gd name="connsiteY13" fmla="*/ 4029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9 h 72390"/>
                      <a:gd name="connsiteX17" fmla="*/ 206340 w 296646"/>
                      <a:gd name="connsiteY17" fmla="*/ 476 h 72390"/>
                      <a:gd name="connsiteX18" fmla="*/ 202787 w 296646"/>
                      <a:gd name="connsiteY18" fmla="*/ 4029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9 h 72390"/>
                      <a:gd name="connsiteX22" fmla="*/ 183156 w 296646"/>
                      <a:gd name="connsiteY22" fmla="*/ 476 h 72390"/>
                      <a:gd name="connsiteX23" fmla="*/ 179604 w 296646"/>
                      <a:gd name="connsiteY23" fmla="*/ 4029 h 72390"/>
                      <a:gd name="connsiteX24" fmla="*/ 179604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9 h 72390"/>
                      <a:gd name="connsiteX27" fmla="*/ 159973 w 296646"/>
                      <a:gd name="connsiteY27" fmla="*/ 476 h 72390"/>
                      <a:gd name="connsiteX28" fmla="*/ 156420 w 296646"/>
                      <a:gd name="connsiteY28" fmla="*/ 4029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9 h 72390"/>
                      <a:gd name="connsiteX32" fmla="*/ 136788 w 296646"/>
                      <a:gd name="connsiteY32" fmla="*/ 476 h 72390"/>
                      <a:gd name="connsiteX33" fmla="*/ 133236 w 296646"/>
                      <a:gd name="connsiteY33" fmla="*/ 4029 h 72390"/>
                      <a:gd name="connsiteX34" fmla="*/ 133236 w 296646"/>
                      <a:gd name="connsiteY34" fmla="*/ 60103 h 72390"/>
                      <a:gd name="connsiteX35" fmla="*/ 117158 w 296646"/>
                      <a:gd name="connsiteY35" fmla="*/ 60103 h 72390"/>
                      <a:gd name="connsiteX36" fmla="*/ 117158 w 296646"/>
                      <a:gd name="connsiteY36" fmla="*/ 4029 h 72390"/>
                      <a:gd name="connsiteX37" fmla="*/ 113605 w 296646"/>
                      <a:gd name="connsiteY37" fmla="*/ 476 h 72390"/>
                      <a:gd name="connsiteX38" fmla="*/ 110052 w 296646"/>
                      <a:gd name="connsiteY38" fmla="*/ 4029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9 h 72390"/>
                      <a:gd name="connsiteX42" fmla="*/ 90421 w 296646"/>
                      <a:gd name="connsiteY42" fmla="*/ 476 h 72390"/>
                      <a:gd name="connsiteX43" fmla="*/ 86868 w 296646"/>
                      <a:gd name="connsiteY43" fmla="*/ 4029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9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8" y="476"/>
                          <a:pt x="183156" y="476"/>
                        </a:cubicBezTo>
                        <a:cubicBezTo>
                          <a:pt x="181194" y="476"/>
                          <a:pt x="179604" y="2067"/>
                          <a:pt x="179604" y="4029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8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9"/>
                        </a:lnTo>
                        <a:cubicBezTo>
                          <a:pt x="117158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5" y="72390"/>
                          <a:pt x="296466" y="67532"/>
                          <a:pt x="296609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6" name="Freeform: Shape 1875">
                    <a:extLst>
                      <a:ext uri="{FF2B5EF4-FFF2-40B4-BE49-F238E27FC236}">
                        <a16:creationId xmlns:a16="http://schemas.microsoft.com/office/drawing/2014/main" id="{8E05F7E8-0395-88C1-E9AA-897D4A4F7901}"/>
                      </a:ext>
                    </a:extLst>
                  </p:cNvPr>
                  <p:cNvSpPr/>
                  <p:nvPr/>
                </p:nvSpPr>
                <p:spPr>
                  <a:xfrm>
                    <a:off x="5330656" y="3021577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8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8" name="Graphic 2">
                  <a:extLst>
                    <a:ext uri="{FF2B5EF4-FFF2-40B4-BE49-F238E27FC236}">
                      <a16:creationId xmlns:a16="http://schemas.microsoft.com/office/drawing/2014/main" id="{D2AEACEB-396F-0B4D-66F8-D95FC20C6FE4}"/>
                    </a:ext>
                  </a:extLst>
                </p:cNvPr>
                <p:cNvGrpSpPr/>
                <p:nvPr/>
              </p:nvGrpSpPr>
              <p:grpSpPr>
                <a:xfrm>
                  <a:off x="5328932" y="2938919"/>
                  <a:ext cx="296637" cy="82658"/>
                  <a:chOff x="5328932" y="2938919"/>
                  <a:chExt cx="296637" cy="82658"/>
                </a:xfrm>
              </p:grpSpPr>
              <p:sp>
                <p:nvSpPr>
                  <p:cNvPr id="1871" name="Freeform: Shape 1870">
                    <a:extLst>
                      <a:ext uri="{FF2B5EF4-FFF2-40B4-BE49-F238E27FC236}">
                        <a16:creationId xmlns:a16="http://schemas.microsoft.com/office/drawing/2014/main" id="{67ACE9B9-AB8C-8857-D4A5-722BFC04CB04}"/>
                      </a:ext>
                    </a:extLst>
                  </p:cNvPr>
                  <p:cNvSpPr/>
                  <p:nvPr/>
                </p:nvSpPr>
                <p:spPr>
                  <a:xfrm>
                    <a:off x="5329304" y="2938919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63"/>
                          <a:pt x="143" y="8229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90" y="8229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2" name="Freeform: Shape 1871">
                    <a:extLst>
                      <a:ext uri="{FF2B5EF4-FFF2-40B4-BE49-F238E27FC236}">
                        <a16:creationId xmlns:a16="http://schemas.microsoft.com/office/drawing/2014/main" id="{B478448E-1958-F955-21DC-F962F74E4908}"/>
                      </a:ext>
                    </a:extLst>
                  </p:cNvPr>
                  <p:cNvSpPr/>
                  <p:nvPr/>
                </p:nvSpPr>
                <p:spPr>
                  <a:xfrm>
                    <a:off x="5328932" y="2949158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9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9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3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3" name="Freeform: Shape 1872">
                    <a:extLst>
                      <a:ext uri="{FF2B5EF4-FFF2-40B4-BE49-F238E27FC236}">
                        <a16:creationId xmlns:a16="http://schemas.microsoft.com/office/drawing/2014/main" id="{65A84DD5-05EC-0EB9-6232-70F304E16BF4}"/>
                      </a:ext>
                    </a:extLst>
                  </p:cNvPr>
                  <p:cNvSpPr/>
                  <p:nvPr/>
                </p:nvSpPr>
                <p:spPr>
                  <a:xfrm>
                    <a:off x="5329875" y="2938919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79" name="Graphic 2">
                  <a:extLst>
                    <a:ext uri="{FF2B5EF4-FFF2-40B4-BE49-F238E27FC236}">
                      <a16:creationId xmlns:a16="http://schemas.microsoft.com/office/drawing/2014/main" id="{040C6431-4C78-CCFB-2D23-59BFAE111993}"/>
                    </a:ext>
                  </a:extLst>
                </p:cNvPr>
                <p:cNvGrpSpPr/>
                <p:nvPr/>
              </p:nvGrpSpPr>
              <p:grpSpPr>
                <a:xfrm>
                  <a:off x="5313930" y="2856252"/>
                  <a:ext cx="296637" cy="82648"/>
                  <a:chOff x="5313930" y="2856252"/>
                  <a:chExt cx="296637" cy="82648"/>
                </a:xfrm>
              </p:grpSpPr>
              <p:sp>
                <p:nvSpPr>
                  <p:cNvPr id="1868" name="Freeform: Shape 1867">
                    <a:extLst>
                      <a:ext uri="{FF2B5EF4-FFF2-40B4-BE49-F238E27FC236}">
                        <a16:creationId xmlns:a16="http://schemas.microsoft.com/office/drawing/2014/main" id="{F267815E-4636-E948-C260-9C64FC26D2EC}"/>
                      </a:ext>
                    </a:extLst>
                  </p:cNvPr>
                  <p:cNvSpPr/>
                  <p:nvPr/>
                </p:nvSpPr>
                <p:spPr>
                  <a:xfrm>
                    <a:off x="5314302" y="2856252"/>
                    <a:ext cx="296132" cy="82648"/>
                  </a:xfrm>
                  <a:custGeom>
                    <a:avLst/>
                    <a:gdLst>
                      <a:gd name="connsiteX0" fmla="*/ 296132 w 296132"/>
                      <a:gd name="connsiteY0" fmla="*/ 10506 h 82648"/>
                      <a:gd name="connsiteX1" fmla="*/ 296132 w 296132"/>
                      <a:gd name="connsiteY1" fmla="*/ 72142 h 82648"/>
                      <a:gd name="connsiteX2" fmla="*/ 285626 w 296132"/>
                      <a:gd name="connsiteY2" fmla="*/ 82648 h 82648"/>
                      <a:gd name="connsiteX3" fmla="*/ 10516 w 296132"/>
                      <a:gd name="connsiteY3" fmla="*/ 82648 h 82648"/>
                      <a:gd name="connsiteX4" fmla="*/ 0 w 296132"/>
                      <a:gd name="connsiteY4" fmla="*/ 72142 h 82648"/>
                      <a:gd name="connsiteX5" fmla="*/ 0 w 296132"/>
                      <a:gd name="connsiteY5" fmla="*/ 10506 h 82648"/>
                      <a:gd name="connsiteX6" fmla="*/ 571 w 296132"/>
                      <a:gd name="connsiteY6" fmla="*/ 7239 h 82648"/>
                      <a:gd name="connsiteX7" fmla="*/ 10516 w 296132"/>
                      <a:gd name="connsiteY7" fmla="*/ 0 h 82648"/>
                      <a:gd name="connsiteX8" fmla="*/ 285626 w 296132"/>
                      <a:gd name="connsiteY8" fmla="*/ 0 h 82648"/>
                      <a:gd name="connsiteX9" fmla="*/ 295561 w 296132"/>
                      <a:gd name="connsiteY9" fmla="*/ 7239 h 82648"/>
                      <a:gd name="connsiteX10" fmla="*/ 296132 w 29613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32" h="82648">
                        <a:moveTo>
                          <a:pt x="296132" y="10506"/>
                        </a:moveTo>
                        <a:lnTo>
                          <a:pt x="296132" y="72142"/>
                        </a:lnTo>
                        <a:cubicBezTo>
                          <a:pt x="296132" y="77972"/>
                          <a:pt x="291303" y="82648"/>
                          <a:pt x="285626" y="82648"/>
                        </a:cubicBezTo>
                        <a:lnTo>
                          <a:pt x="10516" y="82648"/>
                        </a:lnTo>
                        <a:cubicBezTo>
                          <a:pt x="4686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7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39"/>
                        </a:cubicBezTo>
                        <a:cubicBezTo>
                          <a:pt x="295989" y="8230"/>
                          <a:pt x="296132" y="9373"/>
                          <a:pt x="296132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9" name="Freeform: Shape 1868">
                    <a:extLst>
                      <a:ext uri="{FF2B5EF4-FFF2-40B4-BE49-F238E27FC236}">
                        <a16:creationId xmlns:a16="http://schemas.microsoft.com/office/drawing/2014/main" id="{033A86DB-C1E5-1C45-A783-8D0B8B5DB6DE}"/>
                      </a:ext>
                    </a:extLst>
                  </p:cNvPr>
                  <p:cNvSpPr/>
                  <p:nvPr/>
                </p:nvSpPr>
                <p:spPr>
                  <a:xfrm>
                    <a:off x="5313930" y="2866501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70" name="Freeform: Shape 1869">
                    <a:extLst>
                      <a:ext uri="{FF2B5EF4-FFF2-40B4-BE49-F238E27FC236}">
                        <a16:creationId xmlns:a16="http://schemas.microsoft.com/office/drawing/2014/main" id="{20305E93-60D3-5A32-6EA3-9757C7C355A6}"/>
                      </a:ext>
                    </a:extLst>
                  </p:cNvPr>
                  <p:cNvSpPr/>
                  <p:nvPr/>
                </p:nvSpPr>
                <p:spPr>
                  <a:xfrm>
                    <a:off x="5314873" y="2856252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0" name="Graphic 2">
                  <a:extLst>
                    <a:ext uri="{FF2B5EF4-FFF2-40B4-BE49-F238E27FC236}">
                      <a16:creationId xmlns:a16="http://schemas.microsoft.com/office/drawing/2014/main" id="{5B18C644-8584-7B41-75E2-D10BEA20479D}"/>
                    </a:ext>
                  </a:extLst>
                </p:cNvPr>
                <p:cNvGrpSpPr/>
                <p:nvPr/>
              </p:nvGrpSpPr>
              <p:grpSpPr>
                <a:xfrm>
                  <a:off x="5313149" y="2773594"/>
                  <a:ext cx="296637" cy="82657"/>
                  <a:chOff x="5313149" y="2773594"/>
                  <a:chExt cx="296637" cy="82657"/>
                </a:xfrm>
              </p:grpSpPr>
              <p:sp>
                <p:nvSpPr>
                  <p:cNvPr id="1865" name="Freeform: Shape 1864">
                    <a:extLst>
                      <a:ext uri="{FF2B5EF4-FFF2-40B4-BE49-F238E27FC236}">
                        <a16:creationId xmlns:a16="http://schemas.microsoft.com/office/drawing/2014/main" id="{08FA1E11-6DCE-05B3-CD24-B7467A56D047}"/>
                      </a:ext>
                    </a:extLst>
                  </p:cNvPr>
                  <p:cNvSpPr/>
                  <p:nvPr/>
                </p:nvSpPr>
                <p:spPr>
                  <a:xfrm>
                    <a:off x="5313511" y="2773594"/>
                    <a:ext cx="296132" cy="82657"/>
                  </a:xfrm>
                  <a:custGeom>
                    <a:avLst/>
                    <a:gdLst>
                      <a:gd name="connsiteX0" fmla="*/ 296132 w 296132"/>
                      <a:gd name="connsiteY0" fmla="*/ 10506 h 82657"/>
                      <a:gd name="connsiteX1" fmla="*/ 296132 w 296132"/>
                      <a:gd name="connsiteY1" fmla="*/ 72142 h 82657"/>
                      <a:gd name="connsiteX2" fmla="*/ 285626 w 296132"/>
                      <a:gd name="connsiteY2" fmla="*/ 82658 h 82657"/>
                      <a:gd name="connsiteX3" fmla="*/ 10516 w 296132"/>
                      <a:gd name="connsiteY3" fmla="*/ 82658 h 82657"/>
                      <a:gd name="connsiteX4" fmla="*/ 0 w 296132"/>
                      <a:gd name="connsiteY4" fmla="*/ 72142 h 82657"/>
                      <a:gd name="connsiteX5" fmla="*/ 0 w 296132"/>
                      <a:gd name="connsiteY5" fmla="*/ 10506 h 82657"/>
                      <a:gd name="connsiteX6" fmla="*/ 571 w 296132"/>
                      <a:gd name="connsiteY6" fmla="*/ 7239 h 82657"/>
                      <a:gd name="connsiteX7" fmla="*/ 10516 w 296132"/>
                      <a:gd name="connsiteY7" fmla="*/ 0 h 82657"/>
                      <a:gd name="connsiteX8" fmla="*/ 285626 w 296132"/>
                      <a:gd name="connsiteY8" fmla="*/ 0 h 82657"/>
                      <a:gd name="connsiteX9" fmla="*/ 295561 w 296132"/>
                      <a:gd name="connsiteY9" fmla="*/ 7239 h 82657"/>
                      <a:gd name="connsiteX10" fmla="*/ 296132 w 29613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32" h="82657">
                        <a:moveTo>
                          <a:pt x="296132" y="10506"/>
                        </a:moveTo>
                        <a:lnTo>
                          <a:pt x="296132" y="72142"/>
                        </a:lnTo>
                        <a:cubicBezTo>
                          <a:pt x="296132" y="77962"/>
                          <a:pt x="291303" y="82658"/>
                          <a:pt x="285626" y="82658"/>
                        </a:cubicBezTo>
                        <a:lnTo>
                          <a:pt x="10516" y="82658"/>
                        </a:lnTo>
                        <a:cubicBezTo>
                          <a:pt x="4686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9" y="8229"/>
                          <a:pt x="296132" y="9363"/>
                          <a:pt x="296132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866" name="Freeform: Shape 1865">
                    <a:extLst>
                      <a:ext uri="{FF2B5EF4-FFF2-40B4-BE49-F238E27FC236}">
                        <a16:creationId xmlns:a16="http://schemas.microsoft.com/office/drawing/2014/main" id="{3E03295D-486F-9B78-6944-E4E04988F0BC}"/>
                      </a:ext>
                    </a:extLst>
                  </p:cNvPr>
                  <p:cNvSpPr/>
                  <p:nvPr/>
                </p:nvSpPr>
                <p:spPr>
                  <a:xfrm>
                    <a:off x="5313149" y="2783843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7" name="Freeform: Shape 1866">
                    <a:extLst>
                      <a:ext uri="{FF2B5EF4-FFF2-40B4-BE49-F238E27FC236}">
                        <a16:creationId xmlns:a16="http://schemas.microsoft.com/office/drawing/2014/main" id="{84E6C9A5-8F5E-FFFB-2A62-E47095651163}"/>
                      </a:ext>
                    </a:extLst>
                  </p:cNvPr>
                  <p:cNvSpPr/>
                  <p:nvPr/>
                </p:nvSpPr>
                <p:spPr>
                  <a:xfrm>
                    <a:off x="5314083" y="2773594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79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1" name="Graphic 2">
                  <a:extLst>
                    <a:ext uri="{FF2B5EF4-FFF2-40B4-BE49-F238E27FC236}">
                      <a16:creationId xmlns:a16="http://schemas.microsoft.com/office/drawing/2014/main" id="{8E80FF88-A678-F85F-0964-D57EC55158F8}"/>
                    </a:ext>
                  </a:extLst>
                </p:cNvPr>
                <p:cNvGrpSpPr/>
                <p:nvPr/>
              </p:nvGrpSpPr>
              <p:grpSpPr>
                <a:xfrm>
                  <a:off x="4996062" y="4096169"/>
                  <a:ext cx="296646" cy="82657"/>
                  <a:chOff x="4996062" y="4096169"/>
                  <a:chExt cx="296646" cy="82657"/>
                </a:xfrm>
              </p:grpSpPr>
              <p:sp>
                <p:nvSpPr>
                  <p:cNvPr id="1862" name="Freeform: Shape 1861">
                    <a:extLst>
                      <a:ext uri="{FF2B5EF4-FFF2-40B4-BE49-F238E27FC236}">
                        <a16:creationId xmlns:a16="http://schemas.microsoft.com/office/drawing/2014/main" id="{B15328AC-A03E-78A9-7BB9-0B93DBBABF8E}"/>
                      </a:ext>
                    </a:extLst>
                  </p:cNvPr>
                  <p:cNvSpPr/>
                  <p:nvPr/>
                </p:nvSpPr>
                <p:spPr>
                  <a:xfrm>
                    <a:off x="4996443" y="4096169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7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2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3" name="Freeform: Shape 1862">
                    <a:extLst>
                      <a:ext uri="{FF2B5EF4-FFF2-40B4-BE49-F238E27FC236}">
                        <a16:creationId xmlns:a16="http://schemas.microsoft.com/office/drawing/2014/main" id="{61B4ECF7-BBB2-D8FE-FFE4-6D4251BE09A3}"/>
                      </a:ext>
                    </a:extLst>
                  </p:cNvPr>
                  <p:cNvSpPr/>
                  <p:nvPr/>
                </p:nvSpPr>
                <p:spPr>
                  <a:xfrm>
                    <a:off x="4996062" y="4106417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9 h 72390"/>
                      <a:gd name="connsiteX2" fmla="*/ 275892 w 296646"/>
                      <a:gd name="connsiteY2" fmla="*/ 476 h 72390"/>
                      <a:gd name="connsiteX3" fmla="*/ 272339 w 296646"/>
                      <a:gd name="connsiteY3" fmla="*/ 4029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9 h 72390"/>
                      <a:gd name="connsiteX7" fmla="*/ 252708 w 296646"/>
                      <a:gd name="connsiteY7" fmla="*/ 476 h 72390"/>
                      <a:gd name="connsiteX8" fmla="*/ 249155 w 296646"/>
                      <a:gd name="connsiteY8" fmla="*/ 4029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9 h 72390"/>
                      <a:gd name="connsiteX12" fmla="*/ 229524 w 296646"/>
                      <a:gd name="connsiteY12" fmla="*/ 476 h 72390"/>
                      <a:gd name="connsiteX13" fmla="*/ 225971 w 296646"/>
                      <a:gd name="connsiteY13" fmla="*/ 4029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9 h 72390"/>
                      <a:gd name="connsiteX17" fmla="*/ 206340 w 296646"/>
                      <a:gd name="connsiteY17" fmla="*/ 476 h 72390"/>
                      <a:gd name="connsiteX18" fmla="*/ 202787 w 296646"/>
                      <a:gd name="connsiteY18" fmla="*/ 4029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9 h 72390"/>
                      <a:gd name="connsiteX22" fmla="*/ 183156 w 296646"/>
                      <a:gd name="connsiteY22" fmla="*/ 476 h 72390"/>
                      <a:gd name="connsiteX23" fmla="*/ 179604 w 296646"/>
                      <a:gd name="connsiteY23" fmla="*/ 4029 h 72390"/>
                      <a:gd name="connsiteX24" fmla="*/ 179604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9 h 72390"/>
                      <a:gd name="connsiteX27" fmla="*/ 159973 w 296646"/>
                      <a:gd name="connsiteY27" fmla="*/ 476 h 72390"/>
                      <a:gd name="connsiteX28" fmla="*/ 156420 w 296646"/>
                      <a:gd name="connsiteY28" fmla="*/ 4029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9 h 72390"/>
                      <a:gd name="connsiteX32" fmla="*/ 136788 w 296646"/>
                      <a:gd name="connsiteY32" fmla="*/ 476 h 72390"/>
                      <a:gd name="connsiteX33" fmla="*/ 133236 w 296646"/>
                      <a:gd name="connsiteY33" fmla="*/ 4029 h 72390"/>
                      <a:gd name="connsiteX34" fmla="*/ 133236 w 296646"/>
                      <a:gd name="connsiteY34" fmla="*/ 60103 h 72390"/>
                      <a:gd name="connsiteX35" fmla="*/ 117158 w 296646"/>
                      <a:gd name="connsiteY35" fmla="*/ 60103 h 72390"/>
                      <a:gd name="connsiteX36" fmla="*/ 117158 w 296646"/>
                      <a:gd name="connsiteY36" fmla="*/ 4029 h 72390"/>
                      <a:gd name="connsiteX37" fmla="*/ 113605 w 296646"/>
                      <a:gd name="connsiteY37" fmla="*/ 476 h 72390"/>
                      <a:gd name="connsiteX38" fmla="*/ 110052 w 296646"/>
                      <a:gd name="connsiteY38" fmla="*/ 4029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9 h 72390"/>
                      <a:gd name="connsiteX42" fmla="*/ 90421 w 296646"/>
                      <a:gd name="connsiteY42" fmla="*/ 476 h 72390"/>
                      <a:gd name="connsiteX43" fmla="*/ 86868 w 296646"/>
                      <a:gd name="connsiteY43" fmla="*/ 4029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9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8" y="476"/>
                          <a:pt x="183156" y="476"/>
                        </a:cubicBezTo>
                        <a:cubicBezTo>
                          <a:pt x="181194" y="476"/>
                          <a:pt x="179604" y="2067"/>
                          <a:pt x="179604" y="4029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8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9"/>
                        </a:lnTo>
                        <a:cubicBezTo>
                          <a:pt x="117158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5" y="72390"/>
                          <a:pt x="296466" y="67532"/>
                          <a:pt x="296609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4" name="Freeform: Shape 1863">
                    <a:extLst>
                      <a:ext uri="{FF2B5EF4-FFF2-40B4-BE49-F238E27FC236}">
                        <a16:creationId xmlns:a16="http://schemas.microsoft.com/office/drawing/2014/main" id="{56779D19-8DF1-09A6-507D-C6511D77EA52}"/>
                      </a:ext>
                    </a:extLst>
                  </p:cNvPr>
                  <p:cNvSpPr/>
                  <p:nvPr/>
                </p:nvSpPr>
                <p:spPr>
                  <a:xfrm>
                    <a:off x="4997005" y="40961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2" name="Graphic 2">
                  <a:extLst>
                    <a:ext uri="{FF2B5EF4-FFF2-40B4-BE49-F238E27FC236}">
                      <a16:creationId xmlns:a16="http://schemas.microsoft.com/office/drawing/2014/main" id="{F24146FD-CBB0-181D-C269-B03012F9B1D1}"/>
                    </a:ext>
                  </a:extLst>
                </p:cNvPr>
                <p:cNvGrpSpPr/>
                <p:nvPr/>
              </p:nvGrpSpPr>
              <p:grpSpPr>
                <a:xfrm>
                  <a:off x="4966849" y="4013511"/>
                  <a:ext cx="296636" cy="82658"/>
                  <a:chOff x="4966849" y="4013511"/>
                  <a:chExt cx="296636" cy="82658"/>
                </a:xfrm>
              </p:grpSpPr>
              <p:sp>
                <p:nvSpPr>
                  <p:cNvPr id="1859" name="Freeform: Shape 1858">
                    <a:extLst>
                      <a:ext uri="{FF2B5EF4-FFF2-40B4-BE49-F238E27FC236}">
                        <a16:creationId xmlns:a16="http://schemas.microsoft.com/office/drawing/2014/main" id="{1BA8B46F-1401-C8E1-2131-284F66B21CCA}"/>
                      </a:ext>
                    </a:extLst>
                  </p:cNvPr>
                  <p:cNvSpPr/>
                  <p:nvPr/>
                </p:nvSpPr>
                <p:spPr>
                  <a:xfrm>
                    <a:off x="4967230" y="4013511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80" y="8230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0" name="Freeform: Shape 1859">
                    <a:extLst>
                      <a:ext uri="{FF2B5EF4-FFF2-40B4-BE49-F238E27FC236}">
                        <a16:creationId xmlns:a16="http://schemas.microsoft.com/office/drawing/2014/main" id="{3F579709-AFD2-2346-18BB-19D31AB0E638}"/>
                      </a:ext>
                    </a:extLst>
                  </p:cNvPr>
                  <p:cNvSpPr/>
                  <p:nvPr/>
                </p:nvSpPr>
                <p:spPr>
                  <a:xfrm>
                    <a:off x="4966849" y="4023750"/>
                    <a:ext cx="296636" cy="72389"/>
                  </a:xfrm>
                  <a:custGeom>
                    <a:avLst/>
                    <a:gdLst>
                      <a:gd name="connsiteX0" fmla="*/ 279444 w 296636"/>
                      <a:gd name="connsiteY0" fmla="*/ 60103 h 72389"/>
                      <a:gd name="connsiteX1" fmla="*/ 279444 w 296636"/>
                      <a:gd name="connsiteY1" fmla="*/ 4020 h 72389"/>
                      <a:gd name="connsiteX2" fmla="*/ 275892 w 296636"/>
                      <a:gd name="connsiteY2" fmla="*/ 467 h 72389"/>
                      <a:gd name="connsiteX3" fmla="*/ 272339 w 296636"/>
                      <a:gd name="connsiteY3" fmla="*/ 4020 h 72389"/>
                      <a:gd name="connsiteX4" fmla="*/ 272339 w 296636"/>
                      <a:gd name="connsiteY4" fmla="*/ 60103 h 72389"/>
                      <a:gd name="connsiteX5" fmla="*/ 256261 w 296636"/>
                      <a:gd name="connsiteY5" fmla="*/ 60103 h 72389"/>
                      <a:gd name="connsiteX6" fmla="*/ 256261 w 296636"/>
                      <a:gd name="connsiteY6" fmla="*/ 4020 h 72389"/>
                      <a:gd name="connsiteX7" fmla="*/ 252708 w 296636"/>
                      <a:gd name="connsiteY7" fmla="*/ 467 h 72389"/>
                      <a:gd name="connsiteX8" fmla="*/ 249155 w 296636"/>
                      <a:gd name="connsiteY8" fmla="*/ 4020 h 72389"/>
                      <a:gd name="connsiteX9" fmla="*/ 249155 w 296636"/>
                      <a:gd name="connsiteY9" fmla="*/ 60103 h 72389"/>
                      <a:gd name="connsiteX10" fmla="*/ 233077 w 296636"/>
                      <a:gd name="connsiteY10" fmla="*/ 60103 h 72389"/>
                      <a:gd name="connsiteX11" fmla="*/ 233077 w 296636"/>
                      <a:gd name="connsiteY11" fmla="*/ 4020 h 72389"/>
                      <a:gd name="connsiteX12" fmla="*/ 229524 w 296636"/>
                      <a:gd name="connsiteY12" fmla="*/ 467 h 72389"/>
                      <a:gd name="connsiteX13" fmla="*/ 225971 w 296636"/>
                      <a:gd name="connsiteY13" fmla="*/ 4020 h 72389"/>
                      <a:gd name="connsiteX14" fmla="*/ 225971 w 296636"/>
                      <a:gd name="connsiteY14" fmla="*/ 60103 h 72389"/>
                      <a:gd name="connsiteX15" fmla="*/ 209893 w 296636"/>
                      <a:gd name="connsiteY15" fmla="*/ 60103 h 72389"/>
                      <a:gd name="connsiteX16" fmla="*/ 209893 w 296636"/>
                      <a:gd name="connsiteY16" fmla="*/ 4020 h 72389"/>
                      <a:gd name="connsiteX17" fmla="*/ 206340 w 296636"/>
                      <a:gd name="connsiteY17" fmla="*/ 467 h 72389"/>
                      <a:gd name="connsiteX18" fmla="*/ 202787 w 296636"/>
                      <a:gd name="connsiteY18" fmla="*/ 4020 h 72389"/>
                      <a:gd name="connsiteX19" fmla="*/ 202787 w 296636"/>
                      <a:gd name="connsiteY19" fmla="*/ 60103 h 72389"/>
                      <a:gd name="connsiteX20" fmla="*/ 186709 w 296636"/>
                      <a:gd name="connsiteY20" fmla="*/ 60103 h 72389"/>
                      <a:gd name="connsiteX21" fmla="*/ 186709 w 296636"/>
                      <a:gd name="connsiteY21" fmla="*/ 4020 h 72389"/>
                      <a:gd name="connsiteX22" fmla="*/ 183156 w 296636"/>
                      <a:gd name="connsiteY22" fmla="*/ 467 h 72389"/>
                      <a:gd name="connsiteX23" fmla="*/ 179603 w 296636"/>
                      <a:gd name="connsiteY23" fmla="*/ 4020 h 72389"/>
                      <a:gd name="connsiteX24" fmla="*/ 179603 w 296636"/>
                      <a:gd name="connsiteY24" fmla="*/ 60103 h 72389"/>
                      <a:gd name="connsiteX25" fmla="*/ 163525 w 296636"/>
                      <a:gd name="connsiteY25" fmla="*/ 60103 h 72389"/>
                      <a:gd name="connsiteX26" fmla="*/ 163525 w 296636"/>
                      <a:gd name="connsiteY26" fmla="*/ 4020 h 72389"/>
                      <a:gd name="connsiteX27" fmla="*/ 159972 w 296636"/>
                      <a:gd name="connsiteY27" fmla="*/ 467 h 72389"/>
                      <a:gd name="connsiteX28" fmla="*/ 156420 w 296636"/>
                      <a:gd name="connsiteY28" fmla="*/ 4020 h 72389"/>
                      <a:gd name="connsiteX29" fmla="*/ 156420 w 296636"/>
                      <a:gd name="connsiteY29" fmla="*/ 60103 h 72389"/>
                      <a:gd name="connsiteX30" fmla="*/ 140341 w 296636"/>
                      <a:gd name="connsiteY30" fmla="*/ 60103 h 72389"/>
                      <a:gd name="connsiteX31" fmla="*/ 140341 w 296636"/>
                      <a:gd name="connsiteY31" fmla="*/ 4020 h 72389"/>
                      <a:gd name="connsiteX32" fmla="*/ 136788 w 296636"/>
                      <a:gd name="connsiteY32" fmla="*/ 467 h 72389"/>
                      <a:gd name="connsiteX33" fmla="*/ 133235 w 296636"/>
                      <a:gd name="connsiteY33" fmla="*/ 4020 h 72389"/>
                      <a:gd name="connsiteX34" fmla="*/ 133235 w 296636"/>
                      <a:gd name="connsiteY34" fmla="*/ 60103 h 72389"/>
                      <a:gd name="connsiteX35" fmla="*/ 117157 w 296636"/>
                      <a:gd name="connsiteY35" fmla="*/ 60103 h 72389"/>
                      <a:gd name="connsiteX36" fmla="*/ 117157 w 296636"/>
                      <a:gd name="connsiteY36" fmla="*/ 4020 h 72389"/>
                      <a:gd name="connsiteX37" fmla="*/ 113605 w 296636"/>
                      <a:gd name="connsiteY37" fmla="*/ 467 h 72389"/>
                      <a:gd name="connsiteX38" fmla="*/ 110052 w 296636"/>
                      <a:gd name="connsiteY38" fmla="*/ 4020 h 72389"/>
                      <a:gd name="connsiteX39" fmla="*/ 110052 w 296636"/>
                      <a:gd name="connsiteY39" fmla="*/ 60103 h 72389"/>
                      <a:gd name="connsiteX40" fmla="*/ 93974 w 296636"/>
                      <a:gd name="connsiteY40" fmla="*/ 60103 h 72389"/>
                      <a:gd name="connsiteX41" fmla="*/ 93974 w 296636"/>
                      <a:gd name="connsiteY41" fmla="*/ 4020 h 72389"/>
                      <a:gd name="connsiteX42" fmla="*/ 90421 w 296636"/>
                      <a:gd name="connsiteY42" fmla="*/ 467 h 72389"/>
                      <a:gd name="connsiteX43" fmla="*/ 86868 w 296636"/>
                      <a:gd name="connsiteY43" fmla="*/ 4020 h 72389"/>
                      <a:gd name="connsiteX44" fmla="*/ 86868 w 296636"/>
                      <a:gd name="connsiteY44" fmla="*/ 60103 h 72389"/>
                      <a:gd name="connsiteX45" fmla="*/ 71114 w 296636"/>
                      <a:gd name="connsiteY45" fmla="*/ 60103 h 72389"/>
                      <a:gd name="connsiteX46" fmla="*/ 70790 w 296636"/>
                      <a:gd name="connsiteY46" fmla="*/ 60036 h 72389"/>
                      <a:gd name="connsiteX47" fmla="*/ 70790 w 296636"/>
                      <a:gd name="connsiteY47" fmla="*/ 4020 h 72389"/>
                      <a:gd name="connsiteX48" fmla="*/ 67237 w 296636"/>
                      <a:gd name="connsiteY48" fmla="*/ 467 h 72389"/>
                      <a:gd name="connsiteX49" fmla="*/ 63684 w 296636"/>
                      <a:gd name="connsiteY49" fmla="*/ 4020 h 72389"/>
                      <a:gd name="connsiteX50" fmla="*/ 63684 w 296636"/>
                      <a:gd name="connsiteY50" fmla="*/ 56893 h 72389"/>
                      <a:gd name="connsiteX51" fmla="*/ 60855 w 296636"/>
                      <a:gd name="connsiteY51" fmla="*/ 49521 h 72389"/>
                      <a:gd name="connsiteX52" fmla="*/ 59931 w 296636"/>
                      <a:gd name="connsiteY52" fmla="*/ 10801 h 72389"/>
                      <a:gd name="connsiteX53" fmla="*/ 49463 w 296636"/>
                      <a:gd name="connsiteY53" fmla="*/ 0 h 72389"/>
                      <a:gd name="connsiteX54" fmla="*/ 10763 w 296636"/>
                      <a:gd name="connsiteY54" fmla="*/ 0 h 72389"/>
                      <a:gd name="connsiteX55" fmla="*/ 0 w 296636"/>
                      <a:gd name="connsiteY55" fmla="*/ 10573 h 72389"/>
                      <a:gd name="connsiteX56" fmla="*/ 610 w 296636"/>
                      <a:gd name="connsiteY56" fmla="*/ 61817 h 72389"/>
                      <a:gd name="connsiteX57" fmla="*/ 10858 w 296636"/>
                      <a:gd name="connsiteY57" fmla="*/ 72390 h 72389"/>
                      <a:gd name="connsiteX58" fmla="*/ 285826 w 296636"/>
                      <a:gd name="connsiteY58" fmla="*/ 72390 h 72389"/>
                      <a:gd name="connsiteX59" fmla="*/ 296599 w 296636"/>
                      <a:gd name="connsiteY59" fmla="*/ 61665 h 72389"/>
                      <a:gd name="connsiteX60" fmla="*/ 296637 w 296636"/>
                      <a:gd name="connsiteY60" fmla="*/ 60093 h 72389"/>
                      <a:gd name="connsiteX61" fmla="*/ 279444 w 296636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89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6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61" name="Freeform: Shape 1860">
                    <a:extLst>
                      <a:ext uri="{FF2B5EF4-FFF2-40B4-BE49-F238E27FC236}">
                        <a16:creationId xmlns:a16="http://schemas.microsoft.com/office/drawing/2014/main" id="{0207F10B-CA2F-A7C0-F71D-205F40CF1C4E}"/>
                      </a:ext>
                    </a:extLst>
                  </p:cNvPr>
                  <p:cNvSpPr/>
                  <p:nvPr/>
                </p:nvSpPr>
                <p:spPr>
                  <a:xfrm>
                    <a:off x="4967792" y="4013511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3" name="Graphic 2">
                  <a:extLst>
                    <a:ext uri="{FF2B5EF4-FFF2-40B4-BE49-F238E27FC236}">
                      <a16:creationId xmlns:a16="http://schemas.microsoft.com/office/drawing/2014/main" id="{0418431C-2571-6B00-B29C-7BB577877A44}"/>
                    </a:ext>
                  </a:extLst>
                </p:cNvPr>
                <p:cNvGrpSpPr/>
                <p:nvPr/>
              </p:nvGrpSpPr>
              <p:grpSpPr>
                <a:xfrm>
                  <a:off x="4994490" y="3930843"/>
                  <a:ext cx="296637" cy="82657"/>
                  <a:chOff x="4994490" y="3930843"/>
                  <a:chExt cx="296637" cy="82657"/>
                </a:xfrm>
              </p:grpSpPr>
              <p:sp>
                <p:nvSpPr>
                  <p:cNvPr id="1856" name="Freeform: Shape 1855">
                    <a:extLst>
                      <a:ext uri="{FF2B5EF4-FFF2-40B4-BE49-F238E27FC236}">
                        <a16:creationId xmlns:a16="http://schemas.microsoft.com/office/drawing/2014/main" id="{F889C822-C1E5-9420-7103-7B20F530824D}"/>
                      </a:ext>
                    </a:extLst>
                  </p:cNvPr>
                  <p:cNvSpPr/>
                  <p:nvPr/>
                </p:nvSpPr>
                <p:spPr>
                  <a:xfrm>
                    <a:off x="4994862" y="3930843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1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7" name="Freeform: Shape 1856">
                    <a:extLst>
                      <a:ext uri="{FF2B5EF4-FFF2-40B4-BE49-F238E27FC236}">
                        <a16:creationId xmlns:a16="http://schemas.microsoft.com/office/drawing/2014/main" id="{6E968587-54E8-96F3-A1F7-74745444A204}"/>
                      </a:ext>
                    </a:extLst>
                  </p:cNvPr>
                  <p:cNvSpPr/>
                  <p:nvPr/>
                </p:nvSpPr>
                <p:spPr>
                  <a:xfrm>
                    <a:off x="4994490" y="3941092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9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88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8" name="Freeform: Shape 1857">
                    <a:extLst>
                      <a:ext uri="{FF2B5EF4-FFF2-40B4-BE49-F238E27FC236}">
                        <a16:creationId xmlns:a16="http://schemas.microsoft.com/office/drawing/2014/main" id="{841789E7-1C5D-D2C7-4AE5-06936A7CDF32}"/>
                      </a:ext>
                    </a:extLst>
                  </p:cNvPr>
                  <p:cNvSpPr/>
                  <p:nvPr/>
                </p:nvSpPr>
                <p:spPr>
                  <a:xfrm>
                    <a:off x="4995433" y="3930853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4" name="Graphic 2">
                  <a:extLst>
                    <a:ext uri="{FF2B5EF4-FFF2-40B4-BE49-F238E27FC236}">
                      <a16:creationId xmlns:a16="http://schemas.microsoft.com/office/drawing/2014/main" id="{FCB0DFF1-31B3-41B0-CE80-1A42F684B318}"/>
                    </a:ext>
                  </a:extLst>
                </p:cNvPr>
                <p:cNvGrpSpPr/>
                <p:nvPr/>
              </p:nvGrpSpPr>
              <p:grpSpPr>
                <a:xfrm>
                  <a:off x="5007911" y="3848176"/>
                  <a:ext cx="296646" cy="82667"/>
                  <a:chOff x="5007911" y="3848176"/>
                  <a:chExt cx="296646" cy="82667"/>
                </a:xfrm>
              </p:grpSpPr>
              <p:sp>
                <p:nvSpPr>
                  <p:cNvPr id="1853" name="Freeform: Shape 1852">
                    <a:extLst>
                      <a:ext uri="{FF2B5EF4-FFF2-40B4-BE49-F238E27FC236}">
                        <a16:creationId xmlns:a16="http://schemas.microsoft.com/office/drawing/2014/main" id="{274D41ED-6A2E-8BFD-8909-72E274CD1277}"/>
                      </a:ext>
                    </a:extLst>
                  </p:cNvPr>
                  <p:cNvSpPr/>
                  <p:nvPr/>
                </p:nvSpPr>
                <p:spPr>
                  <a:xfrm>
                    <a:off x="5008292" y="3848176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5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5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5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39"/>
                          <a:pt x="571" y="7249"/>
                        </a:cubicBezTo>
                        <a:cubicBezTo>
                          <a:pt x="1848" y="299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49"/>
                        </a:cubicBezTo>
                        <a:cubicBezTo>
                          <a:pt x="295980" y="824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4" name="Freeform: Shape 1853">
                    <a:extLst>
                      <a:ext uri="{FF2B5EF4-FFF2-40B4-BE49-F238E27FC236}">
                        <a16:creationId xmlns:a16="http://schemas.microsoft.com/office/drawing/2014/main" id="{82ACCD8B-7FAE-13BD-C08B-DA3F35351AB8}"/>
                      </a:ext>
                    </a:extLst>
                  </p:cNvPr>
                  <p:cNvSpPr/>
                  <p:nvPr/>
                </p:nvSpPr>
                <p:spPr>
                  <a:xfrm>
                    <a:off x="5007911" y="3858434"/>
                    <a:ext cx="296646" cy="72390"/>
                  </a:xfrm>
                  <a:custGeom>
                    <a:avLst/>
                    <a:gdLst>
                      <a:gd name="connsiteX0" fmla="*/ 279444 w 296646"/>
                      <a:gd name="connsiteY0" fmla="*/ 60103 h 72390"/>
                      <a:gd name="connsiteX1" fmla="*/ 279444 w 296646"/>
                      <a:gd name="connsiteY1" fmla="*/ 4020 h 72390"/>
                      <a:gd name="connsiteX2" fmla="*/ 275892 w 296646"/>
                      <a:gd name="connsiteY2" fmla="*/ 467 h 72390"/>
                      <a:gd name="connsiteX3" fmla="*/ 272339 w 296646"/>
                      <a:gd name="connsiteY3" fmla="*/ 4020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0 h 72390"/>
                      <a:gd name="connsiteX7" fmla="*/ 252708 w 296646"/>
                      <a:gd name="connsiteY7" fmla="*/ 467 h 72390"/>
                      <a:gd name="connsiteX8" fmla="*/ 249155 w 296646"/>
                      <a:gd name="connsiteY8" fmla="*/ 4020 h 72390"/>
                      <a:gd name="connsiteX9" fmla="*/ 249155 w 296646"/>
                      <a:gd name="connsiteY9" fmla="*/ 60103 h 72390"/>
                      <a:gd name="connsiteX10" fmla="*/ 233076 w 296646"/>
                      <a:gd name="connsiteY10" fmla="*/ 60103 h 72390"/>
                      <a:gd name="connsiteX11" fmla="*/ 233076 w 296646"/>
                      <a:gd name="connsiteY11" fmla="*/ 4020 h 72390"/>
                      <a:gd name="connsiteX12" fmla="*/ 229524 w 296646"/>
                      <a:gd name="connsiteY12" fmla="*/ 467 h 72390"/>
                      <a:gd name="connsiteX13" fmla="*/ 225971 w 296646"/>
                      <a:gd name="connsiteY13" fmla="*/ 4020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0 h 72390"/>
                      <a:gd name="connsiteX17" fmla="*/ 206340 w 296646"/>
                      <a:gd name="connsiteY17" fmla="*/ 467 h 72390"/>
                      <a:gd name="connsiteX18" fmla="*/ 202787 w 296646"/>
                      <a:gd name="connsiteY18" fmla="*/ 4020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0 h 72390"/>
                      <a:gd name="connsiteX22" fmla="*/ 183156 w 296646"/>
                      <a:gd name="connsiteY22" fmla="*/ 467 h 72390"/>
                      <a:gd name="connsiteX23" fmla="*/ 179603 w 296646"/>
                      <a:gd name="connsiteY23" fmla="*/ 4020 h 72390"/>
                      <a:gd name="connsiteX24" fmla="*/ 179603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0 h 72390"/>
                      <a:gd name="connsiteX27" fmla="*/ 159972 w 296646"/>
                      <a:gd name="connsiteY27" fmla="*/ 467 h 72390"/>
                      <a:gd name="connsiteX28" fmla="*/ 156420 w 296646"/>
                      <a:gd name="connsiteY28" fmla="*/ 4020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0 h 72390"/>
                      <a:gd name="connsiteX32" fmla="*/ 136788 w 296646"/>
                      <a:gd name="connsiteY32" fmla="*/ 467 h 72390"/>
                      <a:gd name="connsiteX33" fmla="*/ 133235 w 296646"/>
                      <a:gd name="connsiteY33" fmla="*/ 4020 h 72390"/>
                      <a:gd name="connsiteX34" fmla="*/ 133235 w 296646"/>
                      <a:gd name="connsiteY34" fmla="*/ 60103 h 72390"/>
                      <a:gd name="connsiteX35" fmla="*/ 117157 w 296646"/>
                      <a:gd name="connsiteY35" fmla="*/ 60103 h 72390"/>
                      <a:gd name="connsiteX36" fmla="*/ 117157 w 296646"/>
                      <a:gd name="connsiteY36" fmla="*/ 4020 h 72390"/>
                      <a:gd name="connsiteX37" fmla="*/ 113604 w 296646"/>
                      <a:gd name="connsiteY37" fmla="*/ 467 h 72390"/>
                      <a:gd name="connsiteX38" fmla="*/ 110052 w 296646"/>
                      <a:gd name="connsiteY38" fmla="*/ 4020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0 h 72390"/>
                      <a:gd name="connsiteX42" fmla="*/ 90421 w 296646"/>
                      <a:gd name="connsiteY42" fmla="*/ 467 h 72390"/>
                      <a:gd name="connsiteX43" fmla="*/ 86868 w 296646"/>
                      <a:gd name="connsiteY43" fmla="*/ 4020 h 72390"/>
                      <a:gd name="connsiteX44" fmla="*/ 86868 w 296646"/>
                      <a:gd name="connsiteY44" fmla="*/ 60103 h 72390"/>
                      <a:gd name="connsiteX45" fmla="*/ 71113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5 w 296646"/>
                      <a:gd name="connsiteY58" fmla="*/ 72390 h 72390"/>
                      <a:gd name="connsiteX59" fmla="*/ 296608 w 296646"/>
                      <a:gd name="connsiteY59" fmla="*/ 61665 h 72390"/>
                      <a:gd name="connsiteX60" fmla="*/ 296646 w 296646"/>
                      <a:gd name="connsiteY60" fmla="*/ 60093 h 72390"/>
                      <a:gd name="connsiteX61" fmla="*/ 279444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6" y="60103"/>
                        </a:lnTo>
                        <a:lnTo>
                          <a:pt x="233076" y="4020"/>
                        </a:lnTo>
                        <a:cubicBezTo>
                          <a:pt x="233076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5" y="72390"/>
                        </a:lnTo>
                        <a:cubicBezTo>
                          <a:pt x="291655" y="72390"/>
                          <a:pt x="296466" y="67532"/>
                          <a:pt x="296608" y="61665"/>
                        </a:cubicBezTo>
                        <a:lnTo>
                          <a:pt x="296646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5" name="Freeform: Shape 1854">
                    <a:extLst>
                      <a:ext uri="{FF2B5EF4-FFF2-40B4-BE49-F238E27FC236}">
                        <a16:creationId xmlns:a16="http://schemas.microsoft.com/office/drawing/2014/main" id="{170824C2-A769-4C1A-8780-7CED443758BB}"/>
                      </a:ext>
                    </a:extLst>
                  </p:cNvPr>
                  <p:cNvSpPr/>
                  <p:nvPr/>
                </p:nvSpPr>
                <p:spPr>
                  <a:xfrm>
                    <a:off x="5008854" y="3848176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4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91"/>
                          <a:pt x="5258" y="0"/>
                          <a:pt x="9944" y="0"/>
                        </a:cubicBezTo>
                        <a:lnTo>
                          <a:pt x="285054" y="0"/>
                        </a:lnTo>
                        <a:cubicBezTo>
                          <a:pt x="289588" y="10"/>
                          <a:pt x="293570" y="2991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5" name="Graphic 2">
                  <a:extLst>
                    <a:ext uri="{FF2B5EF4-FFF2-40B4-BE49-F238E27FC236}">
                      <a16:creationId xmlns:a16="http://schemas.microsoft.com/office/drawing/2014/main" id="{052E86C5-57AA-C051-3D71-864F08A33A49}"/>
                    </a:ext>
                  </a:extLst>
                </p:cNvPr>
                <p:cNvGrpSpPr/>
                <p:nvPr/>
              </p:nvGrpSpPr>
              <p:grpSpPr>
                <a:xfrm>
                  <a:off x="5007130" y="3765518"/>
                  <a:ext cx="296636" cy="82667"/>
                  <a:chOff x="5007130" y="3765518"/>
                  <a:chExt cx="296636" cy="82667"/>
                </a:xfrm>
              </p:grpSpPr>
              <p:sp>
                <p:nvSpPr>
                  <p:cNvPr id="1850" name="Freeform: Shape 1849">
                    <a:extLst>
                      <a:ext uri="{FF2B5EF4-FFF2-40B4-BE49-F238E27FC236}">
                        <a16:creationId xmlns:a16="http://schemas.microsoft.com/office/drawing/2014/main" id="{23CAF3F5-6BD6-49F2-E0A6-F52A9B099422}"/>
                      </a:ext>
                    </a:extLst>
                  </p:cNvPr>
                  <p:cNvSpPr/>
                  <p:nvPr/>
                </p:nvSpPr>
                <p:spPr>
                  <a:xfrm>
                    <a:off x="5007501" y="3765518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6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62 h 82667"/>
                      <a:gd name="connsiteX5" fmla="*/ 0 w 296122"/>
                      <a:gd name="connsiteY5" fmla="*/ 10516 h 82667"/>
                      <a:gd name="connsiteX6" fmla="*/ 572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62"/>
                        </a:lnTo>
                        <a:cubicBezTo>
                          <a:pt x="296123" y="77981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6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49"/>
                          <a:pt x="572" y="7249"/>
                        </a:cubicBezTo>
                        <a:cubicBezTo>
                          <a:pt x="1848" y="2982"/>
                          <a:pt x="583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2"/>
                          <a:pt x="295561" y="7249"/>
                        </a:cubicBezTo>
                        <a:cubicBezTo>
                          <a:pt x="295990" y="823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1" name="Freeform: Shape 1850">
                    <a:extLst>
                      <a:ext uri="{FF2B5EF4-FFF2-40B4-BE49-F238E27FC236}">
                        <a16:creationId xmlns:a16="http://schemas.microsoft.com/office/drawing/2014/main" id="{A8860386-5C93-1193-5A54-98DE62922F28}"/>
                      </a:ext>
                    </a:extLst>
                  </p:cNvPr>
                  <p:cNvSpPr/>
                  <p:nvPr/>
                </p:nvSpPr>
                <p:spPr>
                  <a:xfrm>
                    <a:off x="5007130" y="3775767"/>
                    <a:ext cx="296636" cy="72390"/>
                  </a:xfrm>
                  <a:custGeom>
                    <a:avLst/>
                    <a:gdLst>
                      <a:gd name="connsiteX0" fmla="*/ 279444 w 296636"/>
                      <a:gd name="connsiteY0" fmla="*/ 60103 h 72390"/>
                      <a:gd name="connsiteX1" fmla="*/ 279444 w 296636"/>
                      <a:gd name="connsiteY1" fmla="*/ 4020 h 72390"/>
                      <a:gd name="connsiteX2" fmla="*/ 275892 w 296636"/>
                      <a:gd name="connsiteY2" fmla="*/ 467 h 72390"/>
                      <a:gd name="connsiteX3" fmla="*/ 272339 w 296636"/>
                      <a:gd name="connsiteY3" fmla="*/ 4020 h 72390"/>
                      <a:gd name="connsiteX4" fmla="*/ 272339 w 296636"/>
                      <a:gd name="connsiteY4" fmla="*/ 60103 h 72390"/>
                      <a:gd name="connsiteX5" fmla="*/ 256261 w 296636"/>
                      <a:gd name="connsiteY5" fmla="*/ 60103 h 72390"/>
                      <a:gd name="connsiteX6" fmla="*/ 256261 w 296636"/>
                      <a:gd name="connsiteY6" fmla="*/ 4020 h 72390"/>
                      <a:gd name="connsiteX7" fmla="*/ 252708 w 296636"/>
                      <a:gd name="connsiteY7" fmla="*/ 467 h 72390"/>
                      <a:gd name="connsiteX8" fmla="*/ 249155 w 296636"/>
                      <a:gd name="connsiteY8" fmla="*/ 4020 h 72390"/>
                      <a:gd name="connsiteX9" fmla="*/ 249155 w 296636"/>
                      <a:gd name="connsiteY9" fmla="*/ 60103 h 72390"/>
                      <a:gd name="connsiteX10" fmla="*/ 233077 w 296636"/>
                      <a:gd name="connsiteY10" fmla="*/ 60103 h 72390"/>
                      <a:gd name="connsiteX11" fmla="*/ 233077 w 296636"/>
                      <a:gd name="connsiteY11" fmla="*/ 4020 h 72390"/>
                      <a:gd name="connsiteX12" fmla="*/ 229524 w 296636"/>
                      <a:gd name="connsiteY12" fmla="*/ 467 h 72390"/>
                      <a:gd name="connsiteX13" fmla="*/ 225971 w 296636"/>
                      <a:gd name="connsiteY13" fmla="*/ 4020 h 72390"/>
                      <a:gd name="connsiteX14" fmla="*/ 225971 w 296636"/>
                      <a:gd name="connsiteY14" fmla="*/ 60103 h 72390"/>
                      <a:gd name="connsiteX15" fmla="*/ 209893 w 296636"/>
                      <a:gd name="connsiteY15" fmla="*/ 60103 h 72390"/>
                      <a:gd name="connsiteX16" fmla="*/ 209893 w 296636"/>
                      <a:gd name="connsiteY16" fmla="*/ 4020 h 72390"/>
                      <a:gd name="connsiteX17" fmla="*/ 206340 w 296636"/>
                      <a:gd name="connsiteY17" fmla="*/ 467 h 72390"/>
                      <a:gd name="connsiteX18" fmla="*/ 202787 w 296636"/>
                      <a:gd name="connsiteY18" fmla="*/ 4020 h 72390"/>
                      <a:gd name="connsiteX19" fmla="*/ 202787 w 296636"/>
                      <a:gd name="connsiteY19" fmla="*/ 60103 h 72390"/>
                      <a:gd name="connsiteX20" fmla="*/ 186709 w 296636"/>
                      <a:gd name="connsiteY20" fmla="*/ 60103 h 72390"/>
                      <a:gd name="connsiteX21" fmla="*/ 186709 w 296636"/>
                      <a:gd name="connsiteY21" fmla="*/ 4020 h 72390"/>
                      <a:gd name="connsiteX22" fmla="*/ 183156 w 296636"/>
                      <a:gd name="connsiteY22" fmla="*/ 467 h 72390"/>
                      <a:gd name="connsiteX23" fmla="*/ 179603 w 296636"/>
                      <a:gd name="connsiteY23" fmla="*/ 4020 h 72390"/>
                      <a:gd name="connsiteX24" fmla="*/ 179603 w 296636"/>
                      <a:gd name="connsiteY24" fmla="*/ 60103 h 72390"/>
                      <a:gd name="connsiteX25" fmla="*/ 163525 w 296636"/>
                      <a:gd name="connsiteY25" fmla="*/ 60103 h 72390"/>
                      <a:gd name="connsiteX26" fmla="*/ 163525 w 296636"/>
                      <a:gd name="connsiteY26" fmla="*/ 4020 h 72390"/>
                      <a:gd name="connsiteX27" fmla="*/ 159972 w 296636"/>
                      <a:gd name="connsiteY27" fmla="*/ 467 h 72390"/>
                      <a:gd name="connsiteX28" fmla="*/ 156420 w 296636"/>
                      <a:gd name="connsiteY28" fmla="*/ 4020 h 72390"/>
                      <a:gd name="connsiteX29" fmla="*/ 156420 w 296636"/>
                      <a:gd name="connsiteY29" fmla="*/ 60103 h 72390"/>
                      <a:gd name="connsiteX30" fmla="*/ 140341 w 296636"/>
                      <a:gd name="connsiteY30" fmla="*/ 60103 h 72390"/>
                      <a:gd name="connsiteX31" fmla="*/ 140341 w 296636"/>
                      <a:gd name="connsiteY31" fmla="*/ 4020 h 72390"/>
                      <a:gd name="connsiteX32" fmla="*/ 136788 w 296636"/>
                      <a:gd name="connsiteY32" fmla="*/ 467 h 72390"/>
                      <a:gd name="connsiteX33" fmla="*/ 133235 w 296636"/>
                      <a:gd name="connsiteY33" fmla="*/ 4020 h 72390"/>
                      <a:gd name="connsiteX34" fmla="*/ 133235 w 296636"/>
                      <a:gd name="connsiteY34" fmla="*/ 60103 h 72390"/>
                      <a:gd name="connsiteX35" fmla="*/ 117157 w 296636"/>
                      <a:gd name="connsiteY35" fmla="*/ 60103 h 72390"/>
                      <a:gd name="connsiteX36" fmla="*/ 117157 w 296636"/>
                      <a:gd name="connsiteY36" fmla="*/ 4020 h 72390"/>
                      <a:gd name="connsiteX37" fmla="*/ 113604 w 296636"/>
                      <a:gd name="connsiteY37" fmla="*/ 467 h 72390"/>
                      <a:gd name="connsiteX38" fmla="*/ 110052 w 296636"/>
                      <a:gd name="connsiteY38" fmla="*/ 4020 h 72390"/>
                      <a:gd name="connsiteX39" fmla="*/ 110052 w 296636"/>
                      <a:gd name="connsiteY39" fmla="*/ 60103 h 72390"/>
                      <a:gd name="connsiteX40" fmla="*/ 93974 w 296636"/>
                      <a:gd name="connsiteY40" fmla="*/ 60103 h 72390"/>
                      <a:gd name="connsiteX41" fmla="*/ 93974 w 296636"/>
                      <a:gd name="connsiteY41" fmla="*/ 4020 h 72390"/>
                      <a:gd name="connsiteX42" fmla="*/ 90421 w 296636"/>
                      <a:gd name="connsiteY42" fmla="*/ 467 h 72390"/>
                      <a:gd name="connsiteX43" fmla="*/ 86868 w 296636"/>
                      <a:gd name="connsiteY43" fmla="*/ 4020 h 72390"/>
                      <a:gd name="connsiteX44" fmla="*/ 86868 w 296636"/>
                      <a:gd name="connsiteY44" fmla="*/ 60103 h 72390"/>
                      <a:gd name="connsiteX45" fmla="*/ 71113 w 296636"/>
                      <a:gd name="connsiteY45" fmla="*/ 60103 h 72390"/>
                      <a:gd name="connsiteX46" fmla="*/ 70790 w 296636"/>
                      <a:gd name="connsiteY46" fmla="*/ 60036 h 72390"/>
                      <a:gd name="connsiteX47" fmla="*/ 70790 w 296636"/>
                      <a:gd name="connsiteY47" fmla="*/ 4020 h 72390"/>
                      <a:gd name="connsiteX48" fmla="*/ 67237 w 296636"/>
                      <a:gd name="connsiteY48" fmla="*/ 467 h 72390"/>
                      <a:gd name="connsiteX49" fmla="*/ 63684 w 296636"/>
                      <a:gd name="connsiteY49" fmla="*/ 4020 h 72390"/>
                      <a:gd name="connsiteX50" fmla="*/ 63684 w 296636"/>
                      <a:gd name="connsiteY50" fmla="*/ 56893 h 72390"/>
                      <a:gd name="connsiteX51" fmla="*/ 60855 w 296636"/>
                      <a:gd name="connsiteY51" fmla="*/ 49521 h 72390"/>
                      <a:gd name="connsiteX52" fmla="*/ 59931 w 296636"/>
                      <a:gd name="connsiteY52" fmla="*/ 10801 h 72390"/>
                      <a:gd name="connsiteX53" fmla="*/ 49463 w 296636"/>
                      <a:gd name="connsiteY53" fmla="*/ 0 h 72390"/>
                      <a:gd name="connsiteX54" fmla="*/ 10763 w 296636"/>
                      <a:gd name="connsiteY54" fmla="*/ 0 h 72390"/>
                      <a:gd name="connsiteX55" fmla="*/ 0 w 296636"/>
                      <a:gd name="connsiteY55" fmla="*/ 10573 h 72390"/>
                      <a:gd name="connsiteX56" fmla="*/ 610 w 296636"/>
                      <a:gd name="connsiteY56" fmla="*/ 61817 h 72390"/>
                      <a:gd name="connsiteX57" fmla="*/ 10858 w 296636"/>
                      <a:gd name="connsiteY57" fmla="*/ 72390 h 72390"/>
                      <a:gd name="connsiteX58" fmla="*/ 285826 w 296636"/>
                      <a:gd name="connsiteY58" fmla="*/ 72390 h 72390"/>
                      <a:gd name="connsiteX59" fmla="*/ 296599 w 296636"/>
                      <a:gd name="connsiteY59" fmla="*/ 61674 h 72390"/>
                      <a:gd name="connsiteX60" fmla="*/ 296637 w 296636"/>
                      <a:gd name="connsiteY60" fmla="*/ 60103 h 72390"/>
                      <a:gd name="connsiteX61" fmla="*/ 279444 w 296636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4" y="60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52" name="Freeform: Shape 1851">
                    <a:extLst>
                      <a:ext uri="{FF2B5EF4-FFF2-40B4-BE49-F238E27FC236}">
                        <a16:creationId xmlns:a16="http://schemas.microsoft.com/office/drawing/2014/main" id="{6734954E-F1C2-49AA-5310-DEE11EAA57BE}"/>
                      </a:ext>
                    </a:extLst>
                  </p:cNvPr>
                  <p:cNvSpPr/>
                  <p:nvPr/>
                </p:nvSpPr>
                <p:spPr>
                  <a:xfrm>
                    <a:off x="5008064" y="3765518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6" name="Graphic 2">
                  <a:extLst>
                    <a:ext uri="{FF2B5EF4-FFF2-40B4-BE49-F238E27FC236}">
                      <a16:creationId xmlns:a16="http://schemas.microsoft.com/office/drawing/2014/main" id="{1F628201-EBAF-559C-BEAE-5522F91A5BA9}"/>
                    </a:ext>
                  </a:extLst>
                </p:cNvPr>
                <p:cNvGrpSpPr/>
                <p:nvPr/>
              </p:nvGrpSpPr>
              <p:grpSpPr>
                <a:xfrm>
                  <a:off x="5006340" y="3682860"/>
                  <a:ext cx="296637" cy="82648"/>
                  <a:chOff x="5006340" y="3682860"/>
                  <a:chExt cx="296637" cy="82648"/>
                </a:xfrm>
              </p:grpSpPr>
              <p:sp>
                <p:nvSpPr>
                  <p:cNvPr id="1847" name="Freeform: Shape 1846">
                    <a:extLst>
                      <a:ext uri="{FF2B5EF4-FFF2-40B4-BE49-F238E27FC236}">
                        <a16:creationId xmlns:a16="http://schemas.microsoft.com/office/drawing/2014/main" id="{529E1651-A84D-A578-3730-49443CD6575D}"/>
                      </a:ext>
                    </a:extLst>
                  </p:cNvPr>
                  <p:cNvSpPr/>
                  <p:nvPr/>
                </p:nvSpPr>
                <p:spPr>
                  <a:xfrm>
                    <a:off x="5006711" y="36828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1"/>
                          <a:pt x="295561" y="7239"/>
                        </a:cubicBezTo>
                        <a:cubicBezTo>
                          <a:pt x="295989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8" name="Freeform: Shape 1847">
                    <a:extLst>
                      <a:ext uri="{FF2B5EF4-FFF2-40B4-BE49-F238E27FC236}">
                        <a16:creationId xmlns:a16="http://schemas.microsoft.com/office/drawing/2014/main" id="{518B7BDB-9F3B-A04E-50EC-E54E425181DE}"/>
                      </a:ext>
                    </a:extLst>
                  </p:cNvPr>
                  <p:cNvSpPr/>
                  <p:nvPr/>
                </p:nvSpPr>
                <p:spPr>
                  <a:xfrm>
                    <a:off x="5006340" y="3693109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4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9" name="Freeform: Shape 1848">
                    <a:extLst>
                      <a:ext uri="{FF2B5EF4-FFF2-40B4-BE49-F238E27FC236}">
                        <a16:creationId xmlns:a16="http://schemas.microsoft.com/office/drawing/2014/main" id="{17025C5A-9ABE-E5D4-F078-BC6C63BCA3A0}"/>
                      </a:ext>
                    </a:extLst>
                  </p:cNvPr>
                  <p:cNvSpPr/>
                  <p:nvPr/>
                </p:nvSpPr>
                <p:spPr>
                  <a:xfrm>
                    <a:off x="5007283" y="36828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7" name="Graphic 2">
                  <a:extLst>
                    <a:ext uri="{FF2B5EF4-FFF2-40B4-BE49-F238E27FC236}">
                      <a16:creationId xmlns:a16="http://schemas.microsoft.com/office/drawing/2014/main" id="{6358E5E7-8063-BEB4-46CA-CCA4B6313284}"/>
                    </a:ext>
                  </a:extLst>
                </p:cNvPr>
                <p:cNvGrpSpPr/>
                <p:nvPr/>
              </p:nvGrpSpPr>
              <p:grpSpPr>
                <a:xfrm>
                  <a:off x="4991338" y="3600202"/>
                  <a:ext cx="296637" cy="82658"/>
                  <a:chOff x="4991338" y="3600202"/>
                  <a:chExt cx="296637" cy="82658"/>
                </a:xfrm>
              </p:grpSpPr>
              <p:sp>
                <p:nvSpPr>
                  <p:cNvPr id="1844" name="Freeform: Shape 1843">
                    <a:extLst>
                      <a:ext uri="{FF2B5EF4-FFF2-40B4-BE49-F238E27FC236}">
                        <a16:creationId xmlns:a16="http://schemas.microsoft.com/office/drawing/2014/main" id="{EBE96645-BC3B-811E-448D-A3B85E6EC9A1}"/>
                      </a:ext>
                    </a:extLst>
                  </p:cNvPr>
                  <p:cNvSpPr/>
                  <p:nvPr/>
                </p:nvSpPr>
                <p:spPr>
                  <a:xfrm>
                    <a:off x="4991719" y="3600202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5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5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5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5" name="Freeform: Shape 1844">
                    <a:extLst>
                      <a:ext uri="{FF2B5EF4-FFF2-40B4-BE49-F238E27FC236}">
                        <a16:creationId xmlns:a16="http://schemas.microsoft.com/office/drawing/2014/main" id="{CD788694-61F9-7EF5-F6A1-E94ED183B2E7}"/>
                      </a:ext>
                    </a:extLst>
                  </p:cNvPr>
                  <p:cNvSpPr/>
                  <p:nvPr/>
                </p:nvSpPr>
                <p:spPr>
                  <a:xfrm>
                    <a:off x="4991338" y="3610451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5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3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5" y="60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6" name="Freeform: Shape 1845">
                    <a:extLst>
                      <a:ext uri="{FF2B5EF4-FFF2-40B4-BE49-F238E27FC236}">
                        <a16:creationId xmlns:a16="http://schemas.microsoft.com/office/drawing/2014/main" id="{60A28386-BC22-01B1-2F41-F61667E6FE99}"/>
                      </a:ext>
                    </a:extLst>
                  </p:cNvPr>
                  <p:cNvSpPr/>
                  <p:nvPr/>
                </p:nvSpPr>
                <p:spPr>
                  <a:xfrm>
                    <a:off x="4992281" y="3600202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8" name="Graphic 2">
                  <a:extLst>
                    <a:ext uri="{FF2B5EF4-FFF2-40B4-BE49-F238E27FC236}">
                      <a16:creationId xmlns:a16="http://schemas.microsoft.com/office/drawing/2014/main" id="{21EB44DD-A64A-969B-384B-A580ACE7AD4E}"/>
                    </a:ext>
                  </a:extLst>
                </p:cNvPr>
                <p:cNvGrpSpPr/>
                <p:nvPr/>
              </p:nvGrpSpPr>
              <p:grpSpPr>
                <a:xfrm>
                  <a:off x="4990557" y="3517544"/>
                  <a:ext cx="296646" cy="82648"/>
                  <a:chOff x="4990557" y="3517544"/>
                  <a:chExt cx="296646" cy="82648"/>
                </a:xfrm>
              </p:grpSpPr>
              <p:sp>
                <p:nvSpPr>
                  <p:cNvPr id="1841" name="Freeform: Shape 1840">
                    <a:extLst>
                      <a:ext uri="{FF2B5EF4-FFF2-40B4-BE49-F238E27FC236}">
                        <a16:creationId xmlns:a16="http://schemas.microsoft.com/office/drawing/2014/main" id="{3CD1FEC2-1477-A79F-2714-3E5949D845DE}"/>
                      </a:ext>
                    </a:extLst>
                  </p:cNvPr>
                  <p:cNvSpPr/>
                  <p:nvPr/>
                </p:nvSpPr>
                <p:spPr>
                  <a:xfrm>
                    <a:off x="4990928" y="3517544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39"/>
                        </a:cubicBezTo>
                        <a:cubicBezTo>
                          <a:pt x="295990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2" name="Freeform: Shape 1841">
                    <a:extLst>
                      <a:ext uri="{FF2B5EF4-FFF2-40B4-BE49-F238E27FC236}">
                        <a16:creationId xmlns:a16="http://schemas.microsoft.com/office/drawing/2014/main" id="{38105B66-D505-A3E4-7255-AE749D16A7F5}"/>
                      </a:ext>
                    </a:extLst>
                  </p:cNvPr>
                  <p:cNvSpPr/>
                  <p:nvPr/>
                </p:nvSpPr>
                <p:spPr>
                  <a:xfrm>
                    <a:off x="4990557" y="3527783"/>
                    <a:ext cx="296646" cy="72390"/>
                  </a:xfrm>
                  <a:custGeom>
                    <a:avLst/>
                    <a:gdLst>
                      <a:gd name="connsiteX0" fmla="*/ 279445 w 296646"/>
                      <a:gd name="connsiteY0" fmla="*/ 60103 h 72390"/>
                      <a:gd name="connsiteX1" fmla="*/ 279445 w 296646"/>
                      <a:gd name="connsiteY1" fmla="*/ 4020 h 72390"/>
                      <a:gd name="connsiteX2" fmla="*/ 275892 w 296646"/>
                      <a:gd name="connsiteY2" fmla="*/ 467 h 72390"/>
                      <a:gd name="connsiteX3" fmla="*/ 272339 w 296646"/>
                      <a:gd name="connsiteY3" fmla="*/ 4020 h 72390"/>
                      <a:gd name="connsiteX4" fmla="*/ 272339 w 296646"/>
                      <a:gd name="connsiteY4" fmla="*/ 60103 h 72390"/>
                      <a:gd name="connsiteX5" fmla="*/ 256261 w 296646"/>
                      <a:gd name="connsiteY5" fmla="*/ 60103 h 72390"/>
                      <a:gd name="connsiteX6" fmla="*/ 256261 w 296646"/>
                      <a:gd name="connsiteY6" fmla="*/ 4020 h 72390"/>
                      <a:gd name="connsiteX7" fmla="*/ 252708 w 296646"/>
                      <a:gd name="connsiteY7" fmla="*/ 467 h 72390"/>
                      <a:gd name="connsiteX8" fmla="*/ 249155 w 296646"/>
                      <a:gd name="connsiteY8" fmla="*/ 4020 h 72390"/>
                      <a:gd name="connsiteX9" fmla="*/ 249155 w 296646"/>
                      <a:gd name="connsiteY9" fmla="*/ 60103 h 72390"/>
                      <a:gd name="connsiteX10" fmla="*/ 233077 w 296646"/>
                      <a:gd name="connsiteY10" fmla="*/ 60103 h 72390"/>
                      <a:gd name="connsiteX11" fmla="*/ 233077 w 296646"/>
                      <a:gd name="connsiteY11" fmla="*/ 4020 h 72390"/>
                      <a:gd name="connsiteX12" fmla="*/ 229524 w 296646"/>
                      <a:gd name="connsiteY12" fmla="*/ 467 h 72390"/>
                      <a:gd name="connsiteX13" fmla="*/ 225971 w 296646"/>
                      <a:gd name="connsiteY13" fmla="*/ 4020 h 72390"/>
                      <a:gd name="connsiteX14" fmla="*/ 225971 w 296646"/>
                      <a:gd name="connsiteY14" fmla="*/ 60103 h 72390"/>
                      <a:gd name="connsiteX15" fmla="*/ 209893 w 296646"/>
                      <a:gd name="connsiteY15" fmla="*/ 60103 h 72390"/>
                      <a:gd name="connsiteX16" fmla="*/ 209893 w 296646"/>
                      <a:gd name="connsiteY16" fmla="*/ 4020 h 72390"/>
                      <a:gd name="connsiteX17" fmla="*/ 206340 w 296646"/>
                      <a:gd name="connsiteY17" fmla="*/ 467 h 72390"/>
                      <a:gd name="connsiteX18" fmla="*/ 202787 w 296646"/>
                      <a:gd name="connsiteY18" fmla="*/ 4020 h 72390"/>
                      <a:gd name="connsiteX19" fmla="*/ 202787 w 296646"/>
                      <a:gd name="connsiteY19" fmla="*/ 60103 h 72390"/>
                      <a:gd name="connsiteX20" fmla="*/ 186709 w 296646"/>
                      <a:gd name="connsiteY20" fmla="*/ 60103 h 72390"/>
                      <a:gd name="connsiteX21" fmla="*/ 186709 w 296646"/>
                      <a:gd name="connsiteY21" fmla="*/ 4020 h 72390"/>
                      <a:gd name="connsiteX22" fmla="*/ 183156 w 296646"/>
                      <a:gd name="connsiteY22" fmla="*/ 467 h 72390"/>
                      <a:gd name="connsiteX23" fmla="*/ 179604 w 296646"/>
                      <a:gd name="connsiteY23" fmla="*/ 4020 h 72390"/>
                      <a:gd name="connsiteX24" fmla="*/ 179604 w 296646"/>
                      <a:gd name="connsiteY24" fmla="*/ 60103 h 72390"/>
                      <a:gd name="connsiteX25" fmla="*/ 163525 w 296646"/>
                      <a:gd name="connsiteY25" fmla="*/ 60103 h 72390"/>
                      <a:gd name="connsiteX26" fmla="*/ 163525 w 296646"/>
                      <a:gd name="connsiteY26" fmla="*/ 4020 h 72390"/>
                      <a:gd name="connsiteX27" fmla="*/ 159973 w 296646"/>
                      <a:gd name="connsiteY27" fmla="*/ 467 h 72390"/>
                      <a:gd name="connsiteX28" fmla="*/ 156420 w 296646"/>
                      <a:gd name="connsiteY28" fmla="*/ 4020 h 72390"/>
                      <a:gd name="connsiteX29" fmla="*/ 156420 w 296646"/>
                      <a:gd name="connsiteY29" fmla="*/ 60103 h 72390"/>
                      <a:gd name="connsiteX30" fmla="*/ 140341 w 296646"/>
                      <a:gd name="connsiteY30" fmla="*/ 60103 h 72390"/>
                      <a:gd name="connsiteX31" fmla="*/ 140341 w 296646"/>
                      <a:gd name="connsiteY31" fmla="*/ 4020 h 72390"/>
                      <a:gd name="connsiteX32" fmla="*/ 136788 w 296646"/>
                      <a:gd name="connsiteY32" fmla="*/ 467 h 72390"/>
                      <a:gd name="connsiteX33" fmla="*/ 133236 w 296646"/>
                      <a:gd name="connsiteY33" fmla="*/ 4020 h 72390"/>
                      <a:gd name="connsiteX34" fmla="*/ 133236 w 296646"/>
                      <a:gd name="connsiteY34" fmla="*/ 60103 h 72390"/>
                      <a:gd name="connsiteX35" fmla="*/ 117158 w 296646"/>
                      <a:gd name="connsiteY35" fmla="*/ 60103 h 72390"/>
                      <a:gd name="connsiteX36" fmla="*/ 117158 w 296646"/>
                      <a:gd name="connsiteY36" fmla="*/ 4020 h 72390"/>
                      <a:gd name="connsiteX37" fmla="*/ 113605 w 296646"/>
                      <a:gd name="connsiteY37" fmla="*/ 467 h 72390"/>
                      <a:gd name="connsiteX38" fmla="*/ 110052 w 296646"/>
                      <a:gd name="connsiteY38" fmla="*/ 4020 h 72390"/>
                      <a:gd name="connsiteX39" fmla="*/ 110052 w 296646"/>
                      <a:gd name="connsiteY39" fmla="*/ 60103 h 72390"/>
                      <a:gd name="connsiteX40" fmla="*/ 93974 w 296646"/>
                      <a:gd name="connsiteY40" fmla="*/ 60103 h 72390"/>
                      <a:gd name="connsiteX41" fmla="*/ 93974 w 296646"/>
                      <a:gd name="connsiteY41" fmla="*/ 4020 h 72390"/>
                      <a:gd name="connsiteX42" fmla="*/ 90421 w 296646"/>
                      <a:gd name="connsiteY42" fmla="*/ 467 h 72390"/>
                      <a:gd name="connsiteX43" fmla="*/ 86868 w 296646"/>
                      <a:gd name="connsiteY43" fmla="*/ 4020 h 72390"/>
                      <a:gd name="connsiteX44" fmla="*/ 86868 w 296646"/>
                      <a:gd name="connsiteY44" fmla="*/ 60103 h 72390"/>
                      <a:gd name="connsiteX45" fmla="*/ 71114 w 296646"/>
                      <a:gd name="connsiteY45" fmla="*/ 60103 h 72390"/>
                      <a:gd name="connsiteX46" fmla="*/ 70790 w 296646"/>
                      <a:gd name="connsiteY46" fmla="*/ 60036 h 72390"/>
                      <a:gd name="connsiteX47" fmla="*/ 70790 w 296646"/>
                      <a:gd name="connsiteY47" fmla="*/ 4020 h 72390"/>
                      <a:gd name="connsiteX48" fmla="*/ 67237 w 296646"/>
                      <a:gd name="connsiteY48" fmla="*/ 467 h 72390"/>
                      <a:gd name="connsiteX49" fmla="*/ 63684 w 296646"/>
                      <a:gd name="connsiteY49" fmla="*/ 4020 h 72390"/>
                      <a:gd name="connsiteX50" fmla="*/ 63684 w 296646"/>
                      <a:gd name="connsiteY50" fmla="*/ 56893 h 72390"/>
                      <a:gd name="connsiteX51" fmla="*/ 60855 w 296646"/>
                      <a:gd name="connsiteY51" fmla="*/ 49521 h 72390"/>
                      <a:gd name="connsiteX52" fmla="*/ 59931 w 296646"/>
                      <a:gd name="connsiteY52" fmla="*/ 10801 h 72390"/>
                      <a:gd name="connsiteX53" fmla="*/ 49463 w 296646"/>
                      <a:gd name="connsiteY53" fmla="*/ 0 h 72390"/>
                      <a:gd name="connsiteX54" fmla="*/ 10763 w 296646"/>
                      <a:gd name="connsiteY54" fmla="*/ 0 h 72390"/>
                      <a:gd name="connsiteX55" fmla="*/ 0 w 296646"/>
                      <a:gd name="connsiteY55" fmla="*/ 10573 h 72390"/>
                      <a:gd name="connsiteX56" fmla="*/ 619 w 296646"/>
                      <a:gd name="connsiteY56" fmla="*/ 61817 h 72390"/>
                      <a:gd name="connsiteX57" fmla="*/ 10868 w 296646"/>
                      <a:gd name="connsiteY57" fmla="*/ 72390 h 72390"/>
                      <a:gd name="connsiteX58" fmla="*/ 285836 w 296646"/>
                      <a:gd name="connsiteY58" fmla="*/ 72390 h 72390"/>
                      <a:gd name="connsiteX59" fmla="*/ 296609 w 296646"/>
                      <a:gd name="connsiteY59" fmla="*/ 61665 h 72390"/>
                      <a:gd name="connsiteX60" fmla="*/ 296647 w 296646"/>
                      <a:gd name="connsiteY60" fmla="*/ 60093 h 72390"/>
                      <a:gd name="connsiteX61" fmla="*/ 279445 w 29664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46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6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9" y="61817"/>
                        </a:lnTo>
                        <a:cubicBezTo>
                          <a:pt x="476" y="67637"/>
                          <a:pt x="5086" y="72390"/>
                          <a:pt x="10868" y="72390"/>
                        </a:cubicBezTo>
                        <a:lnTo>
                          <a:pt x="285836" y="72390"/>
                        </a:lnTo>
                        <a:cubicBezTo>
                          <a:pt x="291655" y="72390"/>
                          <a:pt x="296466" y="67532"/>
                          <a:pt x="296609" y="61665"/>
                        </a:cubicBezTo>
                        <a:lnTo>
                          <a:pt x="29664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3" name="Freeform: Shape 1842">
                    <a:extLst>
                      <a:ext uri="{FF2B5EF4-FFF2-40B4-BE49-F238E27FC236}">
                        <a16:creationId xmlns:a16="http://schemas.microsoft.com/office/drawing/2014/main" id="{10C33445-2BE2-B6DB-7D5A-B41B646E97A8}"/>
                      </a:ext>
                    </a:extLst>
                  </p:cNvPr>
                  <p:cNvSpPr/>
                  <p:nvPr/>
                </p:nvSpPr>
                <p:spPr>
                  <a:xfrm>
                    <a:off x="4991490" y="3517544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-9"/>
                          <a:pt x="29358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89" name="Graphic 2">
                  <a:extLst>
                    <a:ext uri="{FF2B5EF4-FFF2-40B4-BE49-F238E27FC236}">
                      <a16:creationId xmlns:a16="http://schemas.microsoft.com/office/drawing/2014/main" id="{C11DC7E7-4416-08CA-5B81-C4761E8E9905}"/>
                    </a:ext>
                  </a:extLst>
                </p:cNvPr>
                <p:cNvGrpSpPr/>
                <p:nvPr/>
              </p:nvGrpSpPr>
              <p:grpSpPr>
                <a:xfrm>
                  <a:off x="5003977" y="3434876"/>
                  <a:ext cx="296637" cy="82658"/>
                  <a:chOff x="5003977" y="3434876"/>
                  <a:chExt cx="296637" cy="82658"/>
                </a:xfrm>
              </p:grpSpPr>
              <p:sp>
                <p:nvSpPr>
                  <p:cNvPr id="1838" name="Freeform: Shape 1837">
                    <a:extLst>
                      <a:ext uri="{FF2B5EF4-FFF2-40B4-BE49-F238E27FC236}">
                        <a16:creationId xmlns:a16="http://schemas.microsoft.com/office/drawing/2014/main" id="{A373EEAE-1664-4C24-2553-340B819D8534}"/>
                      </a:ext>
                    </a:extLst>
                  </p:cNvPr>
                  <p:cNvSpPr/>
                  <p:nvPr/>
                </p:nvSpPr>
                <p:spPr>
                  <a:xfrm>
                    <a:off x="5004358" y="3434876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9" name="Freeform: Shape 1838">
                    <a:extLst>
                      <a:ext uri="{FF2B5EF4-FFF2-40B4-BE49-F238E27FC236}">
                        <a16:creationId xmlns:a16="http://schemas.microsoft.com/office/drawing/2014/main" id="{A9574407-892B-D288-BFA5-333C16B378BB}"/>
                      </a:ext>
                    </a:extLst>
                  </p:cNvPr>
                  <p:cNvSpPr/>
                  <p:nvPr/>
                </p:nvSpPr>
                <p:spPr>
                  <a:xfrm>
                    <a:off x="5003977" y="3445125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9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9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97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40" name="Freeform: Shape 1839">
                    <a:extLst>
                      <a:ext uri="{FF2B5EF4-FFF2-40B4-BE49-F238E27FC236}">
                        <a16:creationId xmlns:a16="http://schemas.microsoft.com/office/drawing/2014/main" id="{B662730B-08F6-667B-5F9C-416334895666}"/>
                      </a:ext>
                    </a:extLst>
                  </p:cNvPr>
                  <p:cNvSpPr/>
                  <p:nvPr/>
                </p:nvSpPr>
                <p:spPr>
                  <a:xfrm>
                    <a:off x="5004920" y="3434886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0" name="Graphic 2">
                  <a:extLst>
                    <a:ext uri="{FF2B5EF4-FFF2-40B4-BE49-F238E27FC236}">
                      <a16:creationId xmlns:a16="http://schemas.microsoft.com/office/drawing/2014/main" id="{6D22F981-E7AE-C41A-DCD2-9810573FDF79}"/>
                    </a:ext>
                  </a:extLst>
                </p:cNvPr>
                <p:cNvGrpSpPr/>
                <p:nvPr/>
              </p:nvGrpSpPr>
              <p:grpSpPr>
                <a:xfrm>
                  <a:off x="4988985" y="3352218"/>
                  <a:ext cx="296636" cy="82648"/>
                  <a:chOff x="4988985" y="3352218"/>
                  <a:chExt cx="296636" cy="82648"/>
                </a:xfrm>
              </p:grpSpPr>
              <p:sp>
                <p:nvSpPr>
                  <p:cNvPr id="1835" name="Freeform: Shape 1834">
                    <a:extLst>
                      <a:ext uri="{FF2B5EF4-FFF2-40B4-BE49-F238E27FC236}">
                        <a16:creationId xmlns:a16="http://schemas.microsoft.com/office/drawing/2014/main" id="{F21086DD-6468-89C8-E032-D0E7F3FE3782}"/>
                      </a:ext>
                    </a:extLst>
                  </p:cNvPr>
                  <p:cNvSpPr/>
                  <p:nvPr/>
                </p:nvSpPr>
                <p:spPr>
                  <a:xfrm>
                    <a:off x="4989356" y="3352218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2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86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2" y="7239"/>
                        </a:cubicBezTo>
                        <a:cubicBezTo>
                          <a:pt x="1848" y="298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2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6" name="Freeform: Shape 1835">
                    <a:extLst>
                      <a:ext uri="{FF2B5EF4-FFF2-40B4-BE49-F238E27FC236}">
                        <a16:creationId xmlns:a16="http://schemas.microsoft.com/office/drawing/2014/main" id="{6FC3729A-28FB-7EEE-D94C-599B3651CC79}"/>
                      </a:ext>
                    </a:extLst>
                  </p:cNvPr>
                  <p:cNvSpPr/>
                  <p:nvPr/>
                </p:nvSpPr>
                <p:spPr>
                  <a:xfrm>
                    <a:off x="4988985" y="3362468"/>
                    <a:ext cx="296636" cy="72389"/>
                  </a:xfrm>
                  <a:custGeom>
                    <a:avLst/>
                    <a:gdLst>
                      <a:gd name="connsiteX0" fmla="*/ 279444 w 296636"/>
                      <a:gd name="connsiteY0" fmla="*/ 60103 h 72389"/>
                      <a:gd name="connsiteX1" fmla="*/ 279444 w 296636"/>
                      <a:gd name="connsiteY1" fmla="*/ 4020 h 72389"/>
                      <a:gd name="connsiteX2" fmla="*/ 275892 w 296636"/>
                      <a:gd name="connsiteY2" fmla="*/ 467 h 72389"/>
                      <a:gd name="connsiteX3" fmla="*/ 272339 w 296636"/>
                      <a:gd name="connsiteY3" fmla="*/ 4020 h 72389"/>
                      <a:gd name="connsiteX4" fmla="*/ 272339 w 296636"/>
                      <a:gd name="connsiteY4" fmla="*/ 60103 h 72389"/>
                      <a:gd name="connsiteX5" fmla="*/ 256261 w 296636"/>
                      <a:gd name="connsiteY5" fmla="*/ 60103 h 72389"/>
                      <a:gd name="connsiteX6" fmla="*/ 256261 w 296636"/>
                      <a:gd name="connsiteY6" fmla="*/ 4020 h 72389"/>
                      <a:gd name="connsiteX7" fmla="*/ 252708 w 296636"/>
                      <a:gd name="connsiteY7" fmla="*/ 467 h 72389"/>
                      <a:gd name="connsiteX8" fmla="*/ 249155 w 296636"/>
                      <a:gd name="connsiteY8" fmla="*/ 4020 h 72389"/>
                      <a:gd name="connsiteX9" fmla="*/ 249155 w 296636"/>
                      <a:gd name="connsiteY9" fmla="*/ 60103 h 72389"/>
                      <a:gd name="connsiteX10" fmla="*/ 233076 w 296636"/>
                      <a:gd name="connsiteY10" fmla="*/ 60103 h 72389"/>
                      <a:gd name="connsiteX11" fmla="*/ 233076 w 296636"/>
                      <a:gd name="connsiteY11" fmla="*/ 4020 h 72389"/>
                      <a:gd name="connsiteX12" fmla="*/ 229524 w 296636"/>
                      <a:gd name="connsiteY12" fmla="*/ 467 h 72389"/>
                      <a:gd name="connsiteX13" fmla="*/ 225971 w 296636"/>
                      <a:gd name="connsiteY13" fmla="*/ 4020 h 72389"/>
                      <a:gd name="connsiteX14" fmla="*/ 225971 w 296636"/>
                      <a:gd name="connsiteY14" fmla="*/ 60103 h 72389"/>
                      <a:gd name="connsiteX15" fmla="*/ 209893 w 296636"/>
                      <a:gd name="connsiteY15" fmla="*/ 60103 h 72389"/>
                      <a:gd name="connsiteX16" fmla="*/ 209893 w 296636"/>
                      <a:gd name="connsiteY16" fmla="*/ 4020 h 72389"/>
                      <a:gd name="connsiteX17" fmla="*/ 206340 w 296636"/>
                      <a:gd name="connsiteY17" fmla="*/ 467 h 72389"/>
                      <a:gd name="connsiteX18" fmla="*/ 202787 w 296636"/>
                      <a:gd name="connsiteY18" fmla="*/ 4020 h 72389"/>
                      <a:gd name="connsiteX19" fmla="*/ 202787 w 296636"/>
                      <a:gd name="connsiteY19" fmla="*/ 60103 h 72389"/>
                      <a:gd name="connsiteX20" fmla="*/ 186709 w 296636"/>
                      <a:gd name="connsiteY20" fmla="*/ 60103 h 72389"/>
                      <a:gd name="connsiteX21" fmla="*/ 186709 w 296636"/>
                      <a:gd name="connsiteY21" fmla="*/ 4020 h 72389"/>
                      <a:gd name="connsiteX22" fmla="*/ 183156 w 296636"/>
                      <a:gd name="connsiteY22" fmla="*/ 467 h 72389"/>
                      <a:gd name="connsiteX23" fmla="*/ 179603 w 296636"/>
                      <a:gd name="connsiteY23" fmla="*/ 4020 h 72389"/>
                      <a:gd name="connsiteX24" fmla="*/ 179603 w 296636"/>
                      <a:gd name="connsiteY24" fmla="*/ 60103 h 72389"/>
                      <a:gd name="connsiteX25" fmla="*/ 163525 w 296636"/>
                      <a:gd name="connsiteY25" fmla="*/ 60103 h 72389"/>
                      <a:gd name="connsiteX26" fmla="*/ 163525 w 296636"/>
                      <a:gd name="connsiteY26" fmla="*/ 4020 h 72389"/>
                      <a:gd name="connsiteX27" fmla="*/ 159972 w 296636"/>
                      <a:gd name="connsiteY27" fmla="*/ 467 h 72389"/>
                      <a:gd name="connsiteX28" fmla="*/ 156420 w 296636"/>
                      <a:gd name="connsiteY28" fmla="*/ 4020 h 72389"/>
                      <a:gd name="connsiteX29" fmla="*/ 156420 w 296636"/>
                      <a:gd name="connsiteY29" fmla="*/ 60103 h 72389"/>
                      <a:gd name="connsiteX30" fmla="*/ 140341 w 296636"/>
                      <a:gd name="connsiteY30" fmla="*/ 60103 h 72389"/>
                      <a:gd name="connsiteX31" fmla="*/ 140341 w 296636"/>
                      <a:gd name="connsiteY31" fmla="*/ 4020 h 72389"/>
                      <a:gd name="connsiteX32" fmla="*/ 136788 w 296636"/>
                      <a:gd name="connsiteY32" fmla="*/ 467 h 72389"/>
                      <a:gd name="connsiteX33" fmla="*/ 133235 w 296636"/>
                      <a:gd name="connsiteY33" fmla="*/ 4020 h 72389"/>
                      <a:gd name="connsiteX34" fmla="*/ 133235 w 296636"/>
                      <a:gd name="connsiteY34" fmla="*/ 60103 h 72389"/>
                      <a:gd name="connsiteX35" fmla="*/ 117157 w 296636"/>
                      <a:gd name="connsiteY35" fmla="*/ 60103 h 72389"/>
                      <a:gd name="connsiteX36" fmla="*/ 117157 w 296636"/>
                      <a:gd name="connsiteY36" fmla="*/ 4020 h 72389"/>
                      <a:gd name="connsiteX37" fmla="*/ 113604 w 296636"/>
                      <a:gd name="connsiteY37" fmla="*/ 467 h 72389"/>
                      <a:gd name="connsiteX38" fmla="*/ 110052 w 296636"/>
                      <a:gd name="connsiteY38" fmla="*/ 4020 h 72389"/>
                      <a:gd name="connsiteX39" fmla="*/ 110052 w 296636"/>
                      <a:gd name="connsiteY39" fmla="*/ 60103 h 72389"/>
                      <a:gd name="connsiteX40" fmla="*/ 93974 w 296636"/>
                      <a:gd name="connsiteY40" fmla="*/ 60103 h 72389"/>
                      <a:gd name="connsiteX41" fmla="*/ 93974 w 296636"/>
                      <a:gd name="connsiteY41" fmla="*/ 4020 h 72389"/>
                      <a:gd name="connsiteX42" fmla="*/ 90421 w 296636"/>
                      <a:gd name="connsiteY42" fmla="*/ 467 h 72389"/>
                      <a:gd name="connsiteX43" fmla="*/ 86868 w 296636"/>
                      <a:gd name="connsiteY43" fmla="*/ 4020 h 72389"/>
                      <a:gd name="connsiteX44" fmla="*/ 86868 w 296636"/>
                      <a:gd name="connsiteY44" fmla="*/ 60103 h 72389"/>
                      <a:gd name="connsiteX45" fmla="*/ 71113 w 296636"/>
                      <a:gd name="connsiteY45" fmla="*/ 60103 h 72389"/>
                      <a:gd name="connsiteX46" fmla="*/ 70790 w 296636"/>
                      <a:gd name="connsiteY46" fmla="*/ 60036 h 72389"/>
                      <a:gd name="connsiteX47" fmla="*/ 70790 w 296636"/>
                      <a:gd name="connsiteY47" fmla="*/ 4020 h 72389"/>
                      <a:gd name="connsiteX48" fmla="*/ 67237 w 296636"/>
                      <a:gd name="connsiteY48" fmla="*/ 467 h 72389"/>
                      <a:gd name="connsiteX49" fmla="*/ 63684 w 296636"/>
                      <a:gd name="connsiteY49" fmla="*/ 4020 h 72389"/>
                      <a:gd name="connsiteX50" fmla="*/ 63684 w 296636"/>
                      <a:gd name="connsiteY50" fmla="*/ 56893 h 72389"/>
                      <a:gd name="connsiteX51" fmla="*/ 60855 w 296636"/>
                      <a:gd name="connsiteY51" fmla="*/ 49520 h 72389"/>
                      <a:gd name="connsiteX52" fmla="*/ 59931 w 296636"/>
                      <a:gd name="connsiteY52" fmla="*/ 10801 h 72389"/>
                      <a:gd name="connsiteX53" fmla="*/ 49463 w 296636"/>
                      <a:gd name="connsiteY53" fmla="*/ 0 h 72389"/>
                      <a:gd name="connsiteX54" fmla="*/ 10763 w 296636"/>
                      <a:gd name="connsiteY54" fmla="*/ 0 h 72389"/>
                      <a:gd name="connsiteX55" fmla="*/ 0 w 296636"/>
                      <a:gd name="connsiteY55" fmla="*/ 10573 h 72389"/>
                      <a:gd name="connsiteX56" fmla="*/ 610 w 296636"/>
                      <a:gd name="connsiteY56" fmla="*/ 61817 h 72389"/>
                      <a:gd name="connsiteX57" fmla="*/ 10858 w 296636"/>
                      <a:gd name="connsiteY57" fmla="*/ 72390 h 72389"/>
                      <a:gd name="connsiteX58" fmla="*/ 285826 w 296636"/>
                      <a:gd name="connsiteY58" fmla="*/ 72390 h 72389"/>
                      <a:gd name="connsiteX59" fmla="*/ 296599 w 296636"/>
                      <a:gd name="connsiteY59" fmla="*/ 61665 h 72389"/>
                      <a:gd name="connsiteX60" fmla="*/ 296637 w 296636"/>
                      <a:gd name="connsiteY60" fmla="*/ 60093 h 72389"/>
                      <a:gd name="connsiteX61" fmla="*/ 279444 w 296636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89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6" y="60103"/>
                        </a:lnTo>
                        <a:lnTo>
                          <a:pt x="233076" y="4020"/>
                        </a:lnTo>
                        <a:cubicBezTo>
                          <a:pt x="233076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0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7" name="Freeform: Shape 1836">
                    <a:extLst>
                      <a:ext uri="{FF2B5EF4-FFF2-40B4-BE49-F238E27FC236}">
                        <a16:creationId xmlns:a16="http://schemas.microsoft.com/office/drawing/2014/main" id="{4B4AD132-3B0B-DB52-0465-B1CADFA20D33}"/>
                      </a:ext>
                    </a:extLst>
                  </p:cNvPr>
                  <p:cNvSpPr/>
                  <p:nvPr/>
                </p:nvSpPr>
                <p:spPr>
                  <a:xfrm>
                    <a:off x="4989918" y="3352218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1" name="Graphic 2">
                  <a:extLst>
                    <a:ext uri="{FF2B5EF4-FFF2-40B4-BE49-F238E27FC236}">
                      <a16:creationId xmlns:a16="http://schemas.microsoft.com/office/drawing/2014/main" id="{95C197AD-932E-49AC-C021-F2106ACAA9E7}"/>
                    </a:ext>
                  </a:extLst>
                </p:cNvPr>
                <p:cNvGrpSpPr/>
                <p:nvPr/>
              </p:nvGrpSpPr>
              <p:grpSpPr>
                <a:xfrm>
                  <a:off x="5002406" y="3269560"/>
                  <a:ext cx="296636" cy="82648"/>
                  <a:chOff x="5002406" y="3269560"/>
                  <a:chExt cx="296636" cy="82648"/>
                </a:xfrm>
              </p:grpSpPr>
              <p:sp>
                <p:nvSpPr>
                  <p:cNvPr id="1832" name="Freeform: Shape 1831">
                    <a:extLst>
                      <a:ext uri="{FF2B5EF4-FFF2-40B4-BE49-F238E27FC236}">
                        <a16:creationId xmlns:a16="http://schemas.microsoft.com/office/drawing/2014/main" id="{557E322D-C6C2-A350-E337-9FC535105457}"/>
                      </a:ext>
                    </a:extLst>
                  </p:cNvPr>
                  <p:cNvSpPr/>
                  <p:nvPr/>
                </p:nvSpPr>
                <p:spPr>
                  <a:xfrm>
                    <a:off x="5002777" y="32695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5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9"/>
                          <a:pt x="571" y="7239"/>
                        </a:cubicBezTo>
                        <a:cubicBezTo>
                          <a:pt x="1848" y="2982"/>
                          <a:pt x="5829" y="0"/>
                          <a:pt x="10515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1" y="2982"/>
                          <a:pt x="295561" y="7239"/>
                        </a:cubicBezTo>
                        <a:cubicBezTo>
                          <a:pt x="295989" y="8230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3" name="Freeform: Shape 1832">
                    <a:extLst>
                      <a:ext uri="{FF2B5EF4-FFF2-40B4-BE49-F238E27FC236}">
                        <a16:creationId xmlns:a16="http://schemas.microsoft.com/office/drawing/2014/main" id="{EB8F4ADA-6323-EC29-ABEB-95C9650AAD02}"/>
                      </a:ext>
                    </a:extLst>
                  </p:cNvPr>
                  <p:cNvSpPr/>
                  <p:nvPr/>
                </p:nvSpPr>
                <p:spPr>
                  <a:xfrm>
                    <a:off x="5002406" y="3279809"/>
                    <a:ext cx="296636" cy="72390"/>
                  </a:xfrm>
                  <a:custGeom>
                    <a:avLst/>
                    <a:gdLst>
                      <a:gd name="connsiteX0" fmla="*/ 279444 w 296636"/>
                      <a:gd name="connsiteY0" fmla="*/ 60103 h 72390"/>
                      <a:gd name="connsiteX1" fmla="*/ 279444 w 296636"/>
                      <a:gd name="connsiteY1" fmla="*/ 4020 h 72390"/>
                      <a:gd name="connsiteX2" fmla="*/ 275892 w 296636"/>
                      <a:gd name="connsiteY2" fmla="*/ 467 h 72390"/>
                      <a:gd name="connsiteX3" fmla="*/ 272339 w 296636"/>
                      <a:gd name="connsiteY3" fmla="*/ 4020 h 72390"/>
                      <a:gd name="connsiteX4" fmla="*/ 272339 w 296636"/>
                      <a:gd name="connsiteY4" fmla="*/ 60103 h 72390"/>
                      <a:gd name="connsiteX5" fmla="*/ 256261 w 296636"/>
                      <a:gd name="connsiteY5" fmla="*/ 60103 h 72390"/>
                      <a:gd name="connsiteX6" fmla="*/ 256261 w 296636"/>
                      <a:gd name="connsiteY6" fmla="*/ 4020 h 72390"/>
                      <a:gd name="connsiteX7" fmla="*/ 252708 w 296636"/>
                      <a:gd name="connsiteY7" fmla="*/ 467 h 72390"/>
                      <a:gd name="connsiteX8" fmla="*/ 249155 w 296636"/>
                      <a:gd name="connsiteY8" fmla="*/ 4020 h 72390"/>
                      <a:gd name="connsiteX9" fmla="*/ 249155 w 296636"/>
                      <a:gd name="connsiteY9" fmla="*/ 60103 h 72390"/>
                      <a:gd name="connsiteX10" fmla="*/ 233077 w 296636"/>
                      <a:gd name="connsiteY10" fmla="*/ 60103 h 72390"/>
                      <a:gd name="connsiteX11" fmla="*/ 233077 w 296636"/>
                      <a:gd name="connsiteY11" fmla="*/ 4020 h 72390"/>
                      <a:gd name="connsiteX12" fmla="*/ 229524 w 296636"/>
                      <a:gd name="connsiteY12" fmla="*/ 467 h 72390"/>
                      <a:gd name="connsiteX13" fmla="*/ 225971 w 296636"/>
                      <a:gd name="connsiteY13" fmla="*/ 4020 h 72390"/>
                      <a:gd name="connsiteX14" fmla="*/ 225971 w 296636"/>
                      <a:gd name="connsiteY14" fmla="*/ 60103 h 72390"/>
                      <a:gd name="connsiteX15" fmla="*/ 209893 w 296636"/>
                      <a:gd name="connsiteY15" fmla="*/ 60103 h 72390"/>
                      <a:gd name="connsiteX16" fmla="*/ 209893 w 296636"/>
                      <a:gd name="connsiteY16" fmla="*/ 4020 h 72390"/>
                      <a:gd name="connsiteX17" fmla="*/ 206340 w 296636"/>
                      <a:gd name="connsiteY17" fmla="*/ 467 h 72390"/>
                      <a:gd name="connsiteX18" fmla="*/ 202787 w 296636"/>
                      <a:gd name="connsiteY18" fmla="*/ 4020 h 72390"/>
                      <a:gd name="connsiteX19" fmla="*/ 202787 w 296636"/>
                      <a:gd name="connsiteY19" fmla="*/ 60103 h 72390"/>
                      <a:gd name="connsiteX20" fmla="*/ 186709 w 296636"/>
                      <a:gd name="connsiteY20" fmla="*/ 60103 h 72390"/>
                      <a:gd name="connsiteX21" fmla="*/ 186709 w 296636"/>
                      <a:gd name="connsiteY21" fmla="*/ 4020 h 72390"/>
                      <a:gd name="connsiteX22" fmla="*/ 183156 w 296636"/>
                      <a:gd name="connsiteY22" fmla="*/ 467 h 72390"/>
                      <a:gd name="connsiteX23" fmla="*/ 179603 w 296636"/>
                      <a:gd name="connsiteY23" fmla="*/ 4020 h 72390"/>
                      <a:gd name="connsiteX24" fmla="*/ 179603 w 296636"/>
                      <a:gd name="connsiteY24" fmla="*/ 60103 h 72390"/>
                      <a:gd name="connsiteX25" fmla="*/ 163525 w 296636"/>
                      <a:gd name="connsiteY25" fmla="*/ 60103 h 72390"/>
                      <a:gd name="connsiteX26" fmla="*/ 163525 w 296636"/>
                      <a:gd name="connsiteY26" fmla="*/ 4020 h 72390"/>
                      <a:gd name="connsiteX27" fmla="*/ 159972 w 296636"/>
                      <a:gd name="connsiteY27" fmla="*/ 467 h 72390"/>
                      <a:gd name="connsiteX28" fmla="*/ 156420 w 296636"/>
                      <a:gd name="connsiteY28" fmla="*/ 4020 h 72390"/>
                      <a:gd name="connsiteX29" fmla="*/ 156420 w 296636"/>
                      <a:gd name="connsiteY29" fmla="*/ 60103 h 72390"/>
                      <a:gd name="connsiteX30" fmla="*/ 140341 w 296636"/>
                      <a:gd name="connsiteY30" fmla="*/ 60103 h 72390"/>
                      <a:gd name="connsiteX31" fmla="*/ 140341 w 296636"/>
                      <a:gd name="connsiteY31" fmla="*/ 4020 h 72390"/>
                      <a:gd name="connsiteX32" fmla="*/ 136788 w 296636"/>
                      <a:gd name="connsiteY32" fmla="*/ 467 h 72390"/>
                      <a:gd name="connsiteX33" fmla="*/ 133235 w 296636"/>
                      <a:gd name="connsiteY33" fmla="*/ 4020 h 72390"/>
                      <a:gd name="connsiteX34" fmla="*/ 133235 w 296636"/>
                      <a:gd name="connsiteY34" fmla="*/ 60103 h 72390"/>
                      <a:gd name="connsiteX35" fmla="*/ 117157 w 296636"/>
                      <a:gd name="connsiteY35" fmla="*/ 60103 h 72390"/>
                      <a:gd name="connsiteX36" fmla="*/ 117157 w 296636"/>
                      <a:gd name="connsiteY36" fmla="*/ 4020 h 72390"/>
                      <a:gd name="connsiteX37" fmla="*/ 113605 w 296636"/>
                      <a:gd name="connsiteY37" fmla="*/ 467 h 72390"/>
                      <a:gd name="connsiteX38" fmla="*/ 110052 w 296636"/>
                      <a:gd name="connsiteY38" fmla="*/ 4020 h 72390"/>
                      <a:gd name="connsiteX39" fmla="*/ 110052 w 296636"/>
                      <a:gd name="connsiteY39" fmla="*/ 60103 h 72390"/>
                      <a:gd name="connsiteX40" fmla="*/ 93974 w 296636"/>
                      <a:gd name="connsiteY40" fmla="*/ 60103 h 72390"/>
                      <a:gd name="connsiteX41" fmla="*/ 93974 w 296636"/>
                      <a:gd name="connsiteY41" fmla="*/ 4020 h 72390"/>
                      <a:gd name="connsiteX42" fmla="*/ 90421 w 296636"/>
                      <a:gd name="connsiteY42" fmla="*/ 467 h 72390"/>
                      <a:gd name="connsiteX43" fmla="*/ 86868 w 296636"/>
                      <a:gd name="connsiteY43" fmla="*/ 4020 h 72390"/>
                      <a:gd name="connsiteX44" fmla="*/ 86868 w 296636"/>
                      <a:gd name="connsiteY44" fmla="*/ 60103 h 72390"/>
                      <a:gd name="connsiteX45" fmla="*/ 71114 w 296636"/>
                      <a:gd name="connsiteY45" fmla="*/ 60103 h 72390"/>
                      <a:gd name="connsiteX46" fmla="*/ 70790 w 296636"/>
                      <a:gd name="connsiteY46" fmla="*/ 60036 h 72390"/>
                      <a:gd name="connsiteX47" fmla="*/ 70790 w 296636"/>
                      <a:gd name="connsiteY47" fmla="*/ 4020 h 72390"/>
                      <a:gd name="connsiteX48" fmla="*/ 67237 w 296636"/>
                      <a:gd name="connsiteY48" fmla="*/ 467 h 72390"/>
                      <a:gd name="connsiteX49" fmla="*/ 63684 w 296636"/>
                      <a:gd name="connsiteY49" fmla="*/ 4020 h 72390"/>
                      <a:gd name="connsiteX50" fmla="*/ 63684 w 296636"/>
                      <a:gd name="connsiteY50" fmla="*/ 56893 h 72390"/>
                      <a:gd name="connsiteX51" fmla="*/ 60855 w 296636"/>
                      <a:gd name="connsiteY51" fmla="*/ 49521 h 72390"/>
                      <a:gd name="connsiteX52" fmla="*/ 59931 w 296636"/>
                      <a:gd name="connsiteY52" fmla="*/ 10801 h 72390"/>
                      <a:gd name="connsiteX53" fmla="*/ 49463 w 296636"/>
                      <a:gd name="connsiteY53" fmla="*/ 0 h 72390"/>
                      <a:gd name="connsiteX54" fmla="*/ 10763 w 296636"/>
                      <a:gd name="connsiteY54" fmla="*/ 0 h 72390"/>
                      <a:gd name="connsiteX55" fmla="*/ 0 w 296636"/>
                      <a:gd name="connsiteY55" fmla="*/ 10573 h 72390"/>
                      <a:gd name="connsiteX56" fmla="*/ 610 w 296636"/>
                      <a:gd name="connsiteY56" fmla="*/ 61817 h 72390"/>
                      <a:gd name="connsiteX57" fmla="*/ 10858 w 296636"/>
                      <a:gd name="connsiteY57" fmla="*/ 72390 h 72390"/>
                      <a:gd name="connsiteX58" fmla="*/ 285826 w 296636"/>
                      <a:gd name="connsiteY58" fmla="*/ 72390 h 72390"/>
                      <a:gd name="connsiteX59" fmla="*/ 296599 w 296636"/>
                      <a:gd name="connsiteY59" fmla="*/ 61665 h 72390"/>
                      <a:gd name="connsiteX60" fmla="*/ 296637 w 296636"/>
                      <a:gd name="connsiteY60" fmla="*/ 60093 h 72390"/>
                      <a:gd name="connsiteX61" fmla="*/ 279444 w 296636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accent1"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1834" name="Freeform: Shape 1833">
                    <a:extLst>
                      <a:ext uri="{FF2B5EF4-FFF2-40B4-BE49-F238E27FC236}">
                        <a16:creationId xmlns:a16="http://schemas.microsoft.com/office/drawing/2014/main" id="{446266DD-D581-F6D3-2E28-D975D881E164}"/>
                      </a:ext>
                    </a:extLst>
                  </p:cNvPr>
                  <p:cNvSpPr/>
                  <p:nvPr/>
                </p:nvSpPr>
                <p:spPr>
                  <a:xfrm>
                    <a:off x="5003349" y="3269560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2" name="Graphic 2">
                  <a:extLst>
                    <a:ext uri="{FF2B5EF4-FFF2-40B4-BE49-F238E27FC236}">
                      <a16:creationId xmlns:a16="http://schemas.microsoft.com/office/drawing/2014/main" id="{17578705-829C-60A0-3012-765796237EA3}"/>
                    </a:ext>
                  </a:extLst>
                </p:cNvPr>
                <p:cNvGrpSpPr/>
                <p:nvPr/>
              </p:nvGrpSpPr>
              <p:grpSpPr>
                <a:xfrm>
                  <a:off x="4987404" y="3186893"/>
                  <a:ext cx="296637" cy="82658"/>
                  <a:chOff x="4987404" y="3186893"/>
                  <a:chExt cx="296637" cy="82658"/>
                </a:xfrm>
              </p:grpSpPr>
              <p:sp>
                <p:nvSpPr>
                  <p:cNvPr id="1829" name="Freeform: Shape 1828">
                    <a:extLst>
                      <a:ext uri="{FF2B5EF4-FFF2-40B4-BE49-F238E27FC236}">
                        <a16:creationId xmlns:a16="http://schemas.microsoft.com/office/drawing/2014/main" id="{41A3590B-3EE8-0771-0635-98B77822984D}"/>
                      </a:ext>
                    </a:extLst>
                  </p:cNvPr>
                  <p:cNvSpPr/>
                  <p:nvPr/>
                </p:nvSpPr>
                <p:spPr>
                  <a:xfrm>
                    <a:off x="4987785" y="3186893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0" name="Freeform: Shape 1829">
                    <a:extLst>
                      <a:ext uri="{FF2B5EF4-FFF2-40B4-BE49-F238E27FC236}">
                        <a16:creationId xmlns:a16="http://schemas.microsoft.com/office/drawing/2014/main" id="{1549B3D3-BC60-B0F4-8568-61E213202448}"/>
                      </a:ext>
                    </a:extLst>
                  </p:cNvPr>
                  <p:cNvSpPr/>
                  <p:nvPr/>
                </p:nvSpPr>
                <p:spPr>
                  <a:xfrm>
                    <a:off x="4987404" y="3197142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97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31" name="Freeform: Shape 1830">
                    <a:extLst>
                      <a:ext uri="{FF2B5EF4-FFF2-40B4-BE49-F238E27FC236}">
                        <a16:creationId xmlns:a16="http://schemas.microsoft.com/office/drawing/2014/main" id="{06EF11C7-8845-66DB-1C35-0368A8885BCC}"/>
                      </a:ext>
                    </a:extLst>
                  </p:cNvPr>
                  <p:cNvSpPr/>
                  <p:nvPr/>
                </p:nvSpPr>
                <p:spPr>
                  <a:xfrm>
                    <a:off x="4988347" y="3186903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3" name="Graphic 2">
                  <a:extLst>
                    <a:ext uri="{FF2B5EF4-FFF2-40B4-BE49-F238E27FC236}">
                      <a16:creationId xmlns:a16="http://schemas.microsoft.com/office/drawing/2014/main" id="{2C6965E3-A662-19FC-56AC-8DE4EA295AEB}"/>
                    </a:ext>
                  </a:extLst>
                </p:cNvPr>
                <p:cNvGrpSpPr/>
                <p:nvPr/>
              </p:nvGrpSpPr>
              <p:grpSpPr>
                <a:xfrm>
                  <a:off x="5025986" y="3021581"/>
                  <a:ext cx="301685" cy="165277"/>
                  <a:chOff x="5025986" y="3021581"/>
                  <a:chExt cx="301685" cy="165277"/>
                </a:xfrm>
              </p:grpSpPr>
              <p:sp>
                <p:nvSpPr>
                  <p:cNvPr id="1826" name="Freeform: Shape 1825">
                    <a:extLst>
                      <a:ext uri="{FF2B5EF4-FFF2-40B4-BE49-F238E27FC236}">
                        <a16:creationId xmlns:a16="http://schemas.microsoft.com/office/drawing/2014/main" id="{8F57607B-335E-0F73-14F7-3B8680AA8BCF}"/>
                      </a:ext>
                    </a:extLst>
                  </p:cNvPr>
                  <p:cNvSpPr/>
                  <p:nvPr/>
                </p:nvSpPr>
                <p:spPr>
                  <a:xfrm>
                    <a:off x="5025986" y="3021581"/>
                    <a:ext cx="301613" cy="165277"/>
                  </a:xfrm>
                  <a:custGeom>
                    <a:avLst/>
                    <a:gdLst>
                      <a:gd name="connsiteX0" fmla="*/ 281905 w 301613"/>
                      <a:gd name="connsiteY0" fmla="*/ 7244 h 165277"/>
                      <a:gd name="connsiteX1" fmla="*/ 301098 w 301613"/>
                      <a:gd name="connsiteY1" fmla="*/ 65814 h 165277"/>
                      <a:gd name="connsiteX2" fmla="*/ 294383 w 301613"/>
                      <a:gd name="connsiteY2" fmla="*/ 79073 h 165277"/>
                      <a:gd name="connsiteX3" fmla="*/ 32950 w 301613"/>
                      <a:gd name="connsiteY3" fmla="*/ 164750 h 165277"/>
                      <a:gd name="connsiteX4" fmla="*/ 19692 w 301613"/>
                      <a:gd name="connsiteY4" fmla="*/ 158035 h 165277"/>
                      <a:gd name="connsiteX5" fmla="*/ 498 w 301613"/>
                      <a:gd name="connsiteY5" fmla="*/ 99456 h 165277"/>
                      <a:gd name="connsiteX6" fmla="*/ 22 w 301613"/>
                      <a:gd name="connsiteY6" fmla="*/ 96170 h 165277"/>
                      <a:gd name="connsiteX7" fmla="*/ 7214 w 301613"/>
                      <a:gd name="connsiteY7" fmla="*/ 86188 h 165277"/>
                      <a:gd name="connsiteX8" fmla="*/ 268646 w 301613"/>
                      <a:gd name="connsiteY8" fmla="*/ 510 h 165277"/>
                      <a:gd name="connsiteX9" fmla="*/ 280343 w 301613"/>
                      <a:gd name="connsiteY9" fmla="*/ 4301 h 165277"/>
                      <a:gd name="connsiteX10" fmla="*/ 281905 w 301613"/>
                      <a:gd name="connsiteY10" fmla="*/ 7244 h 165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01613" h="165277">
                        <a:moveTo>
                          <a:pt x="281905" y="7244"/>
                        </a:moveTo>
                        <a:lnTo>
                          <a:pt x="301098" y="65814"/>
                        </a:lnTo>
                        <a:cubicBezTo>
                          <a:pt x="302908" y="71348"/>
                          <a:pt x="299783" y="77310"/>
                          <a:pt x="294383" y="79073"/>
                        </a:cubicBezTo>
                        <a:lnTo>
                          <a:pt x="32950" y="164750"/>
                        </a:lnTo>
                        <a:cubicBezTo>
                          <a:pt x="27416" y="166560"/>
                          <a:pt x="21501" y="163569"/>
                          <a:pt x="19692" y="158035"/>
                        </a:cubicBezTo>
                        <a:lnTo>
                          <a:pt x="498" y="99456"/>
                        </a:lnTo>
                        <a:cubicBezTo>
                          <a:pt x="146" y="98380"/>
                          <a:pt x="-73" y="97246"/>
                          <a:pt x="22" y="96170"/>
                        </a:cubicBezTo>
                        <a:cubicBezTo>
                          <a:pt x="-92" y="91722"/>
                          <a:pt x="2756" y="87654"/>
                          <a:pt x="7214" y="86188"/>
                        </a:cubicBezTo>
                        <a:lnTo>
                          <a:pt x="268646" y="510"/>
                        </a:lnTo>
                        <a:cubicBezTo>
                          <a:pt x="272961" y="-900"/>
                          <a:pt x="277676" y="691"/>
                          <a:pt x="280343" y="4301"/>
                        </a:cubicBezTo>
                        <a:cubicBezTo>
                          <a:pt x="281067" y="5130"/>
                          <a:pt x="281553" y="6168"/>
                          <a:pt x="281905" y="7244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7" name="Freeform: Shape 1826">
                    <a:extLst>
                      <a:ext uri="{FF2B5EF4-FFF2-40B4-BE49-F238E27FC236}">
                        <a16:creationId xmlns:a16="http://schemas.microsoft.com/office/drawing/2014/main" id="{ED557211-EA52-D72F-3E9F-92D89914EF6B}"/>
                      </a:ext>
                    </a:extLst>
                  </p:cNvPr>
                  <p:cNvSpPr/>
                  <p:nvPr/>
                </p:nvSpPr>
                <p:spPr>
                  <a:xfrm>
                    <a:off x="5028988" y="3035269"/>
                    <a:ext cx="298683" cy="151537"/>
                  </a:xfrm>
                  <a:custGeom>
                    <a:avLst/>
                    <a:gdLst>
                      <a:gd name="connsiteX0" fmla="*/ 281332 w 298683"/>
                      <a:gd name="connsiteY0" fmla="*/ 55736 h 151537"/>
                      <a:gd name="connsiteX1" fmla="*/ 263873 w 298683"/>
                      <a:gd name="connsiteY1" fmla="*/ 2444 h 151537"/>
                      <a:gd name="connsiteX2" fmla="*/ 259396 w 298683"/>
                      <a:gd name="connsiteY2" fmla="*/ 177 h 151537"/>
                      <a:gd name="connsiteX3" fmla="*/ 257129 w 298683"/>
                      <a:gd name="connsiteY3" fmla="*/ 4653 h 151537"/>
                      <a:gd name="connsiteX4" fmla="*/ 274588 w 298683"/>
                      <a:gd name="connsiteY4" fmla="*/ 57946 h 151537"/>
                      <a:gd name="connsiteX5" fmla="*/ 259310 w 298683"/>
                      <a:gd name="connsiteY5" fmla="*/ 62956 h 151537"/>
                      <a:gd name="connsiteX6" fmla="*/ 241851 w 298683"/>
                      <a:gd name="connsiteY6" fmla="*/ 9664 h 151537"/>
                      <a:gd name="connsiteX7" fmla="*/ 237374 w 298683"/>
                      <a:gd name="connsiteY7" fmla="*/ 7397 h 151537"/>
                      <a:gd name="connsiteX8" fmla="*/ 235107 w 298683"/>
                      <a:gd name="connsiteY8" fmla="*/ 11873 h 151537"/>
                      <a:gd name="connsiteX9" fmla="*/ 252566 w 298683"/>
                      <a:gd name="connsiteY9" fmla="*/ 65166 h 151537"/>
                      <a:gd name="connsiteX10" fmla="*/ 237289 w 298683"/>
                      <a:gd name="connsiteY10" fmla="*/ 70176 h 151537"/>
                      <a:gd name="connsiteX11" fmla="*/ 219820 w 298683"/>
                      <a:gd name="connsiteY11" fmla="*/ 16883 h 151537"/>
                      <a:gd name="connsiteX12" fmla="*/ 215343 w 298683"/>
                      <a:gd name="connsiteY12" fmla="*/ 14616 h 151537"/>
                      <a:gd name="connsiteX13" fmla="*/ 213076 w 298683"/>
                      <a:gd name="connsiteY13" fmla="*/ 19093 h 151537"/>
                      <a:gd name="connsiteX14" fmla="*/ 230535 w 298683"/>
                      <a:gd name="connsiteY14" fmla="*/ 72386 h 151537"/>
                      <a:gd name="connsiteX15" fmla="*/ 215257 w 298683"/>
                      <a:gd name="connsiteY15" fmla="*/ 77396 h 151537"/>
                      <a:gd name="connsiteX16" fmla="*/ 197798 w 298683"/>
                      <a:gd name="connsiteY16" fmla="*/ 24103 h 151537"/>
                      <a:gd name="connsiteX17" fmla="*/ 193321 w 298683"/>
                      <a:gd name="connsiteY17" fmla="*/ 21836 h 151537"/>
                      <a:gd name="connsiteX18" fmla="*/ 191054 w 298683"/>
                      <a:gd name="connsiteY18" fmla="*/ 26313 h 151537"/>
                      <a:gd name="connsiteX19" fmla="*/ 208513 w 298683"/>
                      <a:gd name="connsiteY19" fmla="*/ 79606 h 151537"/>
                      <a:gd name="connsiteX20" fmla="*/ 193235 w 298683"/>
                      <a:gd name="connsiteY20" fmla="*/ 84616 h 151537"/>
                      <a:gd name="connsiteX21" fmla="*/ 175776 w 298683"/>
                      <a:gd name="connsiteY21" fmla="*/ 31323 h 151537"/>
                      <a:gd name="connsiteX22" fmla="*/ 171299 w 298683"/>
                      <a:gd name="connsiteY22" fmla="*/ 29056 h 151537"/>
                      <a:gd name="connsiteX23" fmla="*/ 169032 w 298683"/>
                      <a:gd name="connsiteY23" fmla="*/ 33533 h 151537"/>
                      <a:gd name="connsiteX24" fmla="*/ 186501 w 298683"/>
                      <a:gd name="connsiteY24" fmla="*/ 86825 h 151537"/>
                      <a:gd name="connsiteX25" fmla="*/ 171223 w 298683"/>
                      <a:gd name="connsiteY25" fmla="*/ 91836 h 151537"/>
                      <a:gd name="connsiteX26" fmla="*/ 153754 w 298683"/>
                      <a:gd name="connsiteY26" fmla="*/ 38543 h 151537"/>
                      <a:gd name="connsiteX27" fmla="*/ 149277 w 298683"/>
                      <a:gd name="connsiteY27" fmla="*/ 36276 h 151537"/>
                      <a:gd name="connsiteX28" fmla="*/ 147010 w 298683"/>
                      <a:gd name="connsiteY28" fmla="*/ 40753 h 151537"/>
                      <a:gd name="connsiteX29" fmla="*/ 164470 w 298683"/>
                      <a:gd name="connsiteY29" fmla="*/ 94045 h 151537"/>
                      <a:gd name="connsiteX30" fmla="*/ 149192 w 298683"/>
                      <a:gd name="connsiteY30" fmla="*/ 99046 h 151537"/>
                      <a:gd name="connsiteX31" fmla="*/ 131733 w 298683"/>
                      <a:gd name="connsiteY31" fmla="*/ 45754 h 151537"/>
                      <a:gd name="connsiteX32" fmla="*/ 127256 w 298683"/>
                      <a:gd name="connsiteY32" fmla="*/ 43487 h 151537"/>
                      <a:gd name="connsiteX33" fmla="*/ 124989 w 298683"/>
                      <a:gd name="connsiteY33" fmla="*/ 47964 h 151537"/>
                      <a:gd name="connsiteX34" fmla="*/ 142448 w 298683"/>
                      <a:gd name="connsiteY34" fmla="*/ 101256 h 151537"/>
                      <a:gd name="connsiteX35" fmla="*/ 127170 w 298683"/>
                      <a:gd name="connsiteY35" fmla="*/ 106266 h 151537"/>
                      <a:gd name="connsiteX36" fmla="*/ 109701 w 298683"/>
                      <a:gd name="connsiteY36" fmla="*/ 52974 h 151537"/>
                      <a:gd name="connsiteX37" fmla="*/ 105224 w 298683"/>
                      <a:gd name="connsiteY37" fmla="*/ 50707 h 151537"/>
                      <a:gd name="connsiteX38" fmla="*/ 102957 w 298683"/>
                      <a:gd name="connsiteY38" fmla="*/ 55183 h 151537"/>
                      <a:gd name="connsiteX39" fmla="*/ 120417 w 298683"/>
                      <a:gd name="connsiteY39" fmla="*/ 108476 h 151537"/>
                      <a:gd name="connsiteX40" fmla="*/ 105139 w 298683"/>
                      <a:gd name="connsiteY40" fmla="*/ 113476 h 151537"/>
                      <a:gd name="connsiteX41" fmla="*/ 87679 w 298683"/>
                      <a:gd name="connsiteY41" fmla="*/ 60184 h 151537"/>
                      <a:gd name="connsiteX42" fmla="*/ 83203 w 298683"/>
                      <a:gd name="connsiteY42" fmla="*/ 57917 h 151537"/>
                      <a:gd name="connsiteX43" fmla="*/ 80936 w 298683"/>
                      <a:gd name="connsiteY43" fmla="*/ 62394 h 151537"/>
                      <a:gd name="connsiteX44" fmla="*/ 98404 w 298683"/>
                      <a:gd name="connsiteY44" fmla="*/ 115686 h 151537"/>
                      <a:gd name="connsiteX45" fmla="*/ 83431 w 298683"/>
                      <a:gd name="connsiteY45" fmla="*/ 120592 h 151537"/>
                      <a:gd name="connsiteX46" fmla="*/ 83107 w 298683"/>
                      <a:gd name="connsiteY46" fmla="*/ 120630 h 151537"/>
                      <a:gd name="connsiteX47" fmla="*/ 65667 w 298683"/>
                      <a:gd name="connsiteY47" fmla="*/ 67404 h 151537"/>
                      <a:gd name="connsiteX48" fmla="*/ 61190 w 298683"/>
                      <a:gd name="connsiteY48" fmla="*/ 65137 h 151537"/>
                      <a:gd name="connsiteX49" fmla="*/ 58923 w 298683"/>
                      <a:gd name="connsiteY49" fmla="*/ 69614 h 151537"/>
                      <a:gd name="connsiteX50" fmla="*/ 75392 w 298683"/>
                      <a:gd name="connsiteY50" fmla="*/ 119858 h 151537"/>
                      <a:gd name="connsiteX51" fmla="*/ 70410 w 298683"/>
                      <a:gd name="connsiteY51" fmla="*/ 113734 h 151537"/>
                      <a:gd name="connsiteX52" fmla="*/ 57475 w 298683"/>
                      <a:gd name="connsiteY52" fmla="*/ 77224 h 151537"/>
                      <a:gd name="connsiteX53" fmla="*/ 44169 w 298683"/>
                      <a:gd name="connsiteY53" fmla="*/ 70214 h 151537"/>
                      <a:gd name="connsiteX54" fmla="*/ 7393 w 298683"/>
                      <a:gd name="connsiteY54" fmla="*/ 82263 h 151537"/>
                      <a:gd name="connsiteX55" fmla="*/ 459 w 298683"/>
                      <a:gd name="connsiteY55" fmla="*/ 95665 h 151537"/>
                      <a:gd name="connsiteX56" fmla="*/ 16994 w 298683"/>
                      <a:gd name="connsiteY56" fmla="*/ 144166 h 151537"/>
                      <a:gd name="connsiteX57" fmla="*/ 30025 w 298683"/>
                      <a:gd name="connsiteY57" fmla="*/ 151024 h 151537"/>
                      <a:gd name="connsiteX58" fmla="*/ 291324 w 298683"/>
                      <a:gd name="connsiteY58" fmla="*/ 65394 h 151537"/>
                      <a:gd name="connsiteX59" fmla="*/ 298220 w 298683"/>
                      <a:gd name="connsiteY59" fmla="*/ 51850 h 151537"/>
                      <a:gd name="connsiteX60" fmla="*/ 297763 w 298683"/>
                      <a:gd name="connsiteY60" fmla="*/ 50345 h 151537"/>
                      <a:gd name="connsiteX61" fmla="*/ 281332 w 298683"/>
                      <a:gd name="connsiteY61" fmla="*/ 55736 h 151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8683" h="151537">
                        <a:moveTo>
                          <a:pt x="281332" y="55736"/>
                        </a:moveTo>
                        <a:lnTo>
                          <a:pt x="263873" y="2444"/>
                        </a:lnTo>
                        <a:cubicBezTo>
                          <a:pt x="263263" y="586"/>
                          <a:pt x="261263" y="-433"/>
                          <a:pt x="259396" y="177"/>
                        </a:cubicBezTo>
                        <a:cubicBezTo>
                          <a:pt x="257529" y="786"/>
                          <a:pt x="256519" y="2796"/>
                          <a:pt x="257129" y="4653"/>
                        </a:cubicBezTo>
                        <a:lnTo>
                          <a:pt x="274588" y="57946"/>
                        </a:lnTo>
                        <a:lnTo>
                          <a:pt x="259310" y="62956"/>
                        </a:lnTo>
                        <a:lnTo>
                          <a:pt x="241851" y="9664"/>
                        </a:lnTo>
                        <a:cubicBezTo>
                          <a:pt x="241241" y="7806"/>
                          <a:pt x="239232" y="6787"/>
                          <a:pt x="237374" y="7397"/>
                        </a:cubicBezTo>
                        <a:cubicBezTo>
                          <a:pt x="235507" y="8006"/>
                          <a:pt x="234497" y="10016"/>
                          <a:pt x="235107" y="11873"/>
                        </a:cubicBezTo>
                        <a:lnTo>
                          <a:pt x="252566" y="65166"/>
                        </a:lnTo>
                        <a:lnTo>
                          <a:pt x="237289" y="70176"/>
                        </a:lnTo>
                        <a:lnTo>
                          <a:pt x="219820" y="16883"/>
                        </a:lnTo>
                        <a:cubicBezTo>
                          <a:pt x="219210" y="15026"/>
                          <a:pt x="217210" y="14007"/>
                          <a:pt x="215343" y="14616"/>
                        </a:cubicBezTo>
                        <a:cubicBezTo>
                          <a:pt x="213476" y="15226"/>
                          <a:pt x="212466" y="17236"/>
                          <a:pt x="213076" y="19093"/>
                        </a:cubicBezTo>
                        <a:lnTo>
                          <a:pt x="230535" y="72386"/>
                        </a:lnTo>
                        <a:lnTo>
                          <a:pt x="215257" y="77396"/>
                        </a:lnTo>
                        <a:lnTo>
                          <a:pt x="197798" y="24103"/>
                        </a:lnTo>
                        <a:cubicBezTo>
                          <a:pt x="197188" y="22246"/>
                          <a:pt x="195178" y="21227"/>
                          <a:pt x="193321" y="21836"/>
                        </a:cubicBezTo>
                        <a:cubicBezTo>
                          <a:pt x="191454" y="22446"/>
                          <a:pt x="190444" y="24456"/>
                          <a:pt x="191054" y="26313"/>
                        </a:cubicBezTo>
                        <a:lnTo>
                          <a:pt x="208513" y="79606"/>
                        </a:lnTo>
                        <a:lnTo>
                          <a:pt x="193235" y="84616"/>
                        </a:lnTo>
                        <a:lnTo>
                          <a:pt x="175776" y="31323"/>
                        </a:lnTo>
                        <a:cubicBezTo>
                          <a:pt x="175167" y="29466"/>
                          <a:pt x="173157" y="28447"/>
                          <a:pt x="171299" y="29056"/>
                        </a:cubicBezTo>
                        <a:cubicBezTo>
                          <a:pt x="169432" y="29666"/>
                          <a:pt x="168423" y="31676"/>
                          <a:pt x="169032" y="33533"/>
                        </a:cubicBezTo>
                        <a:lnTo>
                          <a:pt x="186501" y="86825"/>
                        </a:lnTo>
                        <a:lnTo>
                          <a:pt x="171223" y="91836"/>
                        </a:lnTo>
                        <a:lnTo>
                          <a:pt x="153754" y="38543"/>
                        </a:lnTo>
                        <a:cubicBezTo>
                          <a:pt x="153145" y="36686"/>
                          <a:pt x="151144" y="35667"/>
                          <a:pt x="149277" y="36276"/>
                        </a:cubicBezTo>
                        <a:cubicBezTo>
                          <a:pt x="147411" y="36886"/>
                          <a:pt x="146401" y="38896"/>
                          <a:pt x="147010" y="40753"/>
                        </a:cubicBezTo>
                        <a:lnTo>
                          <a:pt x="164470" y="94045"/>
                        </a:lnTo>
                        <a:lnTo>
                          <a:pt x="149192" y="99046"/>
                        </a:lnTo>
                        <a:lnTo>
                          <a:pt x="131733" y="45754"/>
                        </a:lnTo>
                        <a:cubicBezTo>
                          <a:pt x="131123" y="43896"/>
                          <a:pt x="129113" y="42877"/>
                          <a:pt x="127256" y="43487"/>
                        </a:cubicBezTo>
                        <a:cubicBezTo>
                          <a:pt x="125389" y="44096"/>
                          <a:pt x="124379" y="46106"/>
                          <a:pt x="124989" y="47964"/>
                        </a:cubicBezTo>
                        <a:lnTo>
                          <a:pt x="142448" y="101256"/>
                        </a:lnTo>
                        <a:lnTo>
                          <a:pt x="127170" y="106266"/>
                        </a:lnTo>
                        <a:lnTo>
                          <a:pt x="109701" y="52974"/>
                        </a:lnTo>
                        <a:cubicBezTo>
                          <a:pt x="109091" y="51116"/>
                          <a:pt x="107091" y="50097"/>
                          <a:pt x="105224" y="50707"/>
                        </a:cubicBezTo>
                        <a:cubicBezTo>
                          <a:pt x="103358" y="51316"/>
                          <a:pt x="102348" y="53326"/>
                          <a:pt x="102957" y="55183"/>
                        </a:cubicBezTo>
                        <a:lnTo>
                          <a:pt x="120417" y="108476"/>
                        </a:lnTo>
                        <a:lnTo>
                          <a:pt x="105139" y="113476"/>
                        </a:lnTo>
                        <a:lnTo>
                          <a:pt x="87679" y="60184"/>
                        </a:lnTo>
                        <a:cubicBezTo>
                          <a:pt x="87070" y="58327"/>
                          <a:pt x="85069" y="57307"/>
                          <a:pt x="83203" y="57917"/>
                        </a:cubicBezTo>
                        <a:cubicBezTo>
                          <a:pt x="81336" y="58527"/>
                          <a:pt x="80326" y="60537"/>
                          <a:pt x="80936" y="62394"/>
                        </a:cubicBezTo>
                        <a:lnTo>
                          <a:pt x="98404" y="115686"/>
                        </a:lnTo>
                        <a:lnTo>
                          <a:pt x="83431" y="120592"/>
                        </a:lnTo>
                        <a:cubicBezTo>
                          <a:pt x="83326" y="120630"/>
                          <a:pt x="83212" y="120601"/>
                          <a:pt x="83107" y="120630"/>
                        </a:cubicBezTo>
                        <a:lnTo>
                          <a:pt x="65667" y="67404"/>
                        </a:lnTo>
                        <a:cubicBezTo>
                          <a:pt x="65058" y="65547"/>
                          <a:pt x="63047" y="64527"/>
                          <a:pt x="61190" y="65137"/>
                        </a:cubicBezTo>
                        <a:cubicBezTo>
                          <a:pt x="59323" y="65747"/>
                          <a:pt x="58314" y="67757"/>
                          <a:pt x="58923" y="69614"/>
                        </a:cubicBezTo>
                        <a:lnTo>
                          <a:pt x="75392" y="119858"/>
                        </a:lnTo>
                        <a:cubicBezTo>
                          <a:pt x="73087" y="118610"/>
                          <a:pt x="71239" y="116486"/>
                          <a:pt x="70410" y="113734"/>
                        </a:cubicBezTo>
                        <a:lnTo>
                          <a:pt x="57475" y="77224"/>
                        </a:lnTo>
                        <a:cubicBezTo>
                          <a:pt x="55761" y="71509"/>
                          <a:pt x="49798" y="68376"/>
                          <a:pt x="44169" y="70214"/>
                        </a:cubicBezTo>
                        <a:lnTo>
                          <a:pt x="7393" y="82263"/>
                        </a:lnTo>
                        <a:cubicBezTo>
                          <a:pt x="1878" y="84073"/>
                          <a:pt x="-1227" y="90074"/>
                          <a:pt x="459" y="95665"/>
                        </a:cubicBezTo>
                        <a:lnTo>
                          <a:pt x="16994" y="144166"/>
                        </a:lnTo>
                        <a:cubicBezTo>
                          <a:pt x="18671" y="149738"/>
                          <a:pt x="24529" y="152824"/>
                          <a:pt x="30025" y="151024"/>
                        </a:cubicBezTo>
                        <a:lnTo>
                          <a:pt x="291324" y="65394"/>
                        </a:lnTo>
                        <a:cubicBezTo>
                          <a:pt x="296858" y="63584"/>
                          <a:pt x="299906" y="57469"/>
                          <a:pt x="298220" y="51850"/>
                        </a:cubicBezTo>
                        <a:lnTo>
                          <a:pt x="297763" y="50345"/>
                        </a:lnTo>
                        <a:lnTo>
                          <a:pt x="281332" y="5573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8" name="Freeform: Shape 1827">
                    <a:extLst>
                      <a:ext uri="{FF2B5EF4-FFF2-40B4-BE49-F238E27FC236}">
                        <a16:creationId xmlns:a16="http://schemas.microsoft.com/office/drawing/2014/main" id="{990928D5-5C42-996B-447D-586980DDE5B5}"/>
                      </a:ext>
                    </a:extLst>
                  </p:cNvPr>
                  <p:cNvSpPr/>
                  <p:nvPr/>
                </p:nvSpPr>
                <p:spPr>
                  <a:xfrm>
                    <a:off x="5026005" y="3021600"/>
                    <a:ext cx="280323" cy="96169"/>
                  </a:xfrm>
                  <a:custGeom>
                    <a:avLst/>
                    <a:gdLst>
                      <a:gd name="connsiteX0" fmla="*/ 280324 w 280323"/>
                      <a:gd name="connsiteY0" fmla="*/ 4301 h 96169"/>
                      <a:gd name="connsiteX1" fmla="*/ 3 w 280323"/>
                      <a:gd name="connsiteY1" fmla="*/ 96170 h 96169"/>
                      <a:gd name="connsiteX2" fmla="*/ 7195 w 280323"/>
                      <a:gd name="connsiteY2" fmla="*/ 86188 h 96169"/>
                      <a:gd name="connsiteX3" fmla="*/ 268627 w 280323"/>
                      <a:gd name="connsiteY3" fmla="*/ 510 h 96169"/>
                      <a:gd name="connsiteX4" fmla="*/ 280324 w 280323"/>
                      <a:gd name="connsiteY4" fmla="*/ 4301 h 96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0323" h="96169">
                        <a:moveTo>
                          <a:pt x="280324" y="4301"/>
                        </a:moveTo>
                        <a:lnTo>
                          <a:pt x="3" y="96170"/>
                        </a:lnTo>
                        <a:cubicBezTo>
                          <a:pt x="-111" y="91722"/>
                          <a:pt x="2737" y="87654"/>
                          <a:pt x="7195" y="86188"/>
                        </a:cubicBezTo>
                        <a:lnTo>
                          <a:pt x="268627" y="510"/>
                        </a:lnTo>
                        <a:cubicBezTo>
                          <a:pt x="272942" y="-899"/>
                          <a:pt x="277647" y="691"/>
                          <a:pt x="280324" y="430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4" name="Graphic 2">
                  <a:extLst>
                    <a:ext uri="{FF2B5EF4-FFF2-40B4-BE49-F238E27FC236}">
                      <a16:creationId xmlns:a16="http://schemas.microsoft.com/office/drawing/2014/main" id="{CCFF1719-9BE8-38AB-7CBD-C7089BA33703}"/>
                    </a:ext>
                  </a:extLst>
                </p:cNvPr>
                <p:cNvGrpSpPr/>
                <p:nvPr/>
              </p:nvGrpSpPr>
              <p:grpSpPr>
                <a:xfrm>
                  <a:off x="4675174" y="4096169"/>
                  <a:ext cx="296637" cy="82657"/>
                  <a:chOff x="4675174" y="4096169"/>
                  <a:chExt cx="296637" cy="82657"/>
                </a:xfrm>
              </p:grpSpPr>
              <p:sp>
                <p:nvSpPr>
                  <p:cNvPr id="1823" name="Freeform: Shape 1822">
                    <a:extLst>
                      <a:ext uri="{FF2B5EF4-FFF2-40B4-BE49-F238E27FC236}">
                        <a16:creationId xmlns:a16="http://schemas.microsoft.com/office/drawing/2014/main" id="{66F83DA9-E6E2-418E-BA14-580DF54D649E}"/>
                      </a:ext>
                    </a:extLst>
                  </p:cNvPr>
                  <p:cNvSpPr/>
                  <p:nvPr/>
                </p:nvSpPr>
                <p:spPr>
                  <a:xfrm>
                    <a:off x="4675555" y="4096169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70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70" y="7239"/>
                        </a:cubicBezTo>
                        <a:cubicBezTo>
                          <a:pt x="295980" y="822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4" name="Freeform: Shape 1823">
                    <a:extLst>
                      <a:ext uri="{FF2B5EF4-FFF2-40B4-BE49-F238E27FC236}">
                        <a16:creationId xmlns:a16="http://schemas.microsoft.com/office/drawing/2014/main" id="{CDF08CB8-8937-EF25-7ECE-3AABE62804CD}"/>
                      </a:ext>
                    </a:extLst>
                  </p:cNvPr>
                  <p:cNvSpPr/>
                  <p:nvPr/>
                </p:nvSpPr>
                <p:spPr>
                  <a:xfrm>
                    <a:off x="4675174" y="4106417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9 h 72390"/>
                      <a:gd name="connsiteX2" fmla="*/ 275892 w 296637"/>
                      <a:gd name="connsiteY2" fmla="*/ 476 h 72390"/>
                      <a:gd name="connsiteX3" fmla="*/ 272339 w 296637"/>
                      <a:gd name="connsiteY3" fmla="*/ 4029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9 h 72390"/>
                      <a:gd name="connsiteX7" fmla="*/ 252708 w 296637"/>
                      <a:gd name="connsiteY7" fmla="*/ 476 h 72390"/>
                      <a:gd name="connsiteX8" fmla="*/ 249155 w 296637"/>
                      <a:gd name="connsiteY8" fmla="*/ 4029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9 h 72390"/>
                      <a:gd name="connsiteX12" fmla="*/ 229524 w 296637"/>
                      <a:gd name="connsiteY12" fmla="*/ 476 h 72390"/>
                      <a:gd name="connsiteX13" fmla="*/ 225971 w 296637"/>
                      <a:gd name="connsiteY13" fmla="*/ 4029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9 h 72390"/>
                      <a:gd name="connsiteX17" fmla="*/ 206340 w 296637"/>
                      <a:gd name="connsiteY17" fmla="*/ 476 h 72390"/>
                      <a:gd name="connsiteX18" fmla="*/ 202787 w 296637"/>
                      <a:gd name="connsiteY18" fmla="*/ 4029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9 h 72390"/>
                      <a:gd name="connsiteX22" fmla="*/ 183156 w 296637"/>
                      <a:gd name="connsiteY22" fmla="*/ 476 h 72390"/>
                      <a:gd name="connsiteX23" fmla="*/ 179603 w 296637"/>
                      <a:gd name="connsiteY23" fmla="*/ 4029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9 h 72390"/>
                      <a:gd name="connsiteX27" fmla="*/ 159973 w 296637"/>
                      <a:gd name="connsiteY27" fmla="*/ 476 h 72390"/>
                      <a:gd name="connsiteX28" fmla="*/ 156420 w 296637"/>
                      <a:gd name="connsiteY28" fmla="*/ 4029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9 h 72390"/>
                      <a:gd name="connsiteX32" fmla="*/ 136788 w 296637"/>
                      <a:gd name="connsiteY32" fmla="*/ 476 h 72390"/>
                      <a:gd name="connsiteX33" fmla="*/ 133236 w 296637"/>
                      <a:gd name="connsiteY33" fmla="*/ 4029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9 h 72390"/>
                      <a:gd name="connsiteX37" fmla="*/ 113605 w 296637"/>
                      <a:gd name="connsiteY37" fmla="*/ 476 h 72390"/>
                      <a:gd name="connsiteX38" fmla="*/ 110052 w 296637"/>
                      <a:gd name="connsiteY38" fmla="*/ 4029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9 h 72390"/>
                      <a:gd name="connsiteX42" fmla="*/ 90421 w 296637"/>
                      <a:gd name="connsiteY42" fmla="*/ 476 h 72390"/>
                      <a:gd name="connsiteX43" fmla="*/ 86868 w 296637"/>
                      <a:gd name="connsiteY43" fmla="*/ 4029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8" y="476"/>
                          <a:pt x="183156" y="476"/>
                        </a:cubicBezTo>
                        <a:cubicBezTo>
                          <a:pt x="181194" y="476"/>
                          <a:pt x="179603" y="2067"/>
                          <a:pt x="179603" y="4029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8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9"/>
                        </a:lnTo>
                        <a:cubicBezTo>
                          <a:pt x="117157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5" name="Freeform: Shape 1824">
                    <a:extLst>
                      <a:ext uri="{FF2B5EF4-FFF2-40B4-BE49-F238E27FC236}">
                        <a16:creationId xmlns:a16="http://schemas.microsoft.com/office/drawing/2014/main" id="{DAC01405-268F-79D0-EA0A-2FB8B82E44AD}"/>
                      </a:ext>
                    </a:extLst>
                  </p:cNvPr>
                  <p:cNvSpPr/>
                  <p:nvPr/>
                </p:nvSpPr>
                <p:spPr>
                  <a:xfrm>
                    <a:off x="4676117" y="40961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5" name="Graphic 2">
                  <a:extLst>
                    <a:ext uri="{FF2B5EF4-FFF2-40B4-BE49-F238E27FC236}">
                      <a16:creationId xmlns:a16="http://schemas.microsoft.com/office/drawing/2014/main" id="{54C2475F-676F-7DD5-D79F-E610E6252D41}"/>
                    </a:ext>
                  </a:extLst>
                </p:cNvPr>
                <p:cNvGrpSpPr/>
                <p:nvPr/>
              </p:nvGrpSpPr>
              <p:grpSpPr>
                <a:xfrm>
                  <a:off x="4645961" y="4013511"/>
                  <a:ext cx="296636" cy="82658"/>
                  <a:chOff x="4645961" y="4013511"/>
                  <a:chExt cx="296636" cy="82658"/>
                </a:xfrm>
              </p:grpSpPr>
              <p:sp>
                <p:nvSpPr>
                  <p:cNvPr id="1820" name="Freeform: Shape 1819">
                    <a:extLst>
                      <a:ext uri="{FF2B5EF4-FFF2-40B4-BE49-F238E27FC236}">
                        <a16:creationId xmlns:a16="http://schemas.microsoft.com/office/drawing/2014/main" id="{1E2B4ED7-869A-0E13-65EE-926EA0BD5B38}"/>
                      </a:ext>
                    </a:extLst>
                  </p:cNvPr>
                  <p:cNvSpPr/>
                  <p:nvPr/>
                </p:nvSpPr>
                <p:spPr>
                  <a:xfrm>
                    <a:off x="4646342" y="4013511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4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4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77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1"/>
                          <a:pt x="295561" y="7239"/>
                        </a:cubicBezTo>
                        <a:cubicBezTo>
                          <a:pt x="295980" y="8230"/>
                          <a:pt x="296123" y="936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1" name="Freeform: Shape 1820">
                    <a:extLst>
                      <a:ext uri="{FF2B5EF4-FFF2-40B4-BE49-F238E27FC236}">
                        <a16:creationId xmlns:a16="http://schemas.microsoft.com/office/drawing/2014/main" id="{72B0D0FF-C602-7416-F0EE-1F1E6D6B7659}"/>
                      </a:ext>
                    </a:extLst>
                  </p:cNvPr>
                  <p:cNvSpPr/>
                  <p:nvPr/>
                </p:nvSpPr>
                <p:spPr>
                  <a:xfrm>
                    <a:off x="4645961" y="4023750"/>
                    <a:ext cx="296636" cy="72389"/>
                  </a:xfrm>
                  <a:custGeom>
                    <a:avLst/>
                    <a:gdLst>
                      <a:gd name="connsiteX0" fmla="*/ 279444 w 296636"/>
                      <a:gd name="connsiteY0" fmla="*/ 60103 h 72389"/>
                      <a:gd name="connsiteX1" fmla="*/ 279444 w 296636"/>
                      <a:gd name="connsiteY1" fmla="*/ 4020 h 72389"/>
                      <a:gd name="connsiteX2" fmla="*/ 275892 w 296636"/>
                      <a:gd name="connsiteY2" fmla="*/ 467 h 72389"/>
                      <a:gd name="connsiteX3" fmla="*/ 272339 w 296636"/>
                      <a:gd name="connsiteY3" fmla="*/ 4020 h 72389"/>
                      <a:gd name="connsiteX4" fmla="*/ 272339 w 296636"/>
                      <a:gd name="connsiteY4" fmla="*/ 60103 h 72389"/>
                      <a:gd name="connsiteX5" fmla="*/ 256261 w 296636"/>
                      <a:gd name="connsiteY5" fmla="*/ 60103 h 72389"/>
                      <a:gd name="connsiteX6" fmla="*/ 256261 w 296636"/>
                      <a:gd name="connsiteY6" fmla="*/ 4020 h 72389"/>
                      <a:gd name="connsiteX7" fmla="*/ 252708 w 296636"/>
                      <a:gd name="connsiteY7" fmla="*/ 467 h 72389"/>
                      <a:gd name="connsiteX8" fmla="*/ 249155 w 296636"/>
                      <a:gd name="connsiteY8" fmla="*/ 4020 h 72389"/>
                      <a:gd name="connsiteX9" fmla="*/ 249155 w 296636"/>
                      <a:gd name="connsiteY9" fmla="*/ 60103 h 72389"/>
                      <a:gd name="connsiteX10" fmla="*/ 233076 w 296636"/>
                      <a:gd name="connsiteY10" fmla="*/ 60103 h 72389"/>
                      <a:gd name="connsiteX11" fmla="*/ 233076 w 296636"/>
                      <a:gd name="connsiteY11" fmla="*/ 4020 h 72389"/>
                      <a:gd name="connsiteX12" fmla="*/ 229524 w 296636"/>
                      <a:gd name="connsiteY12" fmla="*/ 467 h 72389"/>
                      <a:gd name="connsiteX13" fmla="*/ 225971 w 296636"/>
                      <a:gd name="connsiteY13" fmla="*/ 4020 h 72389"/>
                      <a:gd name="connsiteX14" fmla="*/ 225971 w 296636"/>
                      <a:gd name="connsiteY14" fmla="*/ 60103 h 72389"/>
                      <a:gd name="connsiteX15" fmla="*/ 209893 w 296636"/>
                      <a:gd name="connsiteY15" fmla="*/ 60103 h 72389"/>
                      <a:gd name="connsiteX16" fmla="*/ 209893 w 296636"/>
                      <a:gd name="connsiteY16" fmla="*/ 4020 h 72389"/>
                      <a:gd name="connsiteX17" fmla="*/ 206340 w 296636"/>
                      <a:gd name="connsiteY17" fmla="*/ 467 h 72389"/>
                      <a:gd name="connsiteX18" fmla="*/ 202787 w 296636"/>
                      <a:gd name="connsiteY18" fmla="*/ 4020 h 72389"/>
                      <a:gd name="connsiteX19" fmla="*/ 202787 w 296636"/>
                      <a:gd name="connsiteY19" fmla="*/ 60103 h 72389"/>
                      <a:gd name="connsiteX20" fmla="*/ 186709 w 296636"/>
                      <a:gd name="connsiteY20" fmla="*/ 60103 h 72389"/>
                      <a:gd name="connsiteX21" fmla="*/ 186709 w 296636"/>
                      <a:gd name="connsiteY21" fmla="*/ 4020 h 72389"/>
                      <a:gd name="connsiteX22" fmla="*/ 183156 w 296636"/>
                      <a:gd name="connsiteY22" fmla="*/ 467 h 72389"/>
                      <a:gd name="connsiteX23" fmla="*/ 179603 w 296636"/>
                      <a:gd name="connsiteY23" fmla="*/ 4020 h 72389"/>
                      <a:gd name="connsiteX24" fmla="*/ 179603 w 296636"/>
                      <a:gd name="connsiteY24" fmla="*/ 60103 h 72389"/>
                      <a:gd name="connsiteX25" fmla="*/ 163525 w 296636"/>
                      <a:gd name="connsiteY25" fmla="*/ 60103 h 72389"/>
                      <a:gd name="connsiteX26" fmla="*/ 163525 w 296636"/>
                      <a:gd name="connsiteY26" fmla="*/ 4020 h 72389"/>
                      <a:gd name="connsiteX27" fmla="*/ 159972 w 296636"/>
                      <a:gd name="connsiteY27" fmla="*/ 467 h 72389"/>
                      <a:gd name="connsiteX28" fmla="*/ 156420 w 296636"/>
                      <a:gd name="connsiteY28" fmla="*/ 4020 h 72389"/>
                      <a:gd name="connsiteX29" fmla="*/ 156420 w 296636"/>
                      <a:gd name="connsiteY29" fmla="*/ 60103 h 72389"/>
                      <a:gd name="connsiteX30" fmla="*/ 140341 w 296636"/>
                      <a:gd name="connsiteY30" fmla="*/ 60103 h 72389"/>
                      <a:gd name="connsiteX31" fmla="*/ 140341 w 296636"/>
                      <a:gd name="connsiteY31" fmla="*/ 4020 h 72389"/>
                      <a:gd name="connsiteX32" fmla="*/ 136788 w 296636"/>
                      <a:gd name="connsiteY32" fmla="*/ 467 h 72389"/>
                      <a:gd name="connsiteX33" fmla="*/ 133235 w 296636"/>
                      <a:gd name="connsiteY33" fmla="*/ 4020 h 72389"/>
                      <a:gd name="connsiteX34" fmla="*/ 133235 w 296636"/>
                      <a:gd name="connsiteY34" fmla="*/ 60103 h 72389"/>
                      <a:gd name="connsiteX35" fmla="*/ 117157 w 296636"/>
                      <a:gd name="connsiteY35" fmla="*/ 60103 h 72389"/>
                      <a:gd name="connsiteX36" fmla="*/ 117157 w 296636"/>
                      <a:gd name="connsiteY36" fmla="*/ 4020 h 72389"/>
                      <a:gd name="connsiteX37" fmla="*/ 113604 w 296636"/>
                      <a:gd name="connsiteY37" fmla="*/ 467 h 72389"/>
                      <a:gd name="connsiteX38" fmla="*/ 110052 w 296636"/>
                      <a:gd name="connsiteY38" fmla="*/ 4020 h 72389"/>
                      <a:gd name="connsiteX39" fmla="*/ 110052 w 296636"/>
                      <a:gd name="connsiteY39" fmla="*/ 60103 h 72389"/>
                      <a:gd name="connsiteX40" fmla="*/ 93974 w 296636"/>
                      <a:gd name="connsiteY40" fmla="*/ 60103 h 72389"/>
                      <a:gd name="connsiteX41" fmla="*/ 93974 w 296636"/>
                      <a:gd name="connsiteY41" fmla="*/ 4020 h 72389"/>
                      <a:gd name="connsiteX42" fmla="*/ 90421 w 296636"/>
                      <a:gd name="connsiteY42" fmla="*/ 467 h 72389"/>
                      <a:gd name="connsiteX43" fmla="*/ 86868 w 296636"/>
                      <a:gd name="connsiteY43" fmla="*/ 4020 h 72389"/>
                      <a:gd name="connsiteX44" fmla="*/ 86868 w 296636"/>
                      <a:gd name="connsiteY44" fmla="*/ 60103 h 72389"/>
                      <a:gd name="connsiteX45" fmla="*/ 71113 w 296636"/>
                      <a:gd name="connsiteY45" fmla="*/ 60103 h 72389"/>
                      <a:gd name="connsiteX46" fmla="*/ 70790 w 296636"/>
                      <a:gd name="connsiteY46" fmla="*/ 60036 h 72389"/>
                      <a:gd name="connsiteX47" fmla="*/ 70790 w 296636"/>
                      <a:gd name="connsiteY47" fmla="*/ 4020 h 72389"/>
                      <a:gd name="connsiteX48" fmla="*/ 67237 w 296636"/>
                      <a:gd name="connsiteY48" fmla="*/ 467 h 72389"/>
                      <a:gd name="connsiteX49" fmla="*/ 63684 w 296636"/>
                      <a:gd name="connsiteY49" fmla="*/ 4020 h 72389"/>
                      <a:gd name="connsiteX50" fmla="*/ 63684 w 296636"/>
                      <a:gd name="connsiteY50" fmla="*/ 56893 h 72389"/>
                      <a:gd name="connsiteX51" fmla="*/ 60855 w 296636"/>
                      <a:gd name="connsiteY51" fmla="*/ 49521 h 72389"/>
                      <a:gd name="connsiteX52" fmla="*/ 59931 w 296636"/>
                      <a:gd name="connsiteY52" fmla="*/ 10801 h 72389"/>
                      <a:gd name="connsiteX53" fmla="*/ 49463 w 296636"/>
                      <a:gd name="connsiteY53" fmla="*/ 0 h 72389"/>
                      <a:gd name="connsiteX54" fmla="*/ 10763 w 296636"/>
                      <a:gd name="connsiteY54" fmla="*/ 0 h 72389"/>
                      <a:gd name="connsiteX55" fmla="*/ 0 w 296636"/>
                      <a:gd name="connsiteY55" fmla="*/ 10573 h 72389"/>
                      <a:gd name="connsiteX56" fmla="*/ 610 w 296636"/>
                      <a:gd name="connsiteY56" fmla="*/ 61817 h 72389"/>
                      <a:gd name="connsiteX57" fmla="*/ 10858 w 296636"/>
                      <a:gd name="connsiteY57" fmla="*/ 72390 h 72389"/>
                      <a:gd name="connsiteX58" fmla="*/ 285826 w 296636"/>
                      <a:gd name="connsiteY58" fmla="*/ 72390 h 72389"/>
                      <a:gd name="connsiteX59" fmla="*/ 296599 w 296636"/>
                      <a:gd name="connsiteY59" fmla="*/ 61665 h 72389"/>
                      <a:gd name="connsiteX60" fmla="*/ 296637 w 296636"/>
                      <a:gd name="connsiteY60" fmla="*/ 60093 h 72389"/>
                      <a:gd name="connsiteX61" fmla="*/ 279444 w 296636"/>
                      <a:gd name="connsiteY61" fmla="*/ 60093 h 7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6" h="72389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6" y="60103"/>
                        </a:lnTo>
                        <a:lnTo>
                          <a:pt x="233076" y="4020"/>
                        </a:lnTo>
                        <a:cubicBezTo>
                          <a:pt x="233076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6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22" name="Freeform: Shape 1821">
                    <a:extLst>
                      <a:ext uri="{FF2B5EF4-FFF2-40B4-BE49-F238E27FC236}">
                        <a16:creationId xmlns:a16="http://schemas.microsoft.com/office/drawing/2014/main" id="{3F026280-D473-C196-91FD-3190B201EBE0}"/>
                      </a:ext>
                    </a:extLst>
                  </p:cNvPr>
                  <p:cNvSpPr/>
                  <p:nvPr/>
                </p:nvSpPr>
                <p:spPr>
                  <a:xfrm>
                    <a:off x="4646904" y="4013511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4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4" y="0"/>
                        </a:lnTo>
                        <a:cubicBezTo>
                          <a:pt x="28959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6" name="Graphic 2">
                  <a:extLst>
                    <a:ext uri="{FF2B5EF4-FFF2-40B4-BE49-F238E27FC236}">
                      <a16:creationId xmlns:a16="http://schemas.microsoft.com/office/drawing/2014/main" id="{6DA1203E-E208-D5B8-06BC-164561389366}"/>
                    </a:ext>
                  </a:extLst>
                </p:cNvPr>
                <p:cNvGrpSpPr/>
                <p:nvPr/>
              </p:nvGrpSpPr>
              <p:grpSpPr>
                <a:xfrm>
                  <a:off x="4687814" y="3930843"/>
                  <a:ext cx="296637" cy="82657"/>
                  <a:chOff x="4687814" y="3930843"/>
                  <a:chExt cx="296637" cy="82657"/>
                </a:xfrm>
              </p:grpSpPr>
              <p:sp>
                <p:nvSpPr>
                  <p:cNvPr id="1817" name="Freeform: Shape 1816">
                    <a:extLst>
                      <a:ext uri="{FF2B5EF4-FFF2-40B4-BE49-F238E27FC236}">
                        <a16:creationId xmlns:a16="http://schemas.microsoft.com/office/drawing/2014/main" id="{199AA00D-BCFE-1372-5ADF-A90D0D38D17E}"/>
                      </a:ext>
                    </a:extLst>
                  </p:cNvPr>
                  <p:cNvSpPr/>
                  <p:nvPr/>
                </p:nvSpPr>
                <p:spPr>
                  <a:xfrm>
                    <a:off x="4688185" y="3930843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86" y="82658"/>
                          <a:pt x="0" y="77971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90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8" name="Freeform: Shape 1817">
                    <a:extLst>
                      <a:ext uri="{FF2B5EF4-FFF2-40B4-BE49-F238E27FC236}">
                        <a16:creationId xmlns:a16="http://schemas.microsoft.com/office/drawing/2014/main" id="{354BD459-4907-A2F6-2481-18D4065DB446}"/>
                      </a:ext>
                    </a:extLst>
                  </p:cNvPr>
                  <p:cNvSpPr/>
                  <p:nvPr/>
                </p:nvSpPr>
                <p:spPr>
                  <a:xfrm>
                    <a:off x="4687814" y="3941092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4 w 296637"/>
                      <a:gd name="connsiteY23" fmla="*/ 4020 h 72390"/>
                      <a:gd name="connsiteX24" fmla="*/ 179604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4" y="2057"/>
                          <a:pt x="179604" y="4020"/>
                        </a:cubicBezTo>
                        <a:lnTo>
                          <a:pt x="179604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5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0"/>
                        </a:lnTo>
                        <a:cubicBezTo>
                          <a:pt x="117158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9" name="Freeform: Shape 1818">
                    <a:extLst>
                      <a:ext uri="{FF2B5EF4-FFF2-40B4-BE49-F238E27FC236}">
                        <a16:creationId xmlns:a16="http://schemas.microsoft.com/office/drawing/2014/main" id="{EAFBC7BF-D71C-A765-D9D1-25C0FD5B0918}"/>
                      </a:ext>
                    </a:extLst>
                  </p:cNvPr>
                  <p:cNvSpPr/>
                  <p:nvPr/>
                </p:nvSpPr>
                <p:spPr>
                  <a:xfrm>
                    <a:off x="4688757" y="3930853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9" y="-9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7" name="Graphic 2">
                  <a:extLst>
                    <a:ext uri="{FF2B5EF4-FFF2-40B4-BE49-F238E27FC236}">
                      <a16:creationId xmlns:a16="http://schemas.microsoft.com/office/drawing/2014/main" id="{648E5CA1-68B6-CD5D-E246-76221AD59787}"/>
                    </a:ext>
                  </a:extLst>
                </p:cNvPr>
                <p:cNvGrpSpPr/>
                <p:nvPr/>
              </p:nvGrpSpPr>
              <p:grpSpPr>
                <a:xfrm>
                  <a:off x="4672812" y="3848176"/>
                  <a:ext cx="296712" cy="82667"/>
                  <a:chOff x="4672812" y="3848176"/>
                  <a:chExt cx="296712" cy="82667"/>
                </a:xfrm>
              </p:grpSpPr>
              <p:sp>
                <p:nvSpPr>
                  <p:cNvPr id="1814" name="Freeform: Shape 1813">
                    <a:extLst>
                      <a:ext uri="{FF2B5EF4-FFF2-40B4-BE49-F238E27FC236}">
                        <a16:creationId xmlns:a16="http://schemas.microsoft.com/office/drawing/2014/main" id="{C842F092-B7FC-4BD2-11F0-FF1578D3AA6C}"/>
                      </a:ext>
                    </a:extLst>
                  </p:cNvPr>
                  <p:cNvSpPr/>
                  <p:nvPr/>
                </p:nvSpPr>
                <p:spPr>
                  <a:xfrm>
                    <a:off x="4673183" y="3848176"/>
                    <a:ext cx="296132" cy="82667"/>
                  </a:xfrm>
                  <a:custGeom>
                    <a:avLst/>
                    <a:gdLst>
                      <a:gd name="connsiteX0" fmla="*/ 296133 w 296132"/>
                      <a:gd name="connsiteY0" fmla="*/ 10516 h 82667"/>
                      <a:gd name="connsiteX1" fmla="*/ 296133 w 296132"/>
                      <a:gd name="connsiteY1" fmla="*/ 72152 h 82667"/>
                      <a:gd name="connsiteX2" fmla="*/ 285626 w 296132"/>
                      <a:gd name="connsiteY2" fmla="*/ 82668 h 82667"/>
                      <a:gd name="connsiteX3" fmla="*/ 10516 w 296132"/>
                      <a:gd name="connsiteY3" fmla="*/ 82668 h 82667"/>
                      <a:gd name="connsiteX4" fmla="*/ 0 w 296132"/>
                      <a:gd name="connsiteY4" fmla="*/ 72152 h 82667"/>
                      <a:gd name="connsiteX5" fmla="*/ 0 w 296132"/>
                      <a:gd name="connsiteY5" fmla="*/ 10516 h 82667"/>
                      <a:gd name="connsiteX6" fmla="*/ 572 w 296132"/>
                      <a:gd name="connsiteY6" fmla="*/ 7249 h 82667"/>
                      <a:gd name="connsiteX7" fmla="*/ 10516 w 296132"/>
                      <a:gd name="connsiteY7" fmla="*/ 0 h 82667"/>
                      <a:gd name="connsiteX8" fmla="*/ 285626 w 296132"/>
                      <a:gd name="connsiteY8" fmla="*/ 0 h 82667"/>
                      <a:gd name="connsiteX9" fmla="*/ 295561 w 296132"/>
                      <a:gd name="connsiteY9" fmla="*/ 7249 h 82667"/>
                      <a:gd name="connsiteX10" fmla="*/ 296133 w 29613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32" h="82667">
                        <a:moveTo>
                          <a:pt x="296133" y="10516"/>
                        </a:moveTo>
                        <a:lnTo>
                          <a:pt x="296133" y="72152"/>
                        </a:lnTo>
                        <a:cubicBezTo>
                          <a:pt x="296133" y="77972"/>
                          <a:pt x="291303" y="82668"/>
                          <a:pt x="285626" y="82668"/>
                        </a:cubicBezTo>
                        <a:lnTo>
                          <a:pt x="10516" y="82668"/>
                        </a:lnTo>
                        <a:cubicBezTo>
                          <a:pt x="4686" y="82668"/>
                          <a:pt x="0" y="77981"/>
                          <a:pt x="0" y="7215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39"/>
                          <a:pt x="572" y="7249"/>
                        </a:cubicBezTo>
                        <a:cubicBezTo>
                          <a:pt x="1848" y="299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42" y="2982"/>
                          <a:pt x="295561" y="7249"/>
                        </a:cubicBezTo>
                        <a:cubicBezTo>
                          <a:pt x="295990" y="8249"/>
                          <a:pt x="296133" y="9382"/>
                          <a:pt x="29613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5" name="Freeform: Shape 1814">
                    <a:extLst>
                      <a:ext uri="{FF2B5EF4-FFF2-40B4-BE49-F238E27FC236}">
                        <a16:creationId xmlns:a16="http://schemas.microsoft.com/office/drawing/2014/main" id="{19625695-741D-F7B8-2575-8491AE3D882E}"/>
                      </a:ext>
                    </a:extLst>
                  </p:cNvPr>
                  <p:cNvSpPr/>
                  <p:nvPr/>
                </p:nvSpPr>
                <p:spPr>
                  <a:xfrm>
                    <a:off x="4672812" y="3858434"/>
                    <a:ext cx="296712" cy="72390"/>
                  </a:xfrm>
                  <a:custGeom>
                    <a:avLst/>
                    <a:gdLst>
                      <a:gd name="connsiteX0" fmla="*/ 279444 w 296712"/>
                      <a:gd name="connsiteY0" fmla="*/ 60103 h 72390"/>
                      <a:gd name="connsiteX1" fmla="*/ 279444 w 296712"/>
                      <a:gd name="connsiteY1" fmla="*/ 4020 h 72390"/>
                      <a:gd name="connsiteX2" fmla="*/ 275892 w 296712"/>
                      <a:gd name="connsiteY2" fmla="*/ 467 h 72390"/>
                      <a:gd name="connsiteX3" fmla="*/ 272339 w 296712"/>
                      <a:gd name="connsiteY3" fmla="*/ 4020 h 72390"/>
                      <a:gd name="connsiteX4" fmla="*/ 272339 w 296712"/>
                      <a:gd name="connsiteY4" fmla="*/ 60103 h 72390"/>
                      <a:gd name="connsiteX5" fmla="*/ 256261 w 296712"/>
                      <a:gd name="connsiteY5" fmla="*/ 60103 h 72390"/>
                      <a:gd name="connsiteX6" fmla="*/ 256261 w 296712"/>
                      <a:gd name="connsiteY6" fmla="*/ 4020 h 72390"/>
                      <a:gd name="connsiteX7" fmla="*/ 252708 w 296712"/>
                      <a:gd name="connsiteY7" fmla="*/ 467 h 72390"/>
                      <a:gd name="connsiteX8" fmla="*/ 249155 w 296712"/>
                      <a:gd name="connsiteY8" fmla="*/ 4020 h 72390"/>
                      <a:gd name="connsiteX9" fmla="*/ 249155 w 296712"/>
                      <a:gd name="connsiteY9" fmla="*/ 60103 h 72390"/>
                      <a:gd name="connsiteX10" fmla="*/ 233076 w 296712"/>
                      <a:gd name="connsiteY10" fmla="*/ 60103 h 72390"/>
                      <a:gd name="connsiteX11" fmla="*/ 233076 w 296712"/>
                      <a:gd name="connsiteY11" fmla="*/ 4020 h 72390"/>
                      <a:gd name="connsiteX12" fmla="*/ 229524 w 296712"/>
                      <a:gd name="connsiteY12" fmla="*/ 467 h 72390"/>
                      <a:gd name="connsiteX13" fmla="*/ 225971 w 296712"/>
                      <a:gd name="connsiteY13" fmla="*/ 4020 h 72390"/>
                      <a:gd name="connsiteX14" fmla="*/ 225971 w 296712"/>
                      <a:gd name="connsiteY14" fmla="*/ 60103 h 72390"/>
                      <a:gd name="connsiteX15" fmla="*/ 209893 w 296712"/>
                      <a:gd name="connsiteY15" fmla="*/ 60103 h 72390"/>
                      <a:gd name="connsiteX16" fmla="*/ 209893 w 296712"/>
                      <a:gd name="connsiteY16" fmla="*/ 4020 h 72390"/>
                      <a:gd name="connsiteX17" fmla="*/ 206340 w 296712"/>
                      <a:gd name="connsiteY17" fmla="*/ 467 h 72390"/>
                      <a:gd name="connsiteX18" fmla="*/ 202787 w 296712"/>
                      <a:gd name="connsiteY18" fmla="*/ 4020 h 72390"/>
                      <a:gd name="connsiteX19" fmla="*/ 202787 w 296712"/>
                      <a:gd name="connsiteY19" fmla="*/ 60103 h 72390"/>
                      <a:gd name="connsiteX20" fmla="*/ 186709 w 296712"/>
                      <a:gd name="connsiteY20" fmla="*/ 60103 h 72390"/>
                      <a:gd name="connsiteX21" fmla="*/ 186709 w 296712"/>
                      <a:gd name="connsiteY21" fmla="*/ 4020 h 72390"/>
                      <a:gd name="connsiteX22" fmla="*/ 183156 w 296712"/>
                      <a:gd name="connsiteY22" fmla="*/ 467 h 72390"/>
                      <a:gd name="connsiteX23" fmla="*/ 179603 w 296712"/>
                      <a:gd name="connsiteY23" fmla="*/ 4020 h 72390"/>
                      <a:gd name="connsiteX24" fmla="*/ 179603 w 296712"/>
                      <a:gd name="connsiteY24" fmla="*/ 60103 h 72390"/>
                      <a:gd name="connsiteX25" fmla="*/ 163525 w 296712"/>
                      <a:gd name="connsiteY25" fmla="*/ 60103 h 72390"/>
                      <a:gd name="connsiteX26" fmla="*/ 163525 w 296712"/>
                      <a:gd name="connsiteY26" fmla="*/ 4020 h 72390"/>
                      <a:gd name="connsiteX27" fmla="*/ 159972 w 296712"/>
                      <a:gd name="connsiteY27" fmla="*/ 467 h 72390"/>
                      <a:gd name="connsiteX28" fmla="*/ 156420 w 296712"/>
                      <a:gd name="connsiteY28" fmla="*/ 4020 h 72390"/>
                      <a:gd name="connsiteX29" fmla="*/ 156420 w 296712"/>
                      <a:gd name="connsiteY29" fmla="*/ 60103 h 72390"/>
                      <a:gd name="connsiteX30" fmla="*/ 140341 w 296712"/>
                      <a:gd name="connsiteY30" fmla="*/ 60103 h 72390"/>
                      <a:gd name="connsiteX31" fmla="*/ 140341 w 296712"/>
                      <a:gd name="connsiteY31" fmla="*/ 4020 h 72390"/>
                      <a:gd name="connsiteX32" fmla="*/ 136788 w 296712"/>
                      <a:gd name="connsiteY32" fmla="*/ 467 h 72390"/>
                      <a:gd name="connsiteX33" fmla="*/ 133235 w 296712"/>
                      <a:gd name="connsiteY33" fmla="*/ 4020 h 72390"/>
                      <a:gd name="connsiteX34" fmla="*/ 133235 w 296712"/>
                      <a:gd name="connsiteY34" fmla="*/ 60103 h 72390"/>
                      <a:gd name="connsiteX35" fmla="*/ 117157 w 296712"/>
                      <a:gd name="connsiteY35" fmla="*/ 60103 h 72390"/>
                      <a:gd name="connsiteX36" fmla="*/ 117157 w 296712"/>
                      <a:gd name="connsiteY36" fmla="*/ 4020 h 72390"/>
                      <a:gd name="connsiteX37" fmla="*/ 113604 w 296712"/>
                      <a:gd name="connsiteY37" fmla="*/ 467 h 72390"/>
                      <a:gd name="connsiteX38" fmla="*/ 110052 w 296712"/>
                      <a:gd name="connsiteY38" fmla="*/ 4020 h 72390"/>
                      <a:gd name="connsiteX39" fmla="*/ 110052 w 296712"/>
                      <a:gd name="connsiteY39" fmla="*/ 60103 h 72390"/>
                      <a:gd name="connsiteX40" fmla="*/ 93974 w 296712"/>
                      <a:gd name="connsiteY40" fmla="*/ 60103 h 72390"/>
                      <a:gd name="connsiteX41" fmla="*/ 93974 w 296712"/>
                      <a:gd name="connsiteY41" fmla="*/ 4020 h 72390"/>
                      <a:gd name="connsiteX42" fmla="*/ 90421 w 296712"/>
                      <a:gd name="connsiteY42" fmla="*/ 467 h 72390"/>
                      <a:gd name="connsiteX43" fmla="*/ 86868 w 296712"/>
                      <a:gd name="connsiteY43" fmla="*/ 4020 h 72390"/>
                      <a:gd name="connsiteX44" fmla="*/ 86868 w 296712"/>
                      <a:gd name="connsiteY44" fmla="*/ 60103 h 72390"/>
                      <a:gd name="connsiteX45" fmla="*/ 71113 w 296712"/>
                      <a:gd name="connsiteY45" fmla="*/ 60103 h 72390"/>
                      <a:gd name="connsiteX46" fmla="*/ 70790 w 296712"/>
                      <a:gd name="connsiteY46" fmla="*/ 60036 h 72390"/>
                      <a:gd name="connsiteX47" fmla="*/ 70790 w 296712"/>
                      <a:gd name="connsiteY47" fmla="*/ 4020 h 72390"/>
                      <a:gd name="connsiteX48" fmla="*/ 67237 w 296712"/>
                      <a:gd name="connsiteY48" fmla="*/ 467 h 72390"/>
                      <a:gd name="connsiteX49" fmla="*/ 63684 w 296712"/>
                      <a:gd name="connsiteY49" fmla="*/ 4020 h 72390"/>
                      <a:gd name="connsiteX50" fmla="*/ 63684 w 296712"/>
                      <a:gd name="connsiteY50" fmla="*/ 56893 h 72390"/>
                      <a:gd name="connsiteX51" fmla="*/ 60855 w 296712"/>
                      <a:gd name="connsiteY51" fmla="*/ 49521 h 72390"/>
                      <a:gd name="connsiteX52" fmla="*/ 59931 w 296712"/>
                      <a:gd name="connsiteY52" fmla="*/ 10801 h 72390"/>
                      <a:gd name="connsiteX53" fmla="*/ 49463 w 296712"/>
                      <a:gd name="connsiteY53" fmla="*/ 0 h 72390"/>
                      <a:gd name="connsiteX54" fmla="*/ 10763 w 296712"/>
                      <a:gd name="connsiteY54" fmla="*/ 0 h 72390"/>
                      <a:gd name="connsiteX55" fmla="*/ 0 w 296712"/>
                      <a:gd name="connsiteY55" fmla="*/ 10573 h 72390"/>
                      <a:gd name="connsiteX56" fmla="*/ 610 w 296712"/>
                      <a:gd name="connsiteY56" fmla="*/ 61817 h 72390"/>
                      <a:gd name="connsiteX57" fmla="*/ 10858 w 296712"/>
                      <a:gd name="connsiteY57" fmla="*/ 72390 h 72390"/>
                      <a:gd name="connsiteX58" fmla="*/ 285902 w 296712"/>
                      <a:gd name="connsiteY58" fmla="*/ 72390 h 72390"/>
                      <a:gd name="connsiteX59" fmla="*/ 296675 w 296712"/>
                      <a:gd name="connsiteY59" fmla="*/ 61665 h 72390"/>
                      <a:gd name="connsiteX60" fmla="*/ 296713 w 296712"/>
                      <a:gd name="connsiteY60" fmla="*/ 60093 h 72390"/>
                      <a:gd name="connsiteX61" fmla="*/ 279444 w 296712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712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29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6" y="60103"/>
                        </a:lnTo>
                        <a:lnTo>
                          <a:pt x="233076" y="4020"/>
                        </a:lnTo>
                        <a:cubicBezTo>
                          <a:pt x="233076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4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3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902" y="72390"/>
                        </a:lnTo>
                        <a:cubicBezTo>
                          <a:pt x="291722" y="72390"/>
                          <a:pt x="296532" y="67532"/>
                          <a:pt x="296675" y="61665"/>
                        </a:cubicBezTo>
                        <a:lnTo>
                          <a:pt x="296713" y="60093"/>
                        </a:lnTo>
                        <a:lnTo>
                          <a:pt x="279444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6" name="Freeform: Shape 1815">
                    <a:extLst>
                      <a:ext uri="{FF2B5EF4-FFF2-40B4-BE49-F238E27FC236}">
                        <a16:creationId xmlns:a16="http://schemas.microsoft.com/office/drawing/2014/main" id="{4B4D102B-DF38-D548-87F9-A53D534D434A}"/>
                      </a:ext>
                    </a:extLst>
                  </p:cNvPr>
                  <p:cNvSpPr/>
                  <p:nvPr/>
                </p:nvSpPr>
                <p:spPr>
                  <a:xfrm>
                    <a:off x="4673755" y="3848176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4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91"/>
                          <a:pt x="5248" y="0"/>
                          <a:pt x="9944" y="0"/>
                        </a:cubicBezTo>
                        <a:lnTo>
                          <a:pt x="285054" y="0"/>
                        </a:lnTo>
                        <a:cubicBezTo>
                          <a:pt x="289588" y="10"/>
                          <a:pt x="293570" y="2991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8" name="Graphic 2">
                  <a:extLst>
                    <a:ext uri="{FF2B5EF4-FFF2-40B4-BE49-F238E27FC236}">
                      <a16:creationId xmlns:a16="http://schemas.microsoft.com/office/drawing/2014/main" id="{8612AFB7-AED4-B92F-3511-A7F6F46F6C5B}"/>
                    </a:ext>
                  </a:extLst>
                </p:cNvPr>
                <p:cNvGrpSpPr/>
                <p:nvPr/>
              </p:nvGrpSpPr>
              <p:grpSpPr>
                <a:xfrm>
                  <a:off x="4657820" y="3765518"/>
                  <a:ext cx="296637" cy="82667"/>
                  <a:chOff x="4657820" y="3765518"/>
                  <a:chExt cx="296637" cy="82667"/>
                </a:xfrm>
              </p:grpSpPr>
              <p:sp>
                <p:nvSpPr>
                  <p:cNvPr id="1811" name="Freeform: Shape 1810">
                    <a:extLst>
                      <a:ext uri="{FF2B5EF4-FFF2-40B4-BE49-F238E27FC236}">
                        <a16:creationId xmlns:a16="http://schemas.microsoft.com/office/drawing/2014/main" id="{1964B7E0-4B30-AA3E-6F97-849172107B01}"/>
                      </a:ext>
                    </a:extLst>
                  </p:cNvPr>
                  <p:cNvSpPr/>
                  <p:nvPr/>
                </p:nvSpPr>
                <p:spPr>
                  <a:xfrm>
                    <a:off x="4658191" y="3765518"/>
                    <a:ext cx="296122" cy="82667"/>
                  </a:xfrm>
                  <a:custGeom>
                    <a:avLst/>
                    <a:gdLst>
                      <a:gd name="connsiteX0" fmla="*/ 296123 w 296122"/>
                      <a:gd name="connsiteY0" fmla="*/ 10516 h 82667"/>
                      <a:gd name="connsiteX1" fmla="*/ 296123 w 296122"/>
                      <a:gd name="connsiteY1" fmla="*/ 72162 h 82667"/>
                      <a:gd name="connsiteX2" fmla="*/ 285617 w 296122"/>
                      <a:gd name="connsiteY2" fmla="*/ 82668 h 82667"/>
                      <a:gd name="connsiteX3" fmla="*/ 10506 w 296122"/>
                      <a:gd name="connsiteY3" fmla="*/ 82668 h 82667"/>
                      <a:gd name="connsiteX4" fmla="*/ 0 w 296122"/>
                      <a:gd name="connsiteY4" fmla="*/ 72162 h 82667"/>
                      <a:gd name="connsiteX5" fmla="*/ 0 w 296122"/>
                      <a:gd name="connsiteY5" fmla="*/ 10516 h 82667"/>
                      <a:gd name="connsiteX6" fmla="*/ 571 w 296122"/>
                      <a:gd name="connsiteY6" fmla="*/ 7249 h 82667"/>
                      <a:gd name="connsiteX7" fmla="*/ 10516 w 296122"/>
                      <a:gd name="connsiteY7" fmla="*/ 0 h 82667"/>
                      <a:gd name="connsiteX8" fmla="*/ 285626 w 296122"/>
                      <a:gd name="connsiteY8" fmla="*/ 0 h 82667"/>
                      <a:gd name="connsiteX9" fmla="*/ 295561 w 296122"/>
                      <a:gd name="connsiteY9" fmla="*/ 7249 h 82667"/>
                      <a:gd name="connsiteX10" fmla="*/ 296123 w 296122"/>
                      <a:gd name="connsiteY10" fmla="*/ 10516 h 82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67">
                        <a:moveTo>
                          <a:pt x="296123" y="10516"/>
                        </a:moveTo>
                        <a:lnTo>
                          <a:pt x="296123" y="72162"/>
                        </a:lnTo>
                        <a:cubicBezTo>
                          <a:pt x="296123" y="77981"/>
                          <a:pt x="291294" y="82668"/>
                          <a:pt x="285617" y="82668"/>
                        </a:cubicBezTo>
                        <a:lnTo>
                          <a:pt x="10506" y="82668"/>
                        </a:lnTo>
                        <a:cubicBezTo>
                          <a:pt x="4677" y="82668"/>
                          <a:pt x="0" y="77981"/>
                          <a:pt x="0" y="72162"/>
                        </a:cubicBezTo>
                        <a:lnTo>
                          <a:pt x="0" y="10516"/>
                        </a:lnTo>
                        <a:cubicBezTo>
                          <a:pt x="0" y="9382"/>
                          <a:pt x="143" y="8249"/>
                          <a:pt x="571" y="7249"/>
                        </a:cubicBezTo>
                        <a:cubicBezTo>
                          <a:pt x="1848" y="2982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2"/>
                          <a:pt x="295561" y="7249"/>
                        </a:cubicBezTo>
                        <a:cubicBezTo>
                          <a:pt x="295980" y="8239"/>
                          <a:pt x="296123" y="9382"/>
                          <a:pt x="296123" y="1051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2" name="Freeform: Shape 1811">
                    <a:extLst>
                      <a:ext uri="{FF2B5EF4-FFF2-40B4-BE49-F238E27FC236}">
                        <a16:creationId xmlns:a16="http://schemas.microsoft.com/office/drawing/2014/main" id="{FBDBE6E9-B930-DFEE-5B8F-70ECE9CAE1E6}"/>
                      </a:ext>
                    </a:extLst>
                  </p:cNvPr>
                  <p:cNvSpPr/>
                  <p:nvPr/>
                </p:nvSpPr>
                <p:spPr>
                  <a:xfrm>
                    <a:off x="4657820" y="3775767"/>
                    <a:ext cx="296637" cy="72390"/>
                  </a:xfrm>
                  <a:custGeom>
                    <a:avLst/>
                    <a:gdLst>
                      <a:gd name="connsiteX0" fmla="*/ 279444 w 296637"/>
                      <a:gd name="connsiteY0" fmla="*/ 60103 h 72390"/>
                      <a:gd name="connsiteX1" fmla="*/ 279444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2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5 w 296637"/>
                      <a:gd name="connsiteY33" fmla="*/ 4020 h 72390"/>
                      <a:gd name="connsiteX34" fmla="*/ 133235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4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4" y="60103"/>
                        </a:moveTo>
                        <a:lnTo>
                          <a:pt x="279444" y="4020"/>
                        </a:lnTo>
                        <a:cubicBezTo>
                          <a:pt x="279444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5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5" y="467"/>
                          <a:pt x="249155" y="205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5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5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5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4" y="467"/>
                          <a:pt x="159972" y="467"/>
                        </a:cubicBezTo>
                        <a:cubicBezTo>
                          <a:pt x="158010" y="467"/>
                          <a:pt x="156420" y="205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5" y="2057"/>
                          <a:pt x="133235" y="4020"/>
                        </a:cubicBezTo>
                        <a:lnTo>
                          <a:pt x="133235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2" y="467"/>
                          <a:pt x="110052" y="205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5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4" y="60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3" name="Freeform: Shape 1812">
                    <a:extLst>
                      <a:ext uri="{FF2B5EF4-FFF2-40B4-BE49-F238E27FC236}">
                        <a16:creationId xmlns:a16="http://schemas.microsoft.com/office/drawing/2014/main" id="{1D1CAFB2-6ABE-D8F8-792F-E35A6E7C0231}"/>
                      </a:ext>
                    </a:extLst>
                  </p:cNvPr>
                  <p:cNvSpPr/>
                  <p:nvPr/>
                </p:nvSpPr>
                <p:spPr>
                  <a:xfrm>
                    <a:off x="4658753" y="3765518"/>
                    <a:ext cx="294989" cy="7248"/>
                  </a:xfrm>
                  <a:custGeom>
                    <a:avLst/>
                    <a:gdLst>
                      <a:gd name="connsiteX0" fmla="*/ 294989 w 294989"/>
                      <a:gd name="connsiteY0" fmla="*/ 7249 h 7248"/>
                      <a:gd name="connsiteX1" fmla="*/ 0 w 294989"/>
                      <a:gd name="connsiteY1" fmla="*/ 7249 h 7248"/>
                      <a:gd name="connsiteX2" fmla="*/ 9944 w 294989"/>
                      <a:gd name="connsiteY2" fmla="*/ 0 h 7248"/>
                      <a:gd name="connsiteX3" fmla="*/ 285055 w 294989"/>
                      <a:gd name="connsiteY3" fmla="*/ 0 h 7248"/>
                      <a:gd name="connsiteX4" fmla="*/ 294989 w 294989"/>
                      <a:gd name="connsiteY4" fmla="*/ 7249 h 7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48">
                        <a:moveTo>
                          <a:pt x="294989" y="7249"/>
                        </a:moveTo>
                        <a:lnTo>
                          <a:pt x="0" y="7249"/>
                        </a:lnTo>
                        <a:cubicBezTo>
                          <a:pt x="1276" y="2982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2"/>
                          <a:pt x="294989" y="724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799" name="Graphic 2">
                  <a:extLst>
                    <a:ext uri="{FF2B5EF4-FFF2-40B4-BE49-F238E27FC236}">
                      <a16:creationId xmlns:a16="http://schemas.microsoft.com/office/drawing/2014/main" id="{446931DB-9604-58D2-6865-759B5AA7DF32}"/>
                    </a:ext>
                  </a:extLst>
                </p:cNvPr>
                <p:cNvGrpSpPr/>
                <p:nvPr/>
              </p:nvGrpSpPr>
              <p:grpSpPr>
                <a:xfrm>
                  <a:off x="4657096" y="3682860"/>
                  <a:ext cx="296637" cy="82648"/>
                  <a:chOff x="4657096" y="3682860"/>
                  <a:chExt cx="296637" cy="82648"/>
                </a:xfrm>
              </p:grpSpPr>
              <p:sp>
                <p:nvSpPr>
                  <p:cNvPr id="1808" name="Freeform: Shape 1807">
                    <a:extLst>
                      <a:ext uri="{FF2B5EF4-FFF2-40B4-BE49-F238E27FC236}">
                        <a16:creationId xmlns:a16="http://schemas.microsoft.com/office/drawing/2014/main" id="{40513E8A-F72A-5C31-EC39-B002347F4B2E}"/>
                      </a:ext>
                    </a:extLst>
                  </p:cNvPr>
                  <p:cNvSpPr/>
                  <p:nvPr/>
                </p:nvSpPr>
                <p:spPr>
                  <a:xfrm>
                    <a:off x="4657401" y="3682860"/>
                    <a:ext cx="296122" cy="82648"/>
                  </a:xfrm>
                  <a:custGeom>
                    <a:avLst/>
                    <a:gdLst>
                      <a:gd name="connsiteX0" fmla="*/ 296123 w 296122"/>
                      <a:gd name="connsiteY0" fmla="*/ 10506 h 82648"/>
                      <a:gd name="connsiteX1" fmla="*/ 296123 w 296122"/>
                      <a:gd name="connsiteY1" fmla="*/ 72142 h 82648"/>
                      <a:gd name="connsiteX2" fmla="*/ 285617 w 296122"/>
                      <a:gd name="connsiteY2" fmla="*/ 82648 h 82648"/>
                      <a:gd name="connsiteX3" fmla="*/ 10506 w 296122"/>
                      <a:gd name="connsiteY3" fmla="*/ 82648 h 82648"/>
                      <a:gd name="connsiteX4" fmla="*/ 0 w 296122"/>
                      <a:gd name="connsiteY4" fmla="*/ 72142 h 82648"/>
                      <a:gd name="connsiteX5" fmla="*/ 0 w 296122"/>
                      <a:gd name="connsiteY5" fmla="*/ 10506 h 82648"/>
                      <a:gd name="connsiteX6" fmla="*/ 571 w 296122"/>
                      <a:gd name="connsiteY6" fmla="*/ 7239 h 82648"/>
                      <a:gd name="connsiteX7" fmla="*/ 10516 w 296122"/>
                      <a:gd name="connsiteY7" fmla="*/ 0 h 82648"/>
                      <a:gd name="connsiteX8" fmla="*/ 285626 w 296122"/>
                      <a:gd name="connsiteY8" fmla="*/ 0 h 82648"/>
                      <a:gd name="connsiteX9" fmla="*/ 295561 w 296122"/>
                      <a:gd name="connsiteY9" fmla="*/ 7239 h 82648"/>
                      <a:gd name="connsiteX10" fmla="*/ 296123 w 296122"/>
                      <a:gd name="connsiteY10" fmla="*/ 10506 h 8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48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62"/>
                          <a:pt x="291294" y="82648"/>
                          <a:pt x="285617" y="82648"/>
                        </a:cubicBezTo>
                        <a:lnTo>
                          <a:pt x="10506" y="82648"/>
                        </a:lnTo>
                        <a:cubicBezTo>
                          <a:pt x="4677" y="82648"/>
                          <a:pt x="0" y="7796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2"/>
                          <a:pt x="143" y="8229"/>
                          <a:pt x="571" y="7239"/>
                        </a:cubicBezTo>
                        <a:cubicBezTo>
                          <a:pt x="1848" y="2981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9" y="8239"/>
                          <a:pt x="296123" y="9372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09" name="Freeform: Shape 1808">
                    <a:extLst>
                      <a:ext uri="{FF2B5EF4-FFF2-40B4-BE49-F238E27FC236}">
                        <a16:creationId xmlns:a16="http://schemas.microsoft.com/office/drawing/2014/main" id="{E1DF0DFB-91AA-99E6-D760-D69ADD66AB76}"/>
                      </a:ext>
                    </a:extLst>
                  </p:cNvPr>
                  <p:cNvSpPr/>
                  <p:nvPr/>
                </p:nvSpPr>
                <p:spPr>
                  <a:xfrm>
                    <a:off x="4657096" y="3693109"/>
                    <a:ext cx="296637" cy="72390"/>
                  </a:xfrm>
                  <a:custGeom>
                    <a:avLst/>
                    <a:gdLst>
                      <a:gd name="connsiteX0" fmla="*/ 279378 w 296637"/>
                      <a:gd name="connsiteY0" fmla="*/ 60103 h 72390"/>
                      <a:gd name="connsiteX1" fmla="*/ 279378 w 296637"/>
                      <a:gd name="connsiteY1" fmla="*/ 4020 h 72390"/>
                      <a:gd name="connsiteX2" fmla="*/ 275825 w 296637"/>
                      <a:gd name="connsiteY2" fmla="*/ 467 h 72390"/>
                      <a:gd name="connsiteX3" fmla="*/ 272272 w 296637"/>
                      <a:gd name="connsiteY3" fmla="*/ 4020 h 72390"/>
                      <a:gd name="connsiteX4" fmla="*/ 272272 w 296637"/>
                      <a:gd name="connsiteY4" fmla="*/ 60103 h 72390"/>
                      <a:gd name="connsiteX5" fmla="*/ 256194 w 296637"/>
                      <a:gd name="connsiteY5" fmla="*/ 60103 h 72390"/>
                      <a:gd name="connsiteX6" fmla="*/ 256194 w 296637"/>
                      <a:gd name="connsiteY6" fmla="*/ 4020 h 72390"/>
                      <a:gd name="connsiteX7" fmla="*/ 252641 w 296637"/>
                      <a:gd name="connsiteY7" fmla="*/ 467 h 72390"/>
                      <a:gd name="connsiteX8" fmla="*/ 249088 w 296637"/>
                      <a:gd name="connsiteY8" fmla="*/ 4020 h 72390"/>
                      <a:gd name="connsiteX9" fmla="*/ 249088 w 296637"/>
                      <a:gd name="connsiteY9" fmla="*/ 60103 h 72390"/>
                      <a:gd name="connsiteX10" fmla="*/ 233010 w 296637"/>
                      <a:gd name="connsiteY10" fmla="*/ 60103 h 72390"/>
                      <a:gd name="connsiteX11" fmla="*/ 233010 w 296637"/>
                      <a:gd name="connsiteY11" fmla="*/ 4020 h 72390"/>
                      <a:gd name="connsiteX12" fmla="*/ 229457 w 296637"/>
                      <a:gd name="connsiteY12" fmla="*/ 467 h 72390"/>
                      <a:gd name="connsiteX13" fmla="*/ 225905 w 296637"/>
                      <a:gd name="connsiteY13" fmla="*/ 4020 h 72390"/>
                      <a:gd name="connsiteX14" fmla="*/ 225905 w 296637"/>
                      <a:gd name="connsiteY14" fmla="*/ 60103 h 72390"/>
                      <a:gd name="connsiteX15" fmla="*/ 209826 w 296637"/>
                      <a:gd name="connsiteY15" fmla="*/ 60103 h 72390"/>
                      <a:gd name="connsiteX16" fmla="*/ 209826 w 296637"/>
                      <a:gd name="connsiteY16" fmla="*/ 4020 h 72390"/>
                      <a:gd name="connsiteX17" fmla="*/ 206273 w 296637"/>
                      <a:gd name="connsiteY17" fmla="*/ 467 h 72390"/>
                      <a:gd name="connsiteX18" fmla="*/ 202721 w 296637"/>
                      <a:gd name="connsiteY18" fmla="*/ 4020 h 72390"/>
                      <a:gd name="connsiteX19" fmla="*/ 202721 w 296637"/>
                      <a:gd name="connsiteY19" fmla="*/ 60103 h 72390"/>
                      <a:gd name="connsiteX20" fmla="*/ 186642 w 296637"/>
                      <a:gd name="connsiteY20" fmla="*/ 60103 h 72390"/>
                      <a:gd name="connsiteX21" fmla="*/ 186642 w 296637"/>
                      <a:gd name="connsiteY21" fmla="*/ 4020 h 72390"/>
                      <a:gd name="connsiteX22" fmla="*/ 183090 w 296637"/>
                      <a:gd name="connsiteY22" fmla="*/ 467 h 72390"/>
                      <a:gd name="connsiteX23" fmla="*/ 179537 w 296637"/>
                      <a:gd name="connsiteY23" fmla="*/ 4020 h 72390"/>
                      <a:gd name="connsiteX24" fmla="*/ 179537 w 296637"/>
                      <a:gd name="connsiteY24" fmla="*/ 60103 h 72390"/>
                      <a:gd name="connsiteX25" fmla="*/ 163459 w 296637"/>
                      <a:gd name="connsiteY25" fmla="*/ 60103 h 72390"/>
                      <a:gd name="connsiteX26" fmla="*/ 163459 w 296637"/>
                      <a:gd name="connsiteY26" fmla="*/ 4020 h 72390"/>
                      <a:gd name="connsiteX27" fmla="*/ 159906 w 296637"/>
                      <a:gd name="connsiteY27" fmla="*/ 467 h 72390"/>
                      <a:gd name="connsiteX28" fmla="*/ 156353 w 296637"/>
                      <a:gd name="connsiteY28" fmla="*/ 4020 h 72390"/>
                      <a:gd name="connsiteX29" fmla="*/ 156353 w 296637"/>
                      <a:gd name="connsiteY29" fmla="*/ 60103 h 72390"/>
                      <a:gd name="connsiteX30" fmla="*/ 140275 w 296637"/>
                      <a:gd name="connsiteY30" fmla="*/ 60103 h 72390"/>
                      <a:gd name="connsiteX31" fmla="*/ 140275 w 296637"/>
                      <a:gd name="connsiteY31" fmla="*/ 4020 h 72390"/>
                      <a:gd name="connsiteX32" fmla="*/ 136722 w 296637"/>
                      <a:gd name="connsiteY32" fmla="*/ 467 h 72390"/>
                      <a:gd name="connsiteX33" fmla="*/ 133169 w 296637"/>
                      <a:gd name="connsiteY33" fmla="*/ 4020 h 72390"/>
                      <a:gd name="connsiteX34" fmla="*/ 133169 w 296637"/>
                      <a:gd name="connsiteY34" fmla="*/ 60103 h 72390"/>
                      <a:gd name="connsiteX35" fmla="*/ 117091 w 296637"/>
                      <a:gd name="connsiteY35" fmla="*/ 60103 h 72390"/>
                      <a:gd name="connsiteX36" fmla="*/ 117091 w 296637"/>
                      <a:gd name="connsiteY36" fmla="*/ 4020 h 72390"/>
                      <a:gd name="connsiteX37" fmla="*/ 113538 w 296637"/>
                      <a:gd name="connsiteY37" fmla="*/ 467 h 72390"/>
                      <a:gd name="connsiteX38" fmla="*/ 109985 w 296637"/>
                      <a:gd name="connsiteY38" fmla="*/ 4020 h 72390"/>
                      <a:gd name="connsiteX39" fmla="*/ 109985 w 296637"/>
                      <a:gd name="connsiteY39" fmla="*/ 60103 h 72390"/>
                      <a:gd name="connsiteX40" fmla="*/ 93907 w 296637"/>
                      <a:gd name="connsiteY40" fmla="*/ 60103 h 72390"/>
                      <a:gd name="connsiteX41" fmla="*/ 93907 w 296637"/>
                      <a:gd name="connsiteY41" fmla="*/ 4020 h 72390"/>
                      <a:gd name="connsiteX42" fmla="*/ 90354 w 296637"/>
                      <a:gd name="connsiteY42" fmla="*/ 467 h 72390"/>
                      <a:gd name="connsiteX43" fmla="*/ 86801 w 296637"/>
                      <a:gd name="connsiteY43" fmla="*/ 4020 h 72390"/>
                      <a:gd name="connsiteX44" fmla="*/ 86801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2 w 296637"/>
                      <a:gd name="connsiteY52" fmla="*/ 10801 h 72390"/>
                      <a:gd name="connsiteX53" fmla="*/ 49464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378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378" y="60103"/>
                        </a:moveTo>
                        <a:lnTo>
                          <a:pt x="279378" y="4020"/>
                        </a:lnTo>
                        <a:cubicBezTo>
                          <a:pt x="279378" y="2067"/>
                          <a:pt x="277787" y="467"/>
                          <a:pt x="275825" y="467"/>
                        </a:cubicBezTo>
                        <a:cubicBezTo>
                          <a:pt x="273863" y="467"/>
                          <a:pt x="272272" y="2067"/>
                          <a:pt x="272272" y="4020"/>
                        </a:cubicBezTo>
                        <a:lnTo>
                          <a:pt x="272272" y="60103"/>
                        </a:lnTo>
                        <a:lnTo>
                          <a:pt x="256194" y="60103"/>
                        </a:lnTo>
                        <a:lnTo>
                          <a:pt x="256194" y="4020"/>
                        </a:lnTo>
                        <a:cubicBezTo>
                          <a:pt x="256194" y="2067"/>
                          <a:pt x="254603" y="467"/>
                          <a:pt x="252641" y="467"/>
                        </a:cubicBezTo>
                        <a:cubicBezTo>
                          <a:pt x="250679" y="467"/>
                          <a:pt x="249088" y="2067"/>
                          <a:pt x="249088" y="4020"/>
                        </a:cubicBezTo>
                        <a:lnTo>
                          <a:pt x="249088" y="60103"/>
                        </a:lnTo>
                        <a:lnTo>
                          <a:pt x="233010" y="60103"/>
                        </a:lnTo>
                        <a:lnTo>
                          <a:pt x="233010" y="4020"/>
                        </a:lnTo>
                        <a:cubicBezTo>
                          <a:pt x="233010" y="2067"/>
                          <a:pt x="231420" y="467"/>
                          <a:pt x="229457" y="467"/>
                        </a:cubicBezTo>
                        <a:cubicBezTo>
                          <a:pt x="227495" y="467"/>
                          <a:pt x="225905" y="2067"/>
                          <a:pt x="225905" y="4020"/>
                        </a:cubicBezTo>
                        <a:lnTo>
                          <a:pt x="225905" y="60103"/>
                        </a:lnTo>
                        <a:lnTo>
                          <a:pt x="209826" y="60103"/>
                        </a:lnTo>
                        <a:lnTo>
                          <a:pt x="209826" y="4020"/>
                        </a:lnTo>
                        <a:cubicBezTo>
                          <a:pt x="209826" y="2067"/>
                          <a:pt x="208236" y="467"/>
                          <a:pt x="206273" y="467"/>
                        </a:cubicBezTo>
                        <a:cubicBezTo>
                          <a:pt x="204311" y="467"/>
                          <a:pt x="202721" y="2067"/>
                          <a:pt x="202721" y="4020"/>
                        </a:cubicBezTo>
                        <a:lnTo>
                          <a:pt x="202721" y="60103"/>
                        </a:lnTo>
                        <a:lnTo>
                          <a:pt x="186642" y="60103"/>
                        </a:lnTo>
                        <a:lnTo>
                          <a:pt x="186642" y="4020"/>
                        </a:lnTo>
                        <a:cubicBezTo>
                          <a:pt x="186642" y="2067"/>
                          <a:pt x="185052" y="467"/>
                          <a:pt x="183090" y="467"/>
                        </a:cubicBezTo>
                        <a:cubicBezTo>
                          <a:pt x="181128" y="467"/>
                          <a:pt x="179537" y="2067"/>
                          <a:pt x="179537" y="4020"/>
                        </a:cubicBezTo>
                        <a:lnTo>
                          <a:pt x="179537" y="60103"/>
                        </a:lnTo>
                        <a:lnTo>
                          <a:pt x="163459" y="60103"/>
                        </a:lnTo>
                        <a:lnTo>
                          <a:pt x="163459" y="4020"/>
                        </a:lnTo>
                        <a:cubicBezTo>
                          <a:pt x="163459" y="2067"/>
                          <a:pt x="161868" y="467"/>
                          <a:pt x="159906" y="467"/>
                        </a:cubicBezTo>
                        <a:cubicBezTo>
                          <a:pt x="157944" y="467"/>
                          <a:pt x="156353" y="2067"/>
                          <a:pt x="156353" y="4020"/>
                        </a:cubicBezTo>
                        <a:lnTo>
                          <a:pt x="156353" y="60103"/>
                        </a:lnTo>
                        <a:lnTo>
                          <a:pt x="140275" y="60103"/>
                        </a:lnTo>
                        <a:lnTo>
                          <a:pt x="140275" y="4020"/>
                        </a:lnTo>
                        <a:cubicBezTo>
                          <a:pt x="140275" y="2067"/>
                          <a:pt x="138684" y="467"/>
                          <a:pt x="136722" y="467"/>
                        </a:cubicBezTo>
                        <a:cubicBezTo>
                          <a:pt x="134760" y="467"/>
                          <a:pt x="133169" y="2067"/>
                          <a:pt x="133169" y="4020"/>
                        </a:cubicBezTo>
                        <a:lnTo>
                          <a:pt x="133169" y="60103"/>
                        </a:lnTo>
                        <a:lnTo>
                          <a:pt x="117091" y="60103"/>
                        </a:lnTo>
                        <a:lnTo>
                          <a:pt x="117091" y="4020"/>
                        </a:lnTo>
                        <a:cubicBezTo>
                          <a:pt x="117091" y="2067"/>
                          <a:pt x="115500" y="467"/>
                          <a:pt x="113538" y="467"/>
                        </a:cubicBezTo>
                        <a:cubicBezTo>
                          <a:pt x="111576" y="467"/>
                          <a:pt x="109985" y="2067"/>
                          <a:pt x="109985" y="4020"/>
                        </a:cubicBezTo>
                        <a:lnTo>
                          <a:pt x="109985" y="60103"/>
                        </a:lnTo>
                        <a:lnTo>
                          <a:pt x="93907" y="60103"/>
                        </a:lnTo>
                        <a:lnTo>
                          <a:pt x="93907" y="4020"/>
                        </a:lnTo>
                        <a:cubicBezTo>
                          <a:pt x="93907" y="2067"/>
                          <a:pt x="92316" y="467"/>
                          <a:pt x="90354" y="467"/>
                        </a:cubicBezTo>
                        <a:cubicBezTo>
                          <a:pt x="88392" y="467"/>
                          <a:pt x="86801" y="2067"/>
                          <a:pt x="86801" y="4020"/>
                        </a:cubicBezTo>
                        <a:lnTo>
                          <a:pt x="86801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97"/>
                          <a:pt x="60855" y="49521"/>
                        </a:cubicBezTo>
                        <a:lnTo>
                          <a:pt x="59932" y="10801"/>
                        </a:lnTo>
                        <a:cubicBezTo>
                          <a:pt x="60074" y="4839"/>
                          <a:pt x="55397" y="0"/>
                          <a:pt x="49464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378" y="6009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1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10" name="Freeform: Shape 1809">
                    <a:extLst>
                      <a:ext uri="{FF2B5EF4-FFF2-40B4-BE49-F238E27FC236}">
                        <a16:creationId xmlns:a16="http://schemas.microsoft.com/office/drawing/2014/main" id="{562BD6D0-FEA9-629C-4DD2-5643B3CABFD1}"/>
                      </a:ext>
                    </a:extLst>
                  </p:cNvPr>
                  <p:cNvSpPr/>
                  <p:nvPr/>
                </p:nvSpPr>
                <p:spPr>
                  <a:xfrm>
                    <a:off x="4657972" y="36828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88" y="-10"/>
                          <a:pt x="293570" y="2972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91BA4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800" name="Graphic 2">
                  <a:extLst>
                    <a:ext uri="{FF2B5EF4-FFF2-40B4-BE49-F238E27FC236}">
                      <a16:creationId xmlns:a16="http://schemas.microsoft.com/office/drawing/2014/main" id="{A457E960-A08D-250B-01B0-9361FC811ABD}"/>
                    </a:ext>
                  </a:extLst>
                </p:cNvPr>
                <p:cNvGrpSpPr/>
                <p:nvPr/>
              </p:nvGrpSpPr>
              <p:grpSpPr>
                <a:xfrm>
                  <a:off x="4670450" y="3561781"/>
                  <a:ext cx="296637" cy="121079"/>
                  <a:chOff x="4670450" y="3561781"/>
                  <a:chExt cx="296637" cy="121079"/>
                </a:xfrm>
              </p:grpSpPr>
              <p:sp>
                <p:nvSpPr>
                  <p:cNvPr id="1805" name="Freeform: Shape 1804">
                    <a:extLst>
                      <a:ext uri="{FF2B5EF4-FFF2-40B4-BE49-F238E27FC236}">
                        <a16:creationId xmlns:a16="http://schemas.microsoft.com/office/drawing/2014/main" id="{9F334FD4-2FC9-9EF0-C38C-884B515DB9C4}"/>
                      </a:ext>
                    </a:extLst>
                  </p:cNvPr>
                  <p:cNvSpPr/>
                  <p:nvPr/>
                </p:nvSpPr>
                <p:spPr>
                  <a:xfrm>
                    <a:off x="4670831" y="3600202"/>
                    <a:ext cx="296122" cy="82658"/>
                  </a:xfrm>
                  <a:custGeom>
                    <a:avLst/>
                    <a:gdLst>
                      <a:gd name="connsiteX0" fmla="*/ 296123 w 296122"/>
                      <a:gd name="connsiteY0" fmla="*/ 10506 h 82658"/>
                      <a:gd name="connsiteX1" fmla="*/ 296123 w 296122"/>
                      <a:gd name="connsiteY1" fmla="*/ 72152 h 82658"/>
                      <a:gd name="connsiteX2" fmla="*/ 285617 w 296122"/>
                      <a:gd name="connsiteY2" fmla="*/ 82658 h 82658"/>
                      <a:gd name="connsiteX3" fmla="*/ 10506 w 296122"/>
                      <a:gd name="connsiteY3" fmla="*/ 82658 h 82658"/>
                      <a:gd name="connsiteX4" fmla="*/ 0 w 296122"/>
                      <a:gd name="connsiteY4" fmla="*/ 72152 h 82658"/>
                      <a:gd name="connsiteX5" fmla="*/ 0 w 296122"/>
                      <a:gd name="connsiteY5" fmla="*/ 10506 h 82658"/>
                      <a:gd name="connsiteX6" fmla="*/ 571 w 296122"/>
                      <a:gd name="connsiteY6" fmla="*/ 7239 h 82658"/>
                      <a:gd name="connsiteX7" fmla="*/ 10516 w 296122"/>
                      <a:gd name="connsiteY7" fmla="*/ 0 h 82658"/>
                      <a:gd name="connsiteX8" fmla="*/ 285626 w 296122"/>
                      <a:gd name="connsiteY8" fmla="*/ 0 h 82658"/>
                      <a:gd name="connsiteX9" fmla="*/ 295561 w 296122"/>
                      <a:gd name="connsiteY9" fmla="*/ 7239 h 82658"/>
                      <a:gd name="connsiteX10" fmla="*/ 296123 w 296122"/>
                      <a:gd name="connsiteY10" fmla="*/ 10506 h 82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8">
                        <a:moveTo>
                          <a:pt x="296123" y="10506"/>
                        </a:moveTo>
                        <a:lnTo>
                          <a:pt x="296123" y="7215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86" y="82658"/>
                          <a:pt x="0" y="77972"/>
                          <a:pt x="0" y="7215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30"/>
                          <a:pt x="571" y="7239"/>
                        </a:cubicBezTo>
                        <a:cubicBezTo>
                          <a:pt x="1848" y="2981"/>
                          <a:pt x="5820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3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06" name="Freeform: Shape 1805">
                    <a:extLst>
                      <a:ext uri="{FF2B5EF4-FFF2-40B4-BE49-F238E27FC236}">
                        <a16:creationId xmlns:a16="http://schemas.microsoft.com/office/drawing/2014/main" id="{F4F62847-443F-0641-E4FA-B1E9B0EEDA85}"/>
                      </a:ext>
                    </a:extLst>
                  </p:cNvPr>
                  <p:cNvSpPr/>
                  <p:nvPr/>
                </p:nvSpPr>
                <p:spPr>
                  <a:xfrm>
                    <a:off x="4670450" y="3561781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0 h 72390"/>
                      <a:gd name="connsiteX2" fmla="*/ 275892 w 296637"/>
                      <a:gd name="connsiteY2" fmla="*/ 467 h 72390"/>
                      <a:gd name="connsiteX3" fmla="*/ 272339 w 296637"/>
                      <a:gd name="connsiteY3" fmla="*/ 4020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0 h 72390"/>
                      <a:gd name="connsiteX7" fmla="*/ 252708 w 296637"/>
                      <a:gd name="connsiteY7" fmla="*/ 467 h 72390"/>
                      <a:gd name="connsiteX8" fmla="*/ 249155 w 296637"/>
                      <a:gd name="connsiteY8" fmla="*/ 4020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0 h 72390"/>
                      <a:gd name="connsiteX12" fmla="*/ 229524 w 296637"/>
                      <a:gd name="connsiteY12" fmla="*/ 467 h 72390"/>
                      <a:gd name="connsiteX13" fmla="*/ 225971 w 296637"/>
                      <a:gd name="connsiteY13" fmla="*/ 4020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0 h 72390"/>
                      <a:gd name="connsiteX17" fmla="*/ 206340 w 296637"/>
                      <a:gd name="connsiteY17" fmla="*/ 467 h 72390"/>
                      <a:gd name="connsiteX18" fmla="*/ 202787 w 296637"/>
                      <a:gd name="connsiteY18" fmla="*/ 4020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0 h 72390"/>
                      <a:gd name="connsiteX22" fmla="*/ 183156 w 296637"/>
                      <a:gd name="connsiteY22" fmla="*/ 467 h 72390"/>
                      <a:gd name="connsiteX23" fmla="*/ 179603 w 296637"/>
                      <a:gd name="connsiteY23" fmla="*/ 4020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0 h 72390"/>
                      <a:gd name="connsiteX27" fmla="*/ 159973 w 296637"/>
                      <a:gd name="connsiteY27" fmla="*/ 467 h 72390"/>
                      <a:gd name="connsiteX28" fmla="*/ 156420 w 296637"/>
                      <a:gd name="connsiteY28" fmla="*/ 4020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0 h 72390"/>
                      <a:gd name="connsiteX32" fmla="*/ 136788 w 296637"/>
                      <a:gd name="connsiteY32" fmla="*/ 467 h 72390"/>
                      <a:gd name="connsiteX33" fmla="*/ 133236 w 296637"/>
                      <a:gd name="connsiteY33" fmla="*/ 4020 h 72390"/>
                      <a:gd name="connsiteX34" fmla="*/ 133236 w 296637"/>
                      <a:gd name="connsiteY34" fmla="*/ 60103 h 72390"/>
                      <a:gd name="connsiteX35" fmla="*/ 117157 w 296637"/>
                      <a:gd name="connsiteY35" fmla="*/ 60103 h 72390"/>
                      <a:gd name="connsiteX36" fmla="*/ 117157 w 296637"/>
                      <a:gd name="connsiteY36" fmla="*/ 4020 h 72390"/>
                      <a:gd name="connsiteX37" fmla="*/ 113605 w 296637"/>
                      <a:gd name="connsiteY37" fmla="*/ 467 h 72390"/>
                      <a:gd name="connsiteX38" fmla="*/ 110052 w 296637"/>
                      <a:gd name="connsiteY38" fmla="*/ 4020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0 h 72390"/>
                      <a:gd name="connsiteX42" fmla="*/ 90421 w 296637"/>
                      <a:gd name="connsiteY42" fmla="*/ 467 h 72390"/>
                      <a:gd name="connsiteX43" fmla="*/ 86868 w 296637"/>
                      <a:gd name="connsiteY43" fmla="*/ 4020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9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74 h 72390"/>
                      <a:gd name="connsiteX60" fmla="*/ 296637 w 296637"/>
                      <a:gd name="connsiteY60" fmla="*/ 60103 h 72390"/>
                      <a:gd name="connsiteX61" fmla="*/ 279445 w 296637"/>
                      <a:gd name="connsiteY61" fmla="*/ 6010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0"/>
                        </a:lnTo>
                        <a:cubicBezTo>
                          <a:pt x="279445" y="2067"/>
                          <a:pt x="277854" y="467"/>
                          <a:pt x="275892" y="467"/>
                        </a:cubicBezTo>
                        <a:cubicBezTo>
                          <a:pt x="273930" y="467"/>
                          <a:pt x="272339" y="2067"/>
                          <a:pt x="272339" y="4020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0"/>
                        </a:lnTo>
                        <a:cubicBezTo>
                          <a:pt x="256261" y="2067"/>
                          <a:pt x="254670" y="467"/>
                          <a:pt x="252708" y="467"/>
                        </a:cubicBezTo>
                        <a:cubicBezTo>
                          <a:pt x="250746" y="467"/>
                          <a:pt x="249155" y="2067"/>
                          <a:pt x="249155" y="4020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0"/>
                        </a:lnTo>
                        <a:cubicBezTo>
                          <a:pt x="233077" y="2067"/>
                          <a:pt x="231486" y="467"/>
                          <a:pt x="229524" y="467"/>
                        </a:cubicBezTo>
                        <a:cubicBezTo>
                          <a:pt x="227562" y="467"/>
                          <a:pt x="225971" y="2067"/>
                          <a:pt x="225971" y="4020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0"/>
                        </a:lnTo>
                        <a:cubicBezTo>
                          <a:pt x="209893" y="2067"/>
                          <a:pt x="208302" y="467"/>
                          <a:pt x="206340" y="467"/>
                        </a:cubicBezTo>
                        <a:cubicBezTo>
                          <a:pt x="204378" y="467"/>
                          <a:pt x="202787" y="2067"/>
                          <a:pt x="202787" y="4020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0"/>
                        </a:lnTo>
                        <a:cubicBezTo>
                          <a:pt x="186709" y="2067"/>
                          <a:pt x="185118" y="467"/>
                          <a:pt x="183156" y="467"/>
                        </a:cubicBezTo>
                        <a:cubicBezTo>
                          <a:pt x="181194" y="467"/>
                          <a:pt x="179603" y="2067"/>
                          <a:pt x="179603" y="4020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0"/>
                        </a:lnTo>
                        <a:cubicBezTo>
                          <a:pt x="163525" y="2067"/>
                          <a:pt x="161935" y="467"/>
                          <a:pt x="159973" y="467"/>
                        </a:cubicBezTo>
                        <a:cubicBezTo>
                          <a:pt x="158010" y="467"/>
                          <a:pt x="156420" y="2067"/>
                          <a:pt x="156420" y="4020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0"/>
                        </a:lnTo>
                        <a:cubicBezTo>
                          <a:pt x="140341" y="2067"/>
                          <a:pt x="138751" y="467"/>
                          <a:pt x="136788" y="467"/>
                        </a:cubicBezTo>
                        <a:cubicBezTo>
                          <a:pt x="134826" y="467"/>
                          <a:pt x="133236" y="2067"/>
                          <a:pt x="133236" y="4020"/>
                        </a:cubicBezTo>
                        <a:lnTo>
                          <a:pt x="133236" y="60103"/>
                        </a:lnTo>
                        <a:lnTo>
                          <a:pt x="117157" y="60103"/>
                        </a:lnTo>
                        <a:lnTo>
                          <a:pt x="117157" y="4020"/>
                        </a:lnTo>
                        <a:cubicBezTo>
                          <a:pt x="117157" y="2067"/>
                          <a:pt x="115567" y="467"/>
                          <a:pt x="113605" y="467"/>
                        </a:cubicBezTo>
                        <a:cubicBezTo>
                          <a:pt x="111643" y="467"/>
                          <a:pt x="110052" y="2067"/>
                          <a:pt x="110052" y="4020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0"/>
                        </a:lnTo>
                        <a:cubicBezTo>
                          <a:pt x="93974" y="2067"/>
                          <a:pt x="92383" y="467"/>
                          <a:pt x="90421" y="467"/>
                        </a:cubicBezTo>
                        <a:cubicBezTo>
                          <a:pt x="88459" y="467"/>
                          <a:pt x="86868" y="2067"/>
                          <a:pt x="86868" y="4020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6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8" y="52397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2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9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3"/>
                          <a:pt x="296599" y="61674"/>
                        </a:cubicBezTo>
                        <a:lnTo>
                          <a:pt x="296637" y="60103"/>
                        </a:lnTo>
                        <a:lnTo>
                          <a:pt x="279445" y="60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07" name="Freeform: Shape 1806">
                    <a:extLst>
                      <a:ext uri="{FF2B5EF4-FFF2-40B4-BE49-F238E27FC236}">
                        <a16:creationId xmlns:a16="http://schemas.microsoft.com/office/drawing/2014/main" id="{3D961614-2CBB-05DA-02E3-1BCC8E0BC69A}"/>
                      </a:ext>
                    </a:extLst>
                  </p:cNvPr>
                  <p:cNvSpPr/>
                  <p:nvPr/>
                </p:nvSpPr>
                <p:spPr>
                  <a:xfrm>
                    <a:off x="4671393" y="3600202"/>
                    <a:ext cx="294989" cy="7239"/>
                  </a:xfrm>
                  <a:custGeom>
                    <a:avLst/>
                    <a:gdLst>
                      <a:gd name="connsiteX0" fmla="*/ 294989 w 294989"/>
                      <a:gd name="connsiteY0" fmla="*/ 7239 h 7239"/>
                      <a:gd name="connsiteX1" fmla="*/ 0 w 294989"/>
                      <a:gd name="connsiteY1" fmla="*/ 7239 h 7239"/>
                      <a:gd name="connsiteX2" fmla="*/ 9944 w 294989"/>
                      <a:gd name="connsiteY2" fmla="*/ 0 h 7239"/>
                      <a:gd name="connsiteX3" fmla="*/ 285055 w 294989"/>
                      <a:gd name="connsiteY3" fmla="*/ 0 h 7239"/>
                      <a:gd name="connsiteX4" fmla="*/ 294989 w 294989"/>
                      <a:gd name="connsiteY4" fmla="*/ 7239 h 7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9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81"/>
                          <a:pt x="524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801" name="Graphic 2">
                  <a:extLst>
                    <a:ext uri="{FF2B5EF4-FFF2-40B4-BE49-F238E27FC236}">
                      <a16:creationId xmlns:a16="http://schemas.microsoft.com/office/drawing/2014/main" id="{5489AC82-6EF9-F58A-6683-9C2F82752BDA}"/>
                    </a:ext>
                  </a:extLst>
                </p:cNvPr>
                <p:cNvGrpSpPr/>
                <p:nvPr/>
              </p:nvGrpSpPr>
              <p:grpSpPr>
                <a:xfrm>
                  <a:off x="4147842" y="4096169"/>
                  <a:ext cx="296637" cy="82657"/>
                  <a:chOff x="4147842" y="4096169"/>
                  <a:chExt cx="296637" cy="82657"/>
                </a:xfrm>
              </p:grpSpPr>
              <p:sp>
                <p:nvSpPr>
                  <p:cNvPr id="1802" name="Freeform: Shape 1801">
                    <a:extLst>
                      <a:ext uri="{FF2B5EF4-FFF2-40B4-BE49-F238E27FC236}">
                        <a16:creationId xmlns:a16="http://schemas.microsoft.com/office/drawing/2014/main" id="{D57B92A5-B2AD-7852-D816-96A4E0320DA7}"/>
                      </a:ext>
                    </a:extLst>
                  </p:cNvPr>
                  <p:cNvSpPr/>
                  <p:nvPr/>
                </p:nvSpPr>
                <p:spPr>
                  <a:xfrm>
                    <a:off x="4148213" y="4096169"/>
                    <a:ext cx="296122" cy="82657"/>
                  </a:xfrm>
                  <a:custGeom>
                    <a:avLst/>
                    <a:gdLst>
                      <a:gd name="connsiteX0" fmla="*/ 296123 w 296122"/>
                      <a:gd name="connsiteY0" fmla="*/ 10506 h 82657"/>
                      <a:gd name="connsiteX1" fmla="*/ 296123 w 296122"/>
                      <a:gd name="connsiteY1" fmla="*/ 72142 h 82657"/>
                      <a:gd name="connsiteX2" fmla="*/ 285617 w 296122"/>
                      <a:gd name="connsiteY2" fmla="*/ 82658 h 82657"/>
                      <a:gd name="connsiteX3" fmla="*/ 10506 w 296122"/>
                      <a:gd name="connsiteY3" fmla="*/ 82658 h 82657"/>
                      <a:gd name="connsiteX4" fmla="*/ 0 w 296122"/>
                      <a:gd name="connsiteY4" fmla="*/ 72142 h 82657"/>
                      <a:gd name="connsiteX5" fmla="*/ 0 w 296122"/>
                      <a:gd name="connsiteY5" fmla="*/ 10506 h 82657"/>
                      <a:gd name="connsiteX6" fmla="*/ 571 w 296122"/>
                      <a:gd name="connsiteY6" fmla="*/ 7239 h 82657"/>
                      <a:gd name="connsiteX7" fmla="*/ 10516 w 296122"/>
                      <a:gd name="connsiteY7" fmla="*/ 0 h 82657"/>
                      <a:gd name="connsiteX8" fmla="*/ 285626 w 296122"/>
                      <a:gd name="connsiteY8" fmla="*/ 0 h 82657"/>
                      <a:gd name="connsiteX9" fmla="*/ 295561 w 296122"/>
                      <a:gd name="connsiteY9" fmla="*/ 7239 h 82657"/>
                      <a:gd name="connsiteX10" fmla="*/ 296123 w 296122"/>
                      <a:gd name="connsiteY10" fmla="*/ 10506 h 8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96122" h="82657">
                        <a:moveTo>
                          <a:pt x="296123" y="10506"/>
                        </a:moveTo>
                        <a:lnTo>
                          <a:pt x="296123" y="72142"/>
                        </a:lnTo>
                        <a:cubicBezTo>
                          <a:pt x="296123" y="77972"/>
                          <a:pt x="291294" y="82658"/>
                          <a:pt x="285617" y="82658"/>
                        </a:cubicBezTo>
                        <a:lnTo>
                          <a:pt x="10506" y="82658"/>
                        </a:lnTo>
                        <a:cubicBezTo>
                          <a:pt x="4686" y="82658"/>
                          <a:pt x="0" y="77972"/>
                          <a:pt x="0" y="72142"/>
                        </a:cubicBezTo>
                        <a:lnTo>
                          <a:pt x="0" y="10506"/>
                        </a:lnTo>
                        <a:cubicBezTo>
                          <a:pt x="0" y="9373"/>
                          <a:pt x="143" y="8229"/>
                          <a:pt x="571" y="7239"/>
                        </a:cubicBezTo>
                        <a:cubicBezTo>
                          <a:pt x="1848" y="2972"/>
                          <a:pt x="5829" y="0"/>
                          <a:pt x="10516" y="0"/>
                        </a:cubicBezTo>
                        <a:lnTo>
                          <a:pt x="285626" y="0"/>
                        </a:lnTo>
                        <a:cubicBezTo>
                          <a:pt x="290170" y="0"/>
                          <a:pt x="294151" y="2981"/>
                          <a:pt x="295561" y="7239"/>
                        </a:cubicBezTo>
                        <a:cubicBezTo>
                          <a:pt x="295980" y="8229"/>
                          <a:pt x="296123" y="9373"/>
                          <a:pt x="296123" y="10506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03" name="Freeform: Shape 1802">
                    <a:extLst>
                      <a:ext uri="{FF2B5EF4-FFF2-40B4-BE49-F238E27FC236}">
                        <a16:creationId xmlns:a16="http://schemas.microsoft.com/office/drawing/2014/main" id="{23ABAA0C-80E5-DFA0-8E07-B9C8D6C1A5EB}"/>
                      </a:ext>
                    </a:extLst>
                  </p:cNvPr>
                  <p:cNvSpPr/>
                  <p:nvPr/>
                </p:nvSpPr>
                <p:spPr>
                  <a:xfrm>
                    <a:off x="4147842" y="4106417"/>
                    <a:ext cx="296637" cy="72390"/>
                  </a:xfrm>
                  <a:custGeom>
                    <a:avLst/>
                    <a:gdLst>
                      <a:gd name="connsiteX0" fmla="*/ 279445 w 296637"/>
                      <a:gd name="connsiteY0" fmla="*/ 60103 h 72390"/>
                      <a:gd name="connsiteX1" fmla="*/ 279445 w 296637"/>
                      <a:gd name="connsiteY1" fmla="*/ 4029 h 72390"/>
                      <a:gd name="connsiteX2" fmla="*/ 275892 w 296637"/>
                      <a:gd name="connsiteY2" fmla="*/ 476 h 72390"/>
                      <a:gd name="connsiteX3" fmla="*/ 272339 w 296637"/>
                      <a:gd name="connsiteY3" fmla="*/ 4029 h 72390"/>
                      <a:gd name="connsiteX4" fmla="*/ 272339 w 296637"/>
                      <a:gd name="connsiteY4" fmla="*/ 60103 h 72390"/>
                      <a:gd name="connsiteX5" fmla="*/ 256261 w 296637"/>
                      <a:gd name="connsiteY5" fmla="*/ 60103 h 72390"/>
                      <a:gd name="connsiteX6" fmla="*/ 256261 w 296637"/>
                      <a:gd name="connsiteY6" fmla="*/ 4029 h 72390"/>
                      <a:gd name="connsiteX7" fmla="*/ 252708 w 296637"/>
                      <a:gd name="connsiteY7" fmla="*/ 476 h 72390"/>
                      <a:gd name="connsiteX8" fmla="*/ 249155 w 296637"/>
                      <a:gd name="connsiteY8" fmla="*/ 4029 h 72390"/>
                      <a:gd name="connsiteX9" fmla="*/ 249155 w 296637"/>
                      <a:gd name="connsiteY9" fmla="*/ 60103 h 72390"/>
                      <a:gd name="connsiteX10" fmla="*/ 233077 w 296637"/>
                      <a:gd name="connsiteY10" fmla="*/ 60103 h 72390"/>
                      <a:gd name="connsiteX11" fmla="*/ 233077 w 296637"/>
                      <a:gd name="connsiteY11" fmla="*/ 4029 h 72390"/>
                      <a:gd name="connsiteX12" fmla="*/ 229524 w 296637"/>
                      <a:gd name="connsiteY12" fmla="*/ 476 h 72390"/>
                      <a:gd name="connsiteX13" fmla="*/ 225971 w 296637"/>
                      <a:gd name="connsiteY13" fmla="*/ 4029 h 72390"/>
                      <a:gd name="connsiteX14" fmla="*/ 225971 w 296637"/>
                      <a:gd name="connsiteY14" fmla="*/ 60103 h 72390"/>
                      <a:gd name="connsiteX15" fmla="*/ 209893 w 296637"/>
                      <a:gd name="connsiteY15" fmla="*/ 60103 h 72390"/>
                      <a:gd name="connsiteX16" fmla="*/ 209893 w 296637"/>
                      <a:gd name="connsiteY16" fmla="*/ 4029 h 72390"/>
                      <a:gd name="connsiteX17" fmla="*/ 206340 w 296637"/>
                      <a:gd name="connsiteY17" fmla="*/ 476 h 72390"/>
                      <a:gd name="connsiteX18" fmla="*/ 202787 w 296637"/>
                      <a:gd name="connsiteY18" fmla="*/ 4029 h 72390"/>
                      <a:gd name="connsiteX19" fmla="*/ 202787 w 296637"/>
                      <a:gd name="connsiteY19" fmla="*/ 60103 h 72390"/>
                      <a:gd name="connsiteX20" fmla="*/ 186709 w 296637"/>
                      <a:gd name="connsiteY20" fmla="*/ 60103 h 72390"/>
                      <a:gd name="connsiteX21" fmla="*/ 186709 w 296637"/>
                      <a:gd name="connsiteY21" fmla="*/ 4029 h 72390"/>
                      <a:gd name="connsiteX22" fmla="*/ 183156 w 296637"/>
                      <a:gd name="connsiteY22" fmla="*/ 476 h 72390"/>
                      <a:gd name="connsiteX23" fmla="*/ 179603 w 296637"/>
                      <a:gd name="connsiteY23" fmla="*/ 4029 h 72390"/>
                      <a:gd name="connsiteX24" fmla="*/ 179603 w 296637"/>
                      <a:gd name="connsiteY24" fmla="*/ 60103 h 72390"/>
                      <a:gd name="connsiteX25" fmla="*/ 163525 w 296637"/>
                      <a:gd name="connsiteY25" fmla="*/ 60103 h 72390"/>
                      <a:gd name="connsiteX26" fmla="*/ 163525 w 296637"/>
                      <a:gd name="connsiteY26" fmla="*/ 4029 h 72390"/>
                      <a:gd name="connsiteX27" fmla="*/ 159973 w 296637"/>
                      <a:gd name="connsiteY27" fmla="*/ 476 h 72390"/>
                      <a:gd name="connsiteX28" fmla="*/ 156420 w 296637"/>
                      <a:gd name="connsiteY28" fmla="*/ 4029 h 72390"/>
                      <a:gd name="connsiteX29" fmla="*/ 156420 w 296637"/>
                      <a:gd name="connsiteY29" fmla="*/ 60103 h 72390"/>
                      <a:gd name="connsiteX30" fmla="*/ 140341 w 296637"/>
                      <a:gd name="connsiteY30" fmla="*/ 60103 h 72390"/>
                      <a:gd name="connsiteX31" fmla="*/ 140341 w 296637"/>
                      <a:gd name="connsiteY31" fmla="*/ 4029 h 72390"/>
                      <a:gd name="connsiteX32" fmla="*/ 136789 w 296637"/>
                      <a:gd name="connsiteY32" fmla="*/ 476 h 72390"/>
                      <a:gd name="connsiteX33" fmla="*/ 133236 w 296637"/>
                      <a:gd name="connsiteY33" fmla="*/ 4029 h 72390"/>
                      <a:gd name="connsiteX34" fmla="*/ 133236 w 296637"/>
                      <a:gd name="connsiteY34" fmla="*/ 60103 h 72390"/>
                      <a:gd name="connsiteX35" fmla="*/ 117158 w 296637"/>
                      <a:gd name="connsiteY35" fmla="*/ 60103 h 72390"/>
                      <a:gd name="connsiteX36" fmla="*/ 117158 w 296637"/>
                      <a:gd name="connsiteY36" fmla="*/ 4029 h 72390"/>
                      <a:gd name="connsiteX37" fmla="*/ 113605 w 296637"/>
                      <a:gd name="connsiteY37" fmla="*/ 476 h 72390"/>
                      <a:gd name="connsiteX38" fmla="*/ 110052 w 296637"/>
                      <a:gd name="connsiteY38" fmla="*/ 4029 h 72390"/>
                      <a:gd name="connsiteX39" fmla="*/ 110052 w 296637"/>
                      <a:gd name="connsiteY39" fmla="*/ 60103 h 72390"/>
                      <a:gd name="connsiteX40" fmla="*/ 93974 w 296637"/>
                      <a:gd name="connsiteY40" fmla="*/ 60103 h 72390"/>
                      <a:gd name="connsiteX41" fmla="*/ 93974 w 296637"/>
                      <a:gd name="connsiteY41" fmla="*/ 4029 h 72390"/>
                      <a:gd name="connsiteX42" fmla="*/ 90421 w 296637"/>
                      <a:gd name="connsiteY42" fmla="*/ 476 h 72390"/>
                      <a:gd name="connsiteX43" fmla="*/ 86868 w 296637"/>
                      <a:gd name="connsiteY43" fmla="*/ 4029 h 72390"/>
                      <a:gd name="connsiteX44" fmla="*/ 86868 w 296637"/>
                      <a:gd name="connsiteY44" fmla="*/ 60103 h 72390"/>
                      <a:gd name="connsiteX45" fmla="*/ 71114 w 296637"/>
                      <a:gd name="connsiteY45" fmla="*/ 60103 h 72390"/>
                      <a:gd name="connsiteX46" fmla="*/ 70790 w 296637"/>
                      <a:gd name="connsiteY46" fmla="*/ 60036 h 72390"/>
                      <a:gd name="connsiteX47" fmla="*/ 70790 w 296637"/>
                      <a:gd name="connsiteY47" fmla="*/ 4020 h 72390"/>
                      <a:gd name="connsiteX48" fmla="*/ 67237 w 296637"/>
                      <a:gd name="connsiteY48" fmla="*/ 467 h 72390"/>
                      <a:gd name="connsiteX49" fmla="*/ 63684 w 296637"/>
                      <a:gd name="connsiteY49" fmla="*/ 4020 h 72390"/>
                      <a:gd name="connsiteX50" fmla="*/ 63684 w 296637"/>
                      <a:gd name="connsiteY50" fmla="*/ 56893 h 72390"/>
                      <a:gd name="connsiteX51" fmla="*/ 60855 w 296637"/>
                      <a:gd name="connsiteY51" fmla="*/ 49521 h 72390"/>
                      <a:gd name="connsiteX52" fmla="*/ 59931 w 296637"/>
                      <a:gd name="connsiteY52" fmla="*/ 10801 h 72390"/>
                      <a:gd name="connsiteX53" fmla="*/ 49463 w 296637"/>
                      <a:gd name="connsiteY53" fmla="*/ 0 h 72390"/>
                      <a:gd name="connsiteX54" fmla="*/ 10763 w 296637"/>
                      <a:gd name="connsiteY54" fmla="*/ 0 h 72390"/>
                      <a:gd name="connsiteX55" fmla="*/ 0 w 296637"/>
                      <a:gd name="connsiteY55" fmla="*/ 10573 h 72390"/>
                      <a:gd name="connsiteX56" fmla="*/ 610 w 296637"/>
                      <a:gd name="connsiteY56" fmla="*/ 61817 h 72390"/>
                      <a:gd name="connsiteX57" fmla="*/ 10858 w 296637"/>
                      <a:gd name="connsiteY57" fmla="*/ 72390 h 72390"/>
                      <a:gd name="connsiteX58" fmla="*/ 285826 w 296637"/>
                      <a:gd name="connsiteY58" fmla="*/ 72390 h 72390"/>
                      <a:gd name="connsiteX59" fmla="*/ 296599 w 296637"/>
                      <a:gd name="connsiteY59" fmla="*/ 61665 h 72390"/>
                      <a:gd name="connsiteX60" fmla="*/ 296637 w 296637"/>
                      <a:gd name="connsiteY60" fmla="*/ 60093 h 72390"/>
                      <a:gd name="connsiteX61" fmla="*/ 279445 w 296637"/>
                      <a:gd name="connsiteY61" fmla="*/ 60093 h 7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296637" h="72390">
                        <a:moveTo>
                          <a:pt x="279445" y="60103"/>
                        </a:moveTo>
                        <a:lnTo>
                          <a:pt x="279445" y="4029"/>
                        </a:lnTo>
                        <a:cubicBezTo>
                          <a:pt x="279445" y="2077"/>
                          <a:pt x="277854" y="476"/>
                          <a:pt x="275892" y="476"/>
                        </a:cubicBezTo>
                        <a:cubicBezTo>
                          <a:pt x="273930" y="476"/>
                          <a:pt x="272339" y="2067"/>
                          <a:pt x="272339" y="4029"/>
                        </a:cubicBezTo>
                        <a:lnTo>
                          <a:pt x="272339" y="60103"/>
                        </a:lnTo>
                        <a:lnTo>
                          <a:pt x="256261" y="60103"/>
                        </a:lnTo>
                        <a:lnTo>
                          <a:pt x="256261" y="4029"/>
                        </a:lnTo>
                        <a:cubicBezTo>
                          <a:pt x="256261" y="2077"/>
                          <a:pt x="254670" y="476"/>
                          <a:pt x="252708" y="476"/>
                        </a:cubicBezTo>
                        <a:cubicBezTo>
                          <a:pt x="250746" y="476"/>
                          <a:pt x="249155" y="2067"/>
                          <a:pt x="249155" y="4029"/>
                        </a:cubicBezTo>
                        <a:lnTo>
                          <a:pt x="249155" y="60103"/>
                        </a:lnTo>
                        <a:lnTo>
                          <a:pt x="233077" y="60103"/>
                        </a:lnTo>
                        <a:lnTo>
                          <a:pt x="233077" y="4029"/>
                        </a:lnTo>
                        <a:cubicBezTo>
                          <a:pt x="233077" y="2077"/>
                          <a:pt x="231486" y="476"/>
                          <a:pt x="229524" y="476"/>
                        </a:cubicBezTo>
                        <a:cubicBezTo>
                          <a:pt x="227562" y="476"/>
                          <a:pt x="225971" y="2067"/>
                          <a:pt x="225971" y="4029"/>
                        </a:cubicBezTo>
                        <a:lnTo>
                          <a:pt x="225971" y="60103"/>
                        </a:lnTo>
                        <a:lnTo>
                          <a:pt x="209893" y="60103"/>
                        </a:lnTo>
                        <a:lnTo>
                          <a:pt x="209893" y="4029"/>
                        </a:lnTo>
                        <a:cubicBezTo>
                          <a:pt x="209893" y="2077"/>
                          <a:pt x="208302" y="476"/>
                          <a:pt x="206340" y="476"/>
                        </a:cubicBezTo>
                        <a:cubicBezTo>
                          <a:pt x="204378" y="476"/>
                          <a:pt x="202787" y="2067"/>
                          <a:pt x="202787" y="4029"/>
                        </a:cubicBezTo>
                        <a:lnTo>
                          <a:pt x="202787" y="60103"/>
                        </a:lnTo>
                        <a:lnTo>
                          <a:pt x="186709" y="60103"/>
                        </a:lnTo>
                        <a:lnTo>
                          <a:pt x="186709" y="4029"/>
                        </a:lnTo>
                        <a:cubicBezTo>
                          <a:pt x="186709" y="2077"/>
                          <a:pt x="185119" y="476"/>
                          <a:pt x="183156" y="476"/>
                        </a:cubicBezTo>
                        <a:cubicBezTo>
                          <a:pt x="181194" y="476"/>
                          <a:pt x="179603" y="2067"/>
                          <a:pt x="179603" y="4029"/>
                        </a:cubicBezTo>
                        <a:lnTo>
                          <a:pt x="179603" y="60103"/>
                        </a:lnTo>
                        <a:lnTo>
                          <a:pt x="163525" y="60103"/>
                        </a:lnTo>
                        <a:lnTo>
                          <a:pt x="163525" y="4029"/>
                        </a:lnTo>
                        <a:cubicBezTo>
                          <a:pt x="163525" y="2077"/>
                          <a:pt x="161935" y="476"/>
                          <a:pt x="159973" y="476"/>
                        </a:cubicBezTo>
                        <a:cubicBezTo>
                          <a:pt x="158010" y="476"/>
                          <a:pt x="156420" y="2067"/>
                          <a:pt x="156420" y="4029"/>
                        </a:cubicBezTo>
                        <a:lnTo>
                          <a:pt x="156420" y="60103"/>
                        </a:lnTo>
                        <a:lnTo>
                          <a:pt x="140341" y="60103"/>
                        </a:lnTo>
                        <a:lnTo>
                          <a:pt x="140341" y="4029"/>
                        </a:lnTo>
                        <a:cubicBezTo>
                          <a:pt x="140341" y="2077"/>
                          <a:pt x="138751" y="476"/>
                          <a:pt x="136789" y="476"/>
                        </a:cubicBezTo>
                        <a:cubicBezTo>
                          <a:pt x="134826" y="476"/>
                          <a:pt x="133236" y="2067"/>
                          <a:pt x="133236" y="4029"/>
                        </a:cubicBezTo>
                        <a:lnTo>
                          <a:pt x="133236" y="60103"/>
                        </a:lnTo>
                        <a:lnTo>
                          <a:pt x="117158" y="60103"/>
                        </a:lnTo>
                        <a:lnTo>
                          <a:pt x="117158" y="4029"/>
                        </a:lnTo>
                        <a:cubicBezTo>
                          <a:pt x="117158" y="2077"/>
                          <a:pt x="115567" y="476"/>
                          <a:pt x="113605" y="476"/>
                        </a:cubicBezTo>
                        <a:cubicBezTo>
                          <a:pt x="111643" y="476"/>
                          <a:pt x="110052" y="2067"/>
                          <a:pt x="110052" y="4029"/>
                        </a:cubicBezTo>
                        <a:lnTo>
                          <a:pt x="110052" y="60103"/>
                        </a:lnTo>
                        <a:lnTo>
                          <a:pt x="93974" y="60103"/>
                        </a:lnTo>
                        <a:lnTo>
                          <a:pt x="93974" y="4029"/>
                        </a:lnTo>
                        <a:cubicBezTo>
                          <a:pt x="93974" y="2077"/>
                          <a:pt x="92383" y="476"/>
                          <a:pt x="90421" y="476"/>
                        </a:cubicBezTo>
                        <a:cubicBezTo>
                          <a:pt x="88459" y="476"/>
                          <a:pt x="86868" y="2067"/>
                          <a:pt x="86868" y="4029"/>
                        </a:cubicBezTo>
                        <a:lnTo>
                          <a:pt x="86868" y="60103"/>
                        </a:lnTo>
                        <a:lnTo>
                          <a:pt x="71114" y="60103"/>
                        </a:lnTo>
                        <a:cubicBezTo>
                          <a:pt x="70999" y="60103"/>
                          <a:pt x="70904" y="60036"/>
                          <a:pt x="70790" y="60036"/>
                        </a:cubicBezTo>
                        <a:lnTo>
                          <a:pt x="70790" y="4020"/>
                        </a:lnTo>
                        <a:cubicBezTo>
                          <a:pt x="70790" y="2067"/>
                          <a:pt x="69199" y="467"/>
                          <a:pt x="67237" y="467"/>
                        </a:cubicBezTo>
                        <a:cubicBezTo>
                          <a:pt x="65275" y="467"/>
                          <a:pt x="63684" y="2057"/>
                          <a:pt x="63684" y="4020"/>
                        </a:cubicBezTo>
                        <a:lnTo>
                          <a:pt x="63684" y="56893"/>
                        </a:lnTo>
                        <a:cubicBezTo>
                          <a:pt x="61884" y="54988"/>
                          <a:pt x="60789" y="52388"/>
                          <a:pt x="60855" y="49521"/>
                        </a:cubicBezTo>
                        <a:lnTo>
                          <a:pt x="59931" y="10801"/>
                        </a:lnTo>
                        <a:cubicBezTo>
                          <a:pt x="60074" y="4839"/>
                          <a:pt x="55388" y="0"/>
                          <a:pt x="49463" y="0"/>
                        </a:cubicBezTo>
                        <a:lnTo>
                          <a:pt x="10763" y="0"/>
                        </a:lnTo>
                        <a:cubicBezTo>
                          <a:pt x="4963" y="0"/>
                          <a:pt x="143" y="4734"/>
                          <a:pt x="0" y="10573"/>
                        </a:cubicBezTo>
                        <a:lnTo>
                          <a:pt x="610" y="61817"/>
                        </a:lnTo>
                        <a:cubicBezTo>
                          <a:pt x="467" y="67637"/>
                          <a:pt x="5077" y="72390"/>
                          <a:pt x="10858" y="72390"/>
                        </a:cubicBezTo>
                        <a:lnTo>
                          <a:pt x="285826" y="72390"/>
                        </a:lnTo>
                        <a:cubicBezTo>
                          <a:pt x="291646" y="72390"/>
                          <a:pt x="296456" y="67532"/>
                          <a:pt x="296599" y="61665"/>
                        </a:cubicBezTo>
                        <a:lnTo>
                          <a:pt x="296637" y="60093"/>
                        </a:lnTo>
                        <a:lnTo>
                          <a:pt x="279445" y="60093"/>
                        </a:lnTo>
                        <a:close/>
                      </a:path>
                    </a:pathLst>
                  </a:custGeom>
                  <a:solidFill>
                    <a:srgbClr val="91BA4F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04" name="Freeform: Shape 1803">
                    <a:extLst>
                      <a:ext uri="{FF2B5EF4-FFF2-40B4-BE49-F238E27FC236}">
                        <a16:creationId xmlns:a16="http://schemas.microsoft.com/office/drawing/2014/main" id="{614C6A0C-32C8-62A1-A683-C3219037C0E1}"/>
                      </a:ext>
                    </a:extLst>
                  </p:cNvPr>
                  <p:cNvSpPr/>
                  <p:nvPr/>
                </p:nvSpPr>
                <p:spPr>
                  <a:xfrm>
                    <a:off x="4148775" y="4096169"/>
                    <a:ext cx="294989" cy="7238"/>
                  </a:xfrm>
                  <a:custGeom>
                    <a:avLst/>
                    <a:gdLst>
                      <a:gd name="connsiteX0" fmla="*/ 294989 w 294989"/>
                      <a:gd name="connsiteY0" fmla="*/ 7239 h 7238"/>
                      <a:gd name="connsiteX1" fmla="*/ 0 w 294989"/>
                      <a:gd name="connsiteY1" fmla="*/ 7239 h 7238"/>
                      <a:gd name="connsiteX2" fmla="*/ 9944 w 294989"/>
                      <a:gd name="connsiteY2" fmla="*/ 0 h 7238"/>
                      <a:gd name="connsiteX3" fmla="*/ 285055 w 294989"/>
                      <a:gd name="connsiteY3" fmla="*/ 0 h 7238"/>
                      <a:gd name="connsiteX4" fmla="*/ 294989 w 294989"/>
                      <a:gd name="connsiteY4" fmla="*/ 7239 h 7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4989" h="7238">
                        <a:moveTo>
                          <a:pt x="294989" y="7239"/>
                        </a:moveTo>
                        <a:lnTo>
                          <a:pt x="0" y="7239"/>
                        </a:lnTo>
                        <a:cubicBezTo>
                          <a:pt x="1276" y="2972"/>
                          <a:pt x="5258" y="0"/>
                          <a:pt x="9944" y="0"/>
                        </a:cubicBezTo>
                        <a:lnTo>
                          <a:pt x="285055" y="0"/>
                        </a:lnTo>
                        <a:cubicBezTo>
                          <a:pt x="289598" y="0"/>
                          <a:pt x="293570" y="2981"/>
                          <a:pt x="294989" y="723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741" name="Graphic 2">
                <a:extLst>
                  <a:ext uri="{FF2B5EF4-FFF2-40B4-BE49-F238E27FC236}">
                    <a16:creationId xmlns:a16="http://schemas.microsoft.com/office/drawing/2014/main" id="{7DE6128B-BAB7-2854-DBD4-586230BF1471}"/>
                  </a:ext>
                </a:extLst>
              </p:cNvPr>
              <p:cNvGrpSpPr/>
              <p:nvPr/>
            </p:nvGrpSpPr>
            <p:grpSpPr>
              <a:xfrm>
                <a:off x="4393661" y="3883039"/>
                <a:ext cx="295595" cy="295595"/>
                <a:chOff x="4393661" y="3883039"/>
                <a:chExt cx="295595" cy="295595"/>
              </a:xfrm>
            </p:grpSpPr>
            <p:sp>
              <p:nvSpPr>
                <p:cNvPr id="1750" name="Freeform: Shape 1749">
                  <a:extLst>
                    <a:ext uri="{FF2B5EF4-FFF2-40B4-BE49-F238E27FC236}">
                      <a16:creationId xmlns:a16="http://schemas.microsoft.com/office/drawing/2014/main" id="{E2A17A5A-2E63-99C4-FEDF-5CDDDE1FFFF7}"/>
                    </a:ext>
                  </a:extLst>
                </p:cNvPr>
                <p:cNvSpPr/>
                <p:nvPr/>
              </p:nvSpPr>
              <p:spPr>
                <a:xfrm rot="-4434399">
                  <a:off x="4393661" y="3883039"/>
                  <a:ext cx="295595" cy="295595"/>
                </a:xfrm>
                <a:custGeom>
                  <a:avLst/>
                  <a:gdLst>
                    <a:gd name="connsiteX0" fmla="*/ 295596 w 295595"/>
                    <a:gd name="connsiteY0" fmla="*/ 147798 h 295595"/>
                    <a:gd name="connsiteX1" fmla="*/ 147798 w 295595"/>
                    <a:gd name="connsiteY1" fmla="*/ 295595 h 295595"/>
                    <a:gd name="connsiteX2" fmla="*/ 0 w 295595"/>
                    <a:gd name="connsiteY2" fmla="*/ 147798 h 295595"/>
                    <a:gd name="connsiteX3" fmla="*/ 147798 w 295595"/>
                    <a:gd name="connsiteY3" fmla="*/ 0 h 295595"/>
                    <a:gd name="connsiteX4" fmla="*/ 295596 w 295595"/>
                    <a:gd name="connsiteY4" fmla="*/ 147798 h 295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595" h="295595">
                      <a:moveTo>
                        <a:pt x="295596" y="147798"/>
                      </a:moveTo>
                      <a:cubicBezTo>
                        <a:pt x="295596" y="229424"/>
                        <a:pt x="229424" y="295595"/>
                        <a:pt x="147798" y="295595"/>
                      </a:cubicBezTo>
                      <a:cubicBezTo>
                        <a:pt x="66171" y="295595"/>
                        <a:pt x="0" y="229424"/>
                        <a:pt x="0" y="147798"/>
                      </a:cubicBezTo>
                      <a:cubicBezTo>
                        <a:pt x="0" y="66171"/>
                        <a:pt x="66172" y="0"/>
                        <a:pt x="147798" y="0"/>
                      </a:cubicBezTo>
                      <a:cubicBezTo>
                        <a:pt x="229424" y="0"/>
                        <a:pt x="295596" y="66171"/>
                        <a:pt x="295596" y="147798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solidFill>
                    <a:srgbClr val="91BA4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1" name="Freeform: Shape 1750">
                  <a:extLst>
                    <a:ext uri="{FF2B5EF4-FFF2-40B4-BE49-F238E27FC236}">
                      <a16:creationId xmlns:a16="http://schemas.microsoft.com/office/drawing/2014/main" id="{AAA61F49-5FAD-C372-C4F6-85D02A6027A2}"/>
                    </a:ext>
                  </a:extLst>
                </p:cNvPr>
                <p:cNvSpPr/>
                <p:nvPr/>
              </p:nvSpPr>
              <p:spPr>
                <a:xfrm rot="18265359">
                  <a:off x="4408299" y="3905018"/>
                  <a:ext cx="252320" cy="252320"/>
                </a:xfrm>
                <a:custGeom>
                  <a:avLst/>
                  <a:gdLst>
                    <a:gd name="connsiteX0" fmla="*/ 252320 w 252320"/>
                    <a:gd name="connsiteY0" fmla="*/ 126160 h 252320"/>
                    <a:gd name="connsiteX1" fmla="*/ 126160 w 252320"/>
                    <a:gd name="connsiteY1" fmla="*/ 252320 h 252320"/>
                    <a:gd name="connsiteX2" fmla="*/ 0 w 252320"/>
                    <a:gd name="connsiteY2" fmla="*/ 126160 h 252320"/>
                    <a:gd name="connsiteX3" fmla="*/ 126160 w 252320"/>
                    <a:gd name="connsiteY3" fmla="*/ 0 h 252320"/>
                    <a:gd name="connsiteX4" fmla="*/ 252320 w 252320"/>
                    <a:gd name="connsiteY4" fmla="*/ 126160 h 25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320" h="252320">
                      <a:moveTo>
                        <a:pt x="252320" y="126160"/>
                      </a:moveTo>
                      <a:cubicBezTo>
                        <a:pt x="252320" y="195836"/>
                        <a:pt x="195837" y="252320"/>
                        <a:pt x="126160" y="252320"/>
                      </a:cubicBezTo>
                      <a:cubicBezTo>
                        <a:pt x="56484" y="252320"/>
                        <a:pt x="0" y="195836"/>
                        <a:pt x="0" y="126160"/>
                      </a:cubicBezTo>
                      <a:cubicBezTo>
                        <a:pt x="0" y="56484"/>
                        <a:pt x="56484" y="0"/>
                        <a:pt x="126160" y="0"/>
                      </a:cubicBezTo>
                      <a:cubicBezTo>
                        <a:pt x="195837" y="0"/>
                        <a:pt x="252320" y="56484"/>
                        <a:pt x="252320" y="126160"/>
                      </a:cubicBez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2" name="Freeform: Shape 1751">
                  <a:extLst>
                    <a:ext uri="{FF2B5EF4-FFF2-40B4-BE49-F238E27FC236}">
                      <a16:creationId xmlns:a16="http://schemas.microsoft.com/office/drawing/2014/main" id="{183DA910-C68B-0509-0ED9-28506C5FE2CF}"/>
                    </a:ext>
                  </a:extLst>
                </p:cNvPr>
                <p:cNvSpPr/>
                <p:nvPr/>
              </p:nvSpPr>
              <p:spPr>
                <a:xfrm>
                  <a:off x="4473597" y="3944883"/>
                  <a:ext cx="132206" cy="173059"/>
                </a:xfrm>
                <a:custGeom>
                  <a:avLst/>
                  <a:gdLst>
                    <a:gd name="connsiteX0" fmla="*/ 52949 w 132206"/>
                    <a:gd name="connsiteY0" fmla="*/ 153076 h 173059"/>
                    <a:gd name="connsiteX1" fmla="*/ 45596 w 132206"/>
                    <a:gd name="connsiteY1" fmla="*/ 173060 h 173059"/>
                    <a:gd name="connsiteX2" fmla="*/ 30975 w 132206"/>
                    <a:gd name="connsiteY2" fmla="*/ 167678 h 173059"/>
                    <a:gd name="connsiteX3" fmla="*/ 38262 w 132206"/>
                    <a:gd name="connsiteY3" fmla="*/ 147876 h 173059"/>
                    <a:gd name="connsiteX4" fmla="*/ 0 w 132206"/>
                    <a:gd name="connsiteY4" fmla="*/ 116995 h 173059"/>
                    <a:gd name="connsiteX5" fmla="*/ 14649 w 132206"/>
                    <a:gd name="connsiteY5" fmla="*/ 101927 h 173059"/>
                    <a:gd name="connsiteX6" fmla="*/ 45339 w 132206"/>
                    <a:gd name="connsiteY6" fmla="*/ 128606 h 173059"/>
                    <a:gd name="connsiteX7" fmla="*/ 58464 w 132206"/>
                    <a:gd name="connsiteY7" fmla="*/ 92935 h 173059"/>
                    <a:gd name="connsiteX8" fmla="*/ 30690 w 132206"/>
                    <a:gd name="connsiteY8" fmla="*/ 41805 h 173059"/>
                    <a:gd name="connsiteX9" fmla="*/ 85239 w 132206"/>
                    <a:gd name="connsiteY9" fmla="*/ 20155 h 173059"/>
                    <a:gd name="connsiteX10" fmla="*/ 92650 w 132206"/>
                    <a:gd name="connsiteY10" fmla="*/ 0 h 173059"/>
                    <a:gd name="connsiteX11" fmla="*/ 107280 w 132206"/>
                    <a:gd name="connsiteY11" fmla="*/ 5382 h 173059"/>
                    <a:gd name="connsiteX12" fmla="*/ 99993 w 132206"/>
                    <a:gd name="connsiteY12" fmla="*/ 25184 h 173059"/>
                    <a:gd name="connsiteX13" fmla="*/ 132207 w 132206"/>
                    <a:gd name="connsiteY13" fmla="*/ 49387 h 173059"/>
                    <a:gd name="connsiteX14" fmla="*/ 118262 w 132206"/>
                    <a:gd name="connsiteY14" fmla="*/ 64713 h 173059"/>
                    <a:gd name="connsiteX15" fmla="*/ 92907 w 132206"/>
                    <a:gd name="connsiteY15" fmla="*/ 44453 h 173059"/>
                    <a:gd name="connsiteX16" fmla="*/ 79657 w 132206"/>
                    <a:gd name="connsiteY16" fmla="*/ 80486 h 173059"/>
                    <a:gd name="connsiteX17" fmla="*/ 107852 w 132206"/>
                    <a:gd name="connsiteY17" fmla="*/ 131559 h 173059"/>
                    <a:gd name="connsiteX18" fmla="*/ 52949 w 132206"/>
                    <a:gd name="connsiteY18" fmla="*/ 153076 h 173059"/>
                    <a:gd name="connsiteX19" fmla="*/ 66408 w 132206"/>
                    <a:gd name="connsiteY19" fmla="*/ 71352 h 173059"/>
                    <a:gd name="connsiteX20" fmla="*/ 78086 w 132206"/>
                    <a:gd name="connsiteY20" fmla="*/ 39605 h 173059"/>
                    <a:gd name="connsiteX21" fmla="*/ 54102 w 132206"/>
                    <a:gd name="connsiteY21" fmla="*/ 49206 h 173059"/>
                    <a:gd name="connsiteX22" fmla="*/ 66408 w 132206"/>
                    <a:gd name="connsiteY22" fmla="*/ 71352 h 173059"/>
                    <a:gd name="connsiteX23" fmla="*/ 84420 w 132206"/>
                    <a:gd name="connsiteY23" fmla="*/ 124758 h 173059"/>
                    <a:gd name="connsiteX24" fmla="*/ 71704 w 132206"/>
                    <a:gd name="connsiteY24" fmla="*/ 102060 h 173059"/>
                    <a:gd name="connsiteX25" fmla="*/ 60093 w 132206"/>
                    <a:gd name="connsiteY25" fmla="*/ 133636 h 173059"/>
                    <a:gd name="connsiteX26" fmla="*/ 84420 w 132206"/>
                    <a:gd name="connsiteY26" fmla="*/ 124758 h 17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2206" h="173059">
                      <a:moveTo>
                        <a:pt x="52949" y="153076"/>
                      </a:moveTo>
                      <a:lnTo>
                        <a:pt x="45596" y="173060"/>
                      </a:lnTo>
                      <a:lnTo>
                        <a:pt x="30975" y="167678"/>
                      </a:lnTo>
                      <a:lnTo>
                        <a:pt x="38262" y="147876"/>
                      </a:lnTo>
                      <a:cubicBezTo>
                        <a:pt x="21174" y="140370"/>
                        <a:pt x="6324" y="128426"/>
                        <a:pt x="0" y="116995"/>
                      </a:cubicBezTo>
                      <a:lnTo>
                        <a:pt x="14649" y="101927"/>
                      </a:lnTo>
                      <a:cubicBezTo>
                        <a:pt x="20764" y="112271"/>
                        <a:pt x="32242" y="122368"/>
                        <a:pt x="45339" y="128606"/>
                      </a:cubicBezTo>
                      <a:lnTo>
                        <a:pt x="58464" y="92935"/>
                      </a:lnTo>
                      <a:cubicBezTo>
                        <a:pt x="40434" y="80839"/>
                        <a:pt x="21565" y="66608"/>
                        <a:pt x="30690" y="41805"/>
                      </a:cubicBezTo>
                      <a:cubicBezTo>
                        <a:pt x="37376" y="23613"/>
                        <a:pt x="56416" y="12592"/>
                        <a:pt x="85239" y="20155"/>
                      </a:cubicBezTo>
                      <a:lnTo>
                        <a:pt x="92650" y="0"/>
                      </a:lnTo>
                      <a:lnTo>
                        <a:pt x="107280" y="5382"/>
                      </a:lnTo>
                      <a:lnTo>
                        <a:pt x="99993" y="25184"/>
                      </a:lnTo>
                      <a:cubicBezTo>
                        <a:pt x="112928" y="30756"/>
                        <a:pt x="124863" y="39605"/>
                        <a:pt x="132207" y="49387"/>
                      </a:cubicBezTo>
                      <a:lnTo>
                        <a:pt x="118262" y="64713"/>
                      </a:lnTo>
                      <a:cubicBezTo>
                        <a:pt x="110842" y="55702"/>
                        <a:pt x="101975" y="48996"/>
                        <a:pt x="92907" y="44453"/>
                      </a:cubicBezTo>
                      <a:lnTo>
                        <a:pt x="79657" y="80486"/>
                      </a:lnTo>
                      <a:cubicBezTo>
                        <a:pt x="97688" y="92583"/>
                        <a:pt x="116967" y="106766"/>
                        <a:pt x="107852" y="131559"/>
                      </a:cubicBezTo>
                      <a:cubicBezTo>
                        <a:pt x="101146" y="149752"/>
                        <a:pt x="82001" y="160525"/>
                        <a:pt x="52949" y="153076"/>
                      </a:cubicBezTo>
                      <a:close/>
                      <a:moveTo>
                        <a:pt x="66408" y="71352"/>
                      </a:moveTo>
                      <a:lnTo>
                        <a:pt x="78086" y="39605"/>
                      </a:lnTo>
                      <a:cubicBezTo>
                        <a:pt x="64694" y="36909"/>
                        <a:pt x="56988" y="41357"/>
                        <a:pt x="54102" y="49206"/>
                      </a:cubicBezTo>
                      <a:cubicBezTo>
                        <a:pt x="50949" y="57778"/>
                        <a:pt x="57169" y="64513"/>
                        <a:pt x="66408" y="71352"/>
                      </a:cubicBezTo>
                      <a:close/>
                      <a:moveTo>
                        <a:pt x="84420" y="124758"/>
                      </a:moveTo>
                      <a:cubicBezTo>
                        <a:pt x="87639" y="116014"/>
                        <a:pt x="81296" y="109033"/>
                        <a:pt x="71704" y="102060"/>
                      </a:cubicBezTo>
                      <a:lnTo>
                        <a:pt x="60093" y="133636"/>
                      </a:lnTo>
                      <a:cubicBezTo>
                        <a:pt x="73847" y="136465"/>
                        <a:pt x="81601" y="132436"/>
                        <a:pt x="84420" y="124758"/>
                      </a:cubicBez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742" name="Graphic 2">
                <a:extLst>
                  <a:ext uri="{FF2B5EF4-FFF2-40B4-BE49-F238E27FC236}">
                    <a16:creationId xmlns:a16="http://schemas.microsoft.com/office/drawing/2014/main" id="{87A1DCB0-D6C6-EFF4-C55A-124C32BE700F}"/>
                  </a:ext>
                </a:extLst>
              </p:cNvPr>
              <p:cNvGrpSpPr/>
              <p:nvPr/>
            </p:nvGrpSpPr>
            <p:grpSpPr>
              <a:xfrm>
                <a:off x="4758987" y="3307739"/>
                <a:ext cx="295602" cy="295602"/>
                <a:chOff x="4758987" y="3307739"/>
                <a:chExt cx="295602" cy="295602"/>
              </a:xfrm>
            </p:grpSpPr>
            <p:sp>
              <p:nvSpPr>
                <p:cNvPr id="1747" name="Freeform: Shape 1746">
                  <a:extLst>
                    <a:ext uri="{FF2B5EF4-FFF2-40B4-BE49-F238E27FC236}">
                      <a16:creationId xmlns:a16="http://schemas.microsoft.com/office/drawing/2014/main" id="{DE483C0C-CBE6-E2E6-1856-BA607EE769C3}"/>
                    </a:ext>
                  </a:extLst>
                </p:cNvPr>
                <p:cNvSpPr/>
                <p:nvPr/>
              </p:nvSpPr>
              <p:spPr>
                <a:xfrm rot="-4102257">
                  <a:off x="4758987" y="3307739"/>
                  <a:ext cx="295602" cy="295602"/>
                </a:xfrm>
                <a:custGeom>
                  <a:avLst/>
                  <a:gdLst>
                    <a:gd name="connsiteX0" fmla="*/ 295602 w 295602"/>
                    <a:gd name="connsiteY0" fmla="*/ 147801 h 295602"/>
                    <a:gd name="connsiteX1" fmla="*/ 147801 w 295602"/>
                    <a:gd name="connsiteY1" fmla="*/ 295602 h 295602"/>
                    <a:gd name="connsiteX2" fmla="*/ 0 w 295602"/>
                    <a:gd name="connsiteY2" fmla="*/ 147801 h 295602"/>
                    <a:gd name="connsiteX3" fmla="*/ 147801 w 295602"/>
                    <a:gd name="connsiteY3" fmla="*/ 0 h 295602"/>
                    <a:gd name="connsiteX4" fmla="*/ 295602 w 295602"/>
                    <a:gd name="connsiteY4" fmla="*/ 147801 h 295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602" h="295602">
                      <a:moveTo>
                        <a:pt x="295602" y="147801"/>
                      </a:moveTo>
                      <a:cubicBezTo>
                        <a:pt x="295602" y="229429"/>
                        <a:pt x="229429" y="295602"/>
                        <a:pt x="147801" y="295602"/>
                      </a:cubicBezTo>
                      <a:cubicBezTo>
                        <a:pt x="66173" y="295602"/>
                        <a:pt x="0" y="229429"/>
                        <a:pt x="0" y="147801"/>
                      </a:cubicBezTo>
                      <a:cubicBezTo>
                        <a:pt x="0" y="66173"/>
                        <a:pt x="66173" y="0"/>
                        <a:pt x="147801" y="0"/>
                      </a:cubicBezTo>
                      <a:cubicBezTo>
                        <a:pt x="229429" y="0"/>
                        <a:pt x="295602" y="66173"/>
                        <a:pt x="295602" y="147801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8" name="Freeform: Shape 1747">
                  <a:extLst>
                    <a:ext uri="{FF2B5EF4-FFF2-40B4-BE49-F238E27FC236}">
                      <a16:creationId xmlns:a16="http://schemas.microsoft.com/office/drawing/2014/main" id="{F42A8CC6-1FA9-4771-2BC8-1B361C815336}"/>
                    </a:ext>
                  </a:extLst>
                </p:cNvPr>
                <p:cNvSpPr/>
                <p:nvPr/>
              </p:nvSpPr>
              <p:spPr>
                <a:xfrm rot="19903072">
                  <a:off x="4780593" y="3329348"/>
                  <a:ext cx="252310" cy="252310"/>
                </a:xfrm>
                <a:custGeom>
                  <a:avLst/>
                  <a:gdLst>
                    <a:gd name="connsiteX0" fmla="*/ 252310 w 252310"/>
                    <a:gd name="connsiteY0" fmla="*/ 126155 h 252310"/>
                    <a:gd name="connsiteX1" fmla="*/ 126155 w 252310"/>
                    <a:gd name="connsiteY1" fmla="*/ 252310 h 252310"/>
                    <a:gd name="connsiteX2" fmla="*/ 0 w 252310"/>
                    <a:gd name="connsiteY2" fmla="*/ 126155 h 252310"/>
                    <a:gd name="connsiteX3" fmla="*/ 126155 w 252310"/>
                    <a:gd name="connsiteY3" fmla="*/ 0 h 252310"/>
                    <a:gd name="connsiteX4" fmla="*/ 252310 w 252310"/>
                    <a:gd name="connsiteY4" fmla="*/ 126155 h 25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310" h="252310">
                      <a:moveTo>
                        <a:pt x="252310" y="126155"/>
                      </a:moveTo>
                      <a:cubicBezTo>
                        <a:pt x="252310" y="195828"/>
                        <a:pt x="195829" y="252310"/>
                        <a:pt x="126155" y="252310"/>
                      </a:cubicBezTo>
                      <a:cubicBezTo>
                        <a:pt x="56482" y="252310"/>
                        <a:pt x="0" y="195828"/>
                        <a:pt x="0" y="126155"/>
                      </a:cubicBezTo>
                      <a:cubicBezTo>
                        <a:pt x="0" y="56482"/>
                        <a:pt x="56482" y="0"/>
                        <a:pt x="126155" y="0"/>
                      </a:cubicBezTo>
                      <a:cubicBezTo>
                        <a:pt x="195829" y="0"/>
                        <a:pt x="252310" y="56482"/>
                        <a:pt x="252310" y="126155"/>
                      </a:cubicBez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9" name="Freeform: Shape 1748">
                  <a:extLst>
                    <a:ext uri="{FF2B5EF4-FFF2-40B4-BE49-F238E27FC236}">
                      <a16:creationId xmlns:a16="http://schemas.microsoft.com/office/drawing/2014/main" id="{337AF59C-3D1D-0464-587C-5018573F568A}"/>
                    </a:ext>
                  </a:extLst>
                </p:cNvPr>
                <p:cNvSpPr/>
                <p:nvPr/>
              </p:nvSpPr>
              <p:spPr>
                <a:xfrm>
                  <a:off x="4824498" y="3387356"/>
                  <a:ext cx="165754" cy="139665"/>
                </a:xfrm>
                <a:custGeom>
                  <a:avLst/>
                  <a:gdLst>
                    <a:gd name="connsiteX0" fmla="*/ 146856 w 165754"/>
                    <a:gd name="connsiteY0" fmla="*/ 91678 h 139665"/>
                    <a:gd name="connsiteX1" fmla="*/ 165754 w 165754"/>
                    <a:gd name="connsiteY1" fmla="*/ 101480 h 139665"/>
                    <a:gd name="connsiteX2" fmla="*/ 158582 w 165754"/>
                    <a:gd name="connsiteY2" fmla="*/ 115310 h 139665"/>
                    <a:gd name="connsiteX3" fmla="*/ 139855 w 165754"/>
                    <a:gd name="connsiteY3" fmla="*/ 105594 h 139665"/>
                    <a:gd name="connsiteX4" fmla="*/ 104413 w 165754"/>
                    <a:gd name="connsiteY4" fmla="*/ 139665 h 139665"/>
                    <a:gd name="connsiteX5" fmla="*/ 91307 w 165754"/>
                    <a:gd name="connsiteY5" fmla="*/ 123235 h 139665"/>
                    <a:gd name="connsiteX6" fmla="*/ 121634 w 165754"/>
                    <a:gd name="connsiteY6" fmla="*/ 96136 h 139665"/>
                    <a:gd name="connsiteX7" fmla="*/ 87897 w 165754"/>
                    <a:gd name="connsiteY7" fmla="*/ 78629 h 139665"/>
                    <a:gd name="connsiteX8" fmla="*/ 33681 w 165754"/>
                    <a:gd name="connsiteY8" fmla="*/ 99756 h 139665"/>
                    <a:gd name="connsiteX9" fmla="*/ 19060 w 165754"/>
                    <a:gd name="connsiteY9" fmla="*/ 42920 h 139665"/>
                    <a:gd name="connsiteX10" fmla="*/ 0 w 165754"/>
                    <a:gd name="connsiteY10" fmla="*/ 33033 h 139665"/>
                    <a:gd name="connsiteX11" fmla="*/ 7172 w 165754"/>
                    <a:gd name="connsiteY11" fmla="*/ 19203 h 139665"/>
                    <a:gd name="connsiteX12" fmla="*/ 25898 w 165754"/>
                    <a:gd name="connsiteY12" fmla="*/ 28918 h 139665"/>
                    <a:gd name="connsiteX13" fmla="*/ 53959 w 165754"/>
                    <a:gd name="connsiteY13" fmla="*/ 0 h 139665"/>
                    <a:gd name="connsiteX14" fmla="*/ 67408 w 165754"/>
                    <a:gd name="connsiteY14" fmla="*/ 15764 h 139665"/>
                    <a:gd name="connsiteX15" fmla="*/ 44120 w 165754"/>
                    <a:gd name="connsiteY15" fmla="*/ 38367 h 139665"/>
                    <a:gd name="connsiteX16" fmla="*/ 78200 w 165754"/>
                    <a:gd name="connsiteY16" fmla="*/ 56045 h 139665"/>
                    <a:gd name="connsiteX17" fmla="*/ 132417 w 165754"/>
                    <a:gd name="connsiteY17" fmla="*/ 34500 h 139665"/>
                    <a:gd name="connsiteX18" fmla="*/ 146856 w 165754"/>
                    <a:gd name="connsiteY18" fmla="*/ 91678 h 139665"/>
                    <a:gd name="connsiteX19" fmla="*/ 67466 w 165754"/>
                    <a:gd name="connsiteY19" fmla="*/ 68047 h 139665"/>
                    <a:gd name="connsiteX20" fmla="*/ 37433 w 165754"/>
                    <a:gd name="connsiteY20" fmla="*/ 52473 h 139665"/>
                    <a:gd name="connsiteX21" fmla="*/ 43948 w 165754"/>
                    <a:gd name="connsiteY21" fmla="*/ 77476 h 139665"/>
                    <a:gd name="connsiteX22" fmla="*/ 67466 w 165754"/>
                    <a:gd name="connsiteY22" fmla="*/ 68047 h 139665"/>
                    <a:gd name="connsiteX23" fmla="*/ 122720 w 165754"/>
                    <a:gd name="connsiteY23" fmla="*/ 56883 h 139665"/>
                    <a:gd name="connsiteX24" fmla="*/ 98603 w 165754"/>
                    <a:gd name="connsiteY24" fmla="*/ 66637 h 139665"/>
                    <a:gd name="connsiteX25" fmla="*/ 128464 w 165754"/>
                    <a:gd name="connsiteY25" fmla="*/ 82125 h 139665"/>
                    <a:gd name="connsiteX26" fmla="*/ 122720 w 165754"/>
                    <a:gd name="connsiteY26" fmla="*/ 56883 h 139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65754" h="139665">
                      <a:moveTo>
                        <a:pt x="146856" y="91678"/>
                      </a:moveTo>
                      <a:lnTo>
                        <a:pt x="165754" y="101480"/>
                      </a:lnTo>
                      <a:lnTo>
                        <a:pt x="158582" y="115310"/>
                      </a:lnTo>
                      <a:lnTo>
                        <a:pt x="139855" y="105594"/>
                      </a:lnTo>
                      <a:cubicBezTo>
                        <a:pt x="130264" y="121606"/>
                        <a:pt x="116548" y="134836"/>
                        <a:pt x="104413" y="139665"/>
                      </a:cubicBezTo>
                      <a:lnTo>
                        <a:pt x="91307" y="123235"/>
                      </a:lnTo>
                      <a:cubicBezTo>
                        <a:pt x="102346" y="118463"/>
                        <a:pt x="113805" y="108347"/>
                        <a:pt x="121634" y="96136"/>
                      </a:cubicBezTo>
                      <a:lnTo>
                        <a:pt x="87897" y="78629"/>
                      </a:lnTo>
                      <a:cubicBezTo>
                        <a:pt x="73628" y="94993"/>
                        <a:pt x="57131" y="111919"/>
                        <a:pt x="33681" y="99756"/>
                      </a:cubicBezTo>
                      <a:cubicBezTo>
                        <a:pt x="16469" y="90831"/>
                        <a:pt x="7934" y="70561"/>
                        <a:pt x="19060" y="42920"/>
                      </a:cubicBezTo>
                      <a:lnTo>
                        <a:pt x="0" y="33033"/>
                      </a:lnTo>
                      <a:lnTo>
                        <a:pt x="7172" y="19203"/>
                      </a:lnTo>
                      <a:lnTo>
                        <a:pt x="25898" y="28918"/>
                      </a:lnTo>
                      <a:cubicBezTo>
                        <a:pt x="33052" y="16783"/>
                        <a:pt x="43329" y="6058"/>
                        <a:pt x="53959" y="0"/>
                      </a:cubicBezTo>
                      <a:lnTo>
                        <a:pt x="67408" y="15764"/>
                      </a:lnTo>
                      <a:cubicBezTo>
                        <a:pt x="57531" y="21993"/>
                        <a:pt x="49768" y="29947"/>
                        <a:pt x="44120" y="38367"/>
                      </a:cubicBezTo>
                      <a:lnTo>
                        <a:pt x="78200" y="56045"/>
                      </a:lnTo>
                      <a:cubicBezTo>
                        <a:pt x="92469" y="39681"/>
                        <a:pt x="108966" y="22336"/>
                        <a:pt x="132417" y="34500"/>
                      </a:cubicBezTo>
                      <a:cubicBezTo>
                        <a:pt x="149609" y="43434"/>
                        <a:pt x="157896" y="63789"/>
                        <a:pt x="146856" y="91678"/>
                      </a:cubicBezTo>
                      <a:close/>
                      <a:moveTo>
                        <a:pt x="67466" y="68047"/>
                      </a:moveTo>
                      <a:lnTo>
                        <a:pt x="37433" y="52473"/>
                      </a:lnTo>
                      <a:cubicBezTo>
                        <a:pt x="33080" y="65418"/>
                        <a:pt x="36519" y="73628"/>
                        <a:pt x="43948" y="77476"/>
                      </a:cubicBezTo>
                      <a:cubicBezTo>
                        <a:pt x="52054" y="81677"/>
                        <a:pt x="59522" y="76353"/>
                        <a:pt x="67466" y="68047"/>
                      </a:cubicBezTo>
                      <a:close/>
                      <a:moveTo>
                        <a:pt x="122720" y="56883"/>
                      </a:moveTo>
                      <a:cubicBezTo>
                        <a:pt x="114452" y="52597"/>
                        <a:pt x="106718" y="58007"/>
                        <a:pt x="98603" y="66637"/>
                      </a:cubicBezTo>
                      <a:lnTo>
                        <a:pt x="128464" y="82125"/>
                      </a:lnTo>
                      <a:cubicBezTo>
                        <a:pt x="132997" y="68856"/>
                        <a:pt x="129978" y="60655"/>
                        <a:pt x="122720" y="56883"/>
                      </a:cubicBez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743" name="Graphic 2">
                <a:extLst>
                  <a:ext uri="{FF2B5EF4-FFF2-40B4-BE49-F238E27FC236}">
                    <a16:creationId xmlns:a16="http://schemas.microsoft.com/office/drawing/2014/main" id="{21246798-B26C-9AD9-0BA1-0315E8AC3E63}"/>
                  </a:ext>
                </a:extLst>
              </p:cNvPr>
              <p:cNvGrpSpPr/>
              <p:nvPr/>
            </p:nvGrpSpPr>
            <p:grpSpPr>
              <a:xfrm>
                <a:off x="5481129" y="3827100"/>
                <a:ext cx="408458" cy="408458"/>
                <a:chOff x="5481129" y="3827100"/>
                <a:chExt cx="408458" cy="408458"/>
              </a:xfrm>
            </p:grpSpPr>
            <p:sp>
              <p:nvSpPr>
                <p:cNvPr id="1744" name="Freeform: Shape 1743">
                  <a:extLst>
                    <a:ext uri="{FF2B5EF4-FFF2-40B4-BE49-F238E27FC236}">
                      <a16:creationId xmlns:a16="http://schemas.microsoft.com/office/drawing/2014/main" id="{5F555980-8813-BEB9-70F4-E90A534546F4}"/>
                    </a:ext>
                  </a:extLst>
                </p:cNvPr>
                <p:cNvSpPr/>
                <p:nvPr/>
              </p:nvSpPr>
              <p:spPr>
                <a:xfrm rot="-1962193">
                  <a:off x="5537555" y="3883527"/>
                  <a:ext cx="295605" cy="295605"/>
                </a:xfrm>
                <a:custGeom>
                  <a:avLst/>
                  <a:gdLst>
                    <a:gd name="connsiteX0" fmla="*/ 295606 w 295605"/>
                    <a:gd name="connsiteY0" fmla="*/ 147803 h 295605"/>
                    <a:gd name="connsiteX1" fmla="*/ 147803 w 295605"/>
                    <a:gd name="connsiteY1" fmla="*/ 295606 h 295605"/>
                    <a:gd name="connsiteX2" fmla="*/ 0 w 295605"/>
                    <a:gd name="connsiteY2" fmla="*/ 147803 h 295605"/>
                    <a:gd name="connsiteX3" fmla="*/ 147803 w 295605"/>
                    <a:gd name="connsiteY3" fmla="*/ 0 h 295605"/>
                    <a:gd name="connsiteX4" fmla="*/ 295606 w 295605"/>
                    <a:gd name="connsiteY4" fmla="*/ 147803 h 295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605" h="295605">
                      <a:moveTo>
                        <a:pt x="295606" y="147803"/>
                      </a:moveTo>
                      <a:cubicBezTo>
                        <a:pt x="295606" y="229432"/>
                        <a:pt x="229432" y="295606"/>
                        <a:pt x="147803" y="295606"/>
                      </a:cubicBezTo>
                      <a:cubicBezTo>
                        <a:pt x="66174" y="295606"/>
                        <a:pt x="0" y="229432"/>
                        <a:pt x="0" y="147803"/>
                      </a:cubicBezTo>
                      <a:cubicBezTo>
                        <a:pt x="0" y="66174"/>
                        <a:pt x="66174" y="0"/>
                        <a:pt x="147803" y="0"/>
                      </a:cubicBezTo>
                      <a:cubicBezTo>
                        <a:pt x="229432" y="0"/>
                        <a:pt x="295606" y="66174"/>
                        <a:pt x="295606" y="147803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5" name="Freeform: Shape 1744">
                  <a:extLst>
                    <a:ext uri="{FF2B5EF4-FFF2-40B4-BE49-F238E27FC236}">
                      <a16:creationId xmlns:a16="http://schemas.microsoft.com/office/drawing/2014/main" id="{75A3FB29-E921-19C1-9003-A003AC885201}"/>
                    </a:ext>
                  </a:extLst>
                </p:cNvPr>
                <p:cNvSpPr/>
                <p:nvPr/>
              </p:nvSpPr>
              <p:spPr>
                <a:xfrm>
                  <a:off x="5559158" y="3904856"/>
                  <a:ext cx="252322" cy="252322"/>
                </a:xfrm>
                <a:custGeom>
                  <a:avLst/>
                  <a:gdLst>
                    <a:gd name="connsiteX0" fmla="*/ 228088 w 252322"/>
                    <a:gd name="connsiteY0" fmla="*/ 200495 h 252322"/>
                    <a:gd name="connsiteX1" fmla="*/ 51828 w 252322"/>
                    <a:gd name="connsiteY1" fmla="*/ 228089 h 252322"/>
                    <a:gd name="connsiteX2" fmla="*/ 24235 w 252322"/>
                    <a:gd name="connsiteY2" fmla="*/ 51828 h 252322"/>
                    <a:gd name="connsiteX3" fmla="*/ 200494 w 252322"/>
                    <a:gd name="connsiteY3" fmla="*/ 24234 h 252322"/>
                    <a:gd name="connsiteX4" fmla="*/ 228088 w 252322"/>
                    <a:gd name="connsiteY4" fmla="*/ 200495 h 252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2322" h="252322">
                      <a:moveTo>
                        <a:pt x="228088" y="200495"/>
                      </a:moveTo>
                      <a:cubicBezTo>
                        <a:pt x="187036" y="256787"/>
                        <a:pt x="108121" y="269141"/>
                        <a:pt x="51828" y="228089"/>
                      </a:cubicBezTo>
                      <a:cubicBezTo>
                        <a:pt x="-4464" y="187036"/>
                        <a:pt x="-16818" y="108121"/>
                        <a:pt x="24235" y="51828"/>
                      </a:cubicBezTo>
                      <a:cubicBezTo>
                        <a:pt x="65287" y="-4464"/>
                        <a:pt x="144202" y="-16818"/>
                        <a:pt x="200494" y="24234"/>
                      </a:cubicBezTo>
                      <a:cubicBezTo>
                        <a:pt x="256787" y="65287"/>
                        <a:pt x="269141" y="144202"/>
                        <a:pt x="228088" y="200495"/>
                      </a:cubicBez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6" name="Freeform: Shape 1745">
                  <a:extLst>
                    <a:ext uri="{FF2B5EF4-FFF2-40B4-BE49-F238E27FC236}">
                      <a16:creationId xmlns:a16="http://schemas.microsoft.com/office/drawing/2014/main" id="{25F5038B-0776-3BE6-4714-79F6797AD0FC}"/>
                    </a:ext>
                  </a:extLst>
                </p:cNvPr>
                <p:cNvSpPr/>
                <p:nvPr/>
              </p:nvSpPr>
              <p:spPr>
                <a:xfrm>
                  <a:off x="5611491" y="3954970"/>
                  <a:ext cx="145675" cy="153542"/>
                </a:xfrm>
                <a:custGeom>
                  <a:avLst/>
                  <a:gdLst>
                    <a:gd name="connsiteX0" fmla="*/ 41034 w 145675"/>
                    <a:gd name="connsiteY0" fmla="*/ 136341 h 153542"/>
                    <a:gd name="connsiteX1" fmla="*/ 28489 w 145675"/>
                    <a:gd name="connsiteY1" fmla="*/ 153543 h 153542"/>
                    <a:gd name="connsiteX2" fmla="*/ 15897 w 145675"/>
                    <a:gd name="connsiteY2" fmla="*/ 144361 h 153542"/>
                    <a:gd name="connsiteX3" fmla="*/ 28327 w 145675"/>
                    <a:gd name="connsiteY3" fmla="*/ 127311 h 153542"/>
                    <a:gd name="connsiteX4" fmla="*/ 0 w 145675"/>
                    <a:gd name="connsiteY4" fmla="*/ 87125 h 153542"/>
                    <a:gd name="connsiteX5" fmla="*/ 18221 w 145675"/>
                    <a:gd name="connsiteY5" fmla="*/ 76648 h 153542"/>
                    <a:gd name="connsiteX6" fmla="*/ 40424 w 145675"/>
                    <a:gd name="connsiteY6" fmla="*/ 110719 h 153542"/>
                    <a:gd name="connsiteX7" fmla="*/ 62817 w 145675"/>
                    <a:gd name="connsiteY7" fmla="*/ 80010 h 153542"/>
                    <a:gd name="connsiteX8" fmla="*/ 50120 w 145675"/>
                    <a:gd name="connsiteY8" fmla="*/ 23222 h 153542"/>
                    <a:gd name="connsiteX9" fmla="*/ 108509 w 145675"/>
                    <a:gd name="connsiteY9" fmla="*/ 17354 h 153542"/>
                    <a:gd name="connsiteX10" fmla="*/ 121168 w 145675"/>
                    <a:gd name="connsiteY10" fmla="*/ 0 h 153542"/>
                    <a:gd name="connsiteX11" fmla="*/ 133760 w 145675"/>
                    <a:gd name="connsiteY11" fmla="*/ 9182 h 153542"/>
                    <a:gd name="connsiteX12" fmla="*/ 121330 w 145675"/>
                    <a:gd name="connsiteY12" fmla="*/ 26222 h 153542"/>
                    <a:gd name="connsiteX13" fmla="*/ 145675 w 145675"/>
                    <a:gd name="connsiteY13" fmla="*/ 58331 h 153542"/>
                    <a:gd name="connsiteX14" fmla="*/ 128064 w 145675"/>
                    <a:gd name="connsiteY14" fmla="*/ 69247 h 153542"/>
                    <a:gd name="connsiteX15" fmla="*/ 109233 w 145675"/>
                    <a:gd name="connsiteY15" fmla="*/ 42815 h 153542"/>
                    <a:gd name="connsiteX16" fmla="*/ 86611 w 145675"/>
                    <a:gd name="connsiteY16" fmla="*/ 73838 h 153542"/>
                    <a:gd name="connsiteX17" fmla="*/ 99727 w 145675"/>
                    <a:gd name="connsiteY17" fmla="*/ 130683 h 153542"/>
                    <a:gd name="connsiteX18" fmla="*/ 41034 w 145675"/>
                    <a:gd name="connsiteY18" fmla="*/ 136341 h 153542"/>
                    <a:gd name="connsiteX19" fmla="*/ 76372 w 145675"/>
                    <a:gd name="connsiteY19" fmla="*/ 61436 h 153542"/>
                    <a:gd name="connsiteX20" fmla="*/ 96307 w 145675"/>
                    <a:gd name="connsiteY20" fmla="*/ 34099 h 153542"/>
                    <a:gd name="connsiteX21" fmla="*/ 70609 w 145675"/>
                    <a:gd name="connsiteY21" fmla="*/ 36766 h 153542"/>
                    <a:gd name="connsiteX22" fmla="*/ 76372 w 145675"/>
                    <a:gd name="connsiteY22" fmla="*/ 61436 h 153542"/>
                    <a:gd name="connsiteX23" fmla="*/ 79067 w 145675"/>
                    <a:gd name="connsiteY23" fmla="*/ 117738 h 153542"/>
                    <a:gd name="connsiteX24" fmla="*/ 73066 w 145675"/>
                    <a:gd name="connsiteY24" fmla="*/ 92431 h 153542"/>
                    <a:gd name="connsiteX25" fmla="*/ 53245 w 145675"/>
                    <a:gd name="connsiteY25" fmla="*/ 119615 h 153542"/>
                    <a:gd name="connsiteX26" fmla="*/ 79067 w 145675"/>
                    <a:gd name="connsiteY26" fmla="*/ 117738 h 1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5675" h="153542">
                      <a:moveTo>
                        <a:pt x="41034" y="136341"/>
                      </a:moveTo>
                      <a:lnTo>
                        <a:pt x="28489" y="153543"/>
                      </a:lnTo>
                      <a:lnTo>
                        <a:pt x="15897" y="144361"/>
                      </a:lnTo>
                      <a:lnTo>
                        <a:pt x="28327" y="127311"/>
                      </a:lnTo>
                      <a:cubicBezTo>
                        <a:pt x="13954" y="115414"/>
                        <a:pt x="2943" y="99860"/>
                        <a:pt x="0" y="87125"/>
                      </a:cubicBezTo>
                      <a:lnTo>
                        <a:pt x="18221" y="76648"/>
                      </a:lnTo>
                      <a:cubicBezTo>
                        <a:pt x="21269" y="88278"/>
                        <a:pt x="29537" y="101137"/>
                        <a:pt x="40424" y="110719"/>
                      </a:cubicBezTo>
                      <a:lnTo>
                        <a:pt x="62817" y="80010"/>
                      </a:lnTo>
                      <a:cubicBezTo>
                        <a:pt x="48797" y="63437"/>
                        <a:pt x="34547" y="44577"/>
                        <a:pt x="50120" y="23222"/>
                      </a:cubicBezTo>
                      <a:cubicBezTo>
                        <a:pt x="61541" y="7563"/>
                        <a:pt x="82868" y="2181"/>
                        <a:pt x="108509" y="17354"/>
                      </a:cubicBezTo>
                      <a:lnTo>
                        <a:pt x="121168" y="0"/>
                      </a:lnTo>
                      <a:lnTo>
                        <a:pt x="133760" y="9182"/>
                      </a:lnTo>
                      <a:lnTo>
                        <a:pt x="121330" y="26222"/>
                      </a:lnTo>
                      <a:cubicBezTo>
                        <a:pt x="132245" y="35128"/>
                        <a:pt x="141303" y="46911"/>
                        <a:pt x="145675" y="58331"/>
                      </a:cubicBezTo>
                      <a:lnTo>
                        <a:pt x="128064" y="69247"/>
                      </a:lnTo>
                      <a:cubicBezTo>
                        <a:pt x="123397" y="58550"/>
                        <a:pt x="116700" y="49673"/>
                        <a:pt x="109233" y="42815"/>
                      </a:cubicBezTo>
                      <a:lnTo>
                        <a:pt x="86611" y="73838"/>
                      </a:lnTo>
                      <a:cubicBezTo>
                        <a:pt x="100632" y="90411"/>
                        <a:pt x="115291" y="109338"/>
                        <a:pt x="99727" y="130683"/>
                      </a:cubicBezTo>
                      <a:cubicBezTo>
                        <a:pt x="88306" y="146352"/>
                        <a:pt x="66932" y="151467"/>
                        <a:pt x="41034" y="136341"/>
                      </a:cubicBezTo>
                      <a:close/>
                      <a:moveTo>
                        <a:pt x="76372" y="61436"/>
                      </a:moveTo>
                      <a:lnTo>
                        <a:pt x="96307" y="34099"/>
                      </a:lnTo>
                      <a:cubicBezTo>
                        <a:pt x="84172" y="27842"/>
                        <a:pt x="75533" y="30004"/>
                        <a:pt x="70609" y="36766"/>
                      </a:cubicBezTo>
                      <a:cubicBezTo>
                        <a:pt x="65227" y="44139"/>
                        <a:pt x="69370" y="52330"/>
                        <a:pt x="76372" y="61436"/>
                      </a:cubicBezTo>
                      <a:close/>
                      <a:moveTo>
                        <a:pt x="79067" y="117738"/>
                      </a:moveTo>
                      <a:cubicBezTo>
                        <a:pt x="84554" y="110214"/>
                        <a:pt x="80372" y="101756"/>
                        <a:pt x="73066" y="92431"/>
                      </a:cubicBezTo>
                      <a:lnTo>
                        <a:pt x="53245" y="119615"/>
                      </a:lnTo>
                      <a:cubicBezTo>
                        <a:pt x="65684" y="126092"/>
                        <a:pt x="74248" y="124339"/>
                        <a:pt x="79067" y="117738"/>
                      </a:cubicBez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52AB85C-517C-53C6-33F0-170491FB4E38}"/>
                </a:ext>
              </a:extLst>
            </p:cNvPr>
            <p:cNvGrpSpPr/>
            <p:nvPr/>
          </p:nvGrpSpPr>
          <p:grpSpPr>
            <a:xfrm>
              <a:off x="6928496" y="2001256"/>
              <a:ext cx="1557554" cy="2507767"/>
              <a:chOff x="3088016" y="1671056"/>
              <a:chExt cx="1557554" cy="2507767"/>
            </a:xfrm>
          </p:grpSpPr>
          <p:sp>
            <p:nvSpPr>
              <p:cNvPr id="1686" name="Freeform: Shape 1685">
                <a:extLst>
                  <a:ext uri="{FF2B5EF4-FFF2-40B4-BE49-F238E27FC236}">
                    <a16:creationId xmlns:a16="http://schemas.microsoft.com/office/drawing/2014/main" id="{238B336D-84A2-319C-7839-E5E15E6FCAD7}"/>
                  </a:ext>
                </a:extLst>
              </p:cNvPr>
              <p:cNvSpPr/>
              <p:nvPr/>
            </p:nvSpPr>
            <p:spPr>
              <a:xfrm>
                <a:off x="3496617" y="2215295"/>
                <a:ext cx="434158" cy="361054"/>
              </a:xfrm>
              <a:custGeom>
                <a:avLst/>
                <a:gdLst>
                  <a:gd name="connsiteX0" fmla="*/ 81782 w 434158"/>
                  <a:gd name="connsiteY0" fmla="*/ 0 h 361054"/>
                  <a:gd name="connsiteX1" fmla="*/ 149933 w 434158"/>
                  <a:gd name="connsiteY1" fmla="*/ 115129 h 361054"/>
                  <a:gd name="connsiteX2" fmla="*/ 217075 w 434158"/>
                  <a:gd name="connsiteY2" fmla="*/ 229086 h 361054"/>
                  <a:gd name="connsiteX3" fmla="*/ 218132 w 434158"/>
                  <a:gd name="connsiteY3" fmla="*/ 230800 h 361054"/>
                  <a:gd name="connsiteX4" fmla="*/ 218570 w 434158"/>
                  <a:gd name="connsiteY4" fmla="*/ 231429 h 361054"/>
                  <a:gd name="connsiteX5" fmla="*/ 219075 w 434158"/>
                  <a:gd name="connsiteY5" fmla="*/ 232362 h 361054"/>
                  <a:gd name="connsiteX6" fmla="*/ 221123 w 434158"/>
                  <a:gd name="connsiteY6" fmla="*/ 234991 h 361054"/>
                  <a:gd name="connsiteX7" fmla="*/ 224457 w 434158"/>
                  <a:gd name="connsiteY7" fmla="*/ 238201 h 361054"/>
                  <a:gd name="connsiteX8" fmla="*/ 228705 w 434158"/>
                  <a:gd name="connsiteY8" fmla="*/ 241687 h 361054"/>
                  <a:gd name="connsiteX9" fmla="*/ 251517 w 434158"/>
                  <a:gd name="connsiteY9" fmla="*/ 255508 h 361054"/>
                  <a:gd name="connsiteX10" fmla="*/ 308515 w 434158"/>
                  <a:gd name="connsiteY10" fmla="*/ 278768 h 361054"/>
                  <a:gd name="connsiteX11" fmla="*/ 434159 w 434158"/>
                  <a:gd name="connsiteY11" fmla="*/ 314411 h 361054"/>
                  <a:gd name="connsiteX12" fmla="*/ 429158 w 434158"/>
                  <a:gd name="connsiteY12" fmla="*/ 361055 h 361054"/>
                  <a:gd name="connsiteX13" fmla="*/ 290284 w 434158"/>
                  <a:gd name="connsiteY13" fmla="*/ 347853 h 361054"/>
                  <a:gd name="connsiteX14" fmla="*/ 219780 w 434158"/>
                  <a:gd name="connsiteY14" fmla="*/ 328403 h 361054"/>
                  <a:gd name="connsiteX15" fmla="*/ 183109 w 434158"/>
                  <a:gd name="connsiteY15" fmla="*/ 310925 h 361054"/>
                  <a:gd name="connsiteX16" fmla="*/ 173622 w 434158"/>
                  <a:gd name="connsiteY16" fmla="*/ 304686 h 361054"/>
                  <a:gd name="connsiteX17" fmla="*/ 164040 w 434158"/>
                  <a:gd name="connsiteY17" fmla="*/ 297113 h 361054"/>
                  <a:gd name="connsiteX18" fmla="*/ 154438 w 434158"/>
                  <a:gd name="connsiteY18" fmla="*/ 287617 h 361054"/>
                  <a:gd name="connsiteX19" fmla="*/ 149743 w 434158"/>
                  <a:gd name="connsiteY19" fmla="*/ 281940 h 361054"/>
                  <a:gd name="connsiteX20" fmla="*/ 147618 w 434158"/>
                  <a:gd name="connsiteY20" fmla="*/ 279235 h 361054"/>
                  <a:gd name="connsiteX21" fmla="*/ 146323 w 434158"/>
                  <a:gd name="connsiteY21" fmla="*/ 277463 h 361054"/>
                  <a:gd name="connsiteX22" fmla="*/ 106785 w 434158"/>
                  <a:gd name="connsiteY22" fmla="*/ 220828 h 361054"/>
                  <a:gd name="connsiteX23" fmla="*/ 69713 w 434158"/>
                  <a:gd name="connsiteY23" fmla="*/ 163868 h 361054"/>
                  <a:gd name="connsiteX24" fmla="*/ 0 w 434158"/>
                  <a:gd name="connsiteY24" fmla="*/ 47787 h 361054"/>
                  <a:gd name="connsiteX25" fmla="*/ 81782 w 434158"/>
                  <a:gd name="connsiteY25" fmla="*/ 0 h 36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4158" h="361054">
                    <a:moveTo>
                      <a:pt x="81782" y="0"/>
                    </a:moveTo>
                    <a:cubicBezTo>
                      <a:pt x="104861" y="38024"/>
                      <a:pt x="127587" y="76619"/>
                      <a:pt x="149933" y="115129"/>
                    </a:cubicBezTo>
                    <a:cubicBezTo>
                      <a:pt x="172364" y="153438"/>
                      <a:pt x="194586" y="192557"/>
                      <a:pt x="217075" y="229086"/>
                    </a:cubicBezTo>
                    <a:lnTo>
                      <a:pt x="218132" y="230800"/>
                    </a:lnTo>
                    <a:cubicBezTo>
                      <a:pt x="218484" y="231372"/>
                      <a:pt x="218418" y="231191"/>
                      <a:pt x="218570" y="231429"/>
                    </a:cubicBezTo>
                    <a:cubicBezTo>
                      <a:pt x="218770" y="231715"/>
                      <a:pt x="218942" y="232020"/>
                      <a:pt x="219075" y="232362"/>
                    </a:cubicBezTo>
                    <a:cubicBezTo>
                      <a:pt x="219475" y="233086"/>
                      <a:pt x="220523" y="234039"/>
                      <a:pt x="221123" y="234991"/>
                    </a:cubicBezTo>
                    <a:lnTo>
                      <a:pt x="224457" y="238201"/>
                    </a:lnTo>
                    <a:lnTo>
                      <a:pt x="228705" y="241687"/>
                    </a:lnTo>
                    <a:cubicBezTo>
                      <a:pt x="234877" y="246469"/>
                      <a:pt x="242945" y="251165"/>
                      <a:pt x="251517" y="255508"/>
                    </a:cubicBezTo>
                    <a:cubicBezTo>
                      <a:pt x="268796" y="264157"/>
                      <a:pt x="288379" y="272006"/>
                      <a:pt x="308515" y="278768"/>
                    </a:cubicBezTo>
                    <a:cubicBezTo>
                      <a:pt x="348796" y="292427"/>
                      <a:pt x="391868" y="304076"/>
                      <a:pt x="434159" y="314411"/>
                    </a:cubicBezTo>
                    <a:lnTo>
                      <a:pt x="429158" y="361055"/>
                    </a:lnTo>
                    <a:cubicBezTo>
                      <a:pt x="382381" y="360721"/>
                      <a:pt x="336852" y="356797"/>
                      <a:pt x="290284" y="347853"/>
                    </a:cubicBezTo>
                    <a:cubicBezTo>
                      <a:pt x="267091" y="343081"/>
                      <a:pt x="243678" y="337623"/>
                      <a:pt x="219780" y="328403"/>
                    </a:cubicBezTo>
                    <a:cubicBezTo>
                      <a:pt x="207807" y="323774"/>
                      <a:pt x="195682" y="318497"/>
                      <a:pt x="183109" y="310925"/>
                    </a:cubicBezTo>
                    <a:lnTo>
                      <a:pt x="173622" y="304686"/>
                    </a:lnTo>
                    <a:cubicBezTo>
                      <a:pt x="170421" y="302276"/>
                      <a:pt x="167211" y="299723"/>
                      <a:pt x="164040" y="297113"/>
                    </a:cubicBezTo>
                    <a:cubicBezTo>
                      <a:pt x="160782" y="293999"/>
                      <a:pt x="157610" y="291208"/>
                      <a:pt x="154438" y="287617"/>
                    </a:cubicBezTo>
                    <a:lnTo>
                      <a:pt x="149743" y="281940"/>
                    </a:lnTo>
                    <a:lnTo>
                      <a:pt x="147618" y="279235"/>
                    </a:lnTo>
                    <a:lnTo>
                      <a:pt x="146323" y="277463"/>
                    </a:lnTo>
                    <a:cubicBezTo>
                      <a:pt x="132312" y="258480"/>
                      <a:pt x="119367" y="239802"/>
                      <a:pt x="106785" y="220828"/>
                    </a:cubicBezTo>
                    <a:cubicBezTo>
                      <a:pt x="94088" y="201959"/>
                      <a:pt x="81772" y="182966"/>
                      <a:pt x="69713" y="163868"/>
                    </a:cubicBezTo>
                    <a:cubicBezTo>
                      <a:pt x="45491" y="125682"/>
                      <a:pt x="22308" y="87173"/>
                      <a:pt x="0" y="47787"/>
                    </a:cubicBezTo>
                    <a:lnTo>
                      <a:pt x="81782" y="0"/>
                    </a:ln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7" name="Freeform: Shape 1686">
                <a:extLst>
                  <a:ext uri="{FF2B5EF4-FFF2-40B4-BE49-F238E27FC236}">
                    <a16:creationId xmlns:a16="http://schemas.microsoft.com/office/drawing/2014/main" id="{ECA220C1-BEB7-B0C2-D38D-63F3EAD45E21}"/>
                  </a:ext>
                </a:extLst>
              </p:cNvPr>
              <p:cNvSpPr/>
              <p:nvPr/>
            </p:nvSpPr>
            <p:spPr>
              <a:xfrm>
                <a:off x="3463831" y="2168751"/>
                <a:ext cx="218351" cy="269258"/>
              </a:xfrm>
              <a:custGeom>
                <a:avLst/>
                <a:gdLst>
                  <a:gd name="connsiteX0" fmla="*/ 820 w 218351"/>
                  <a:gd name="connsiteY0" fmla="*/ 54793 h 269258"/>
                  <a:gd name="connsiteX1" fmla="*/ 120378 w 218351"/>
                  <a:gd name="connsiteY1" fmla="*/ 269258 h 269258"/>
                  <a:gd name="connsiteX2" fmla="*/ 218352 w 218351"/>
                  <a:gd name="connsiteY2" fmla="*/ 196964 h 269258"/>
                  <a:gd name="connsiteX3" fmla="*/ 145924 w 218351"/>
                  <a:gd name="connsiteY3" fmla="*/ 48164 h 269258"/>
                  <a:gd name="connsiteX4" fmla="*/ 820 w 218351"/>
                  <a:gd name="connsiteY4" fmla="*/ 54793 h 269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351" h="269258">
                    <a:moveTo>
                      <a:pt x="820" y="54793"/>
                    </a:moveTo>
                    <a:cubicBezTo>
                      <a:pt x="-11562" y="115544"/>
                      <a:pt x="120378" y="269258"/>
                      <a:pt x="120378" y="269258"/>
                    </a:cubicBezTo>
                    <a:lnTo>
                      <a:pt x="218352" y="196964"/>
                    </a:lnTo>
                    <a:cubicBezTo>
                      <a:pt x="218352" y="196964"/>
                      <a:pt x="191768" y="113982"/>
                      <a:pt x="145924" y="48164"/>
                    </a:cubicBezTo>
                    <a:cubicBezTo>
                      <a:pt x="97632" y="-21159"/>
                      <a:pt x="14584" y="-12748"/>
                      <a:pt x="820" y="54793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8" name="Freeform: Shape 1687">
                <a:extLst>
                  <a:ext uri="{FF2B5EF4-FFF2-40B4-BE49-F238E27FC236}">
                    <a16:creationId xmlns:a16="http://schemas.microsoft.com/office/drawing/2014/main" id="{CD54E01A-B958-29D0-1AE5-BFCA3334AABD}"/>
                  </a:ext>
                </a:extLst>
              </p:cNvPr>
              <p:cNvSpPr/>
              <p:nvPr/>
            </p:nvSpPr>
            <p:spPr>
              <a:xfrm>
                <a:off x="3463831" y="2168751"/>
                <a:ext cx="218351" cy="269258"/>
              </a:xfrm>
              <a:custGeom>
                <a:avLst/>
                <a:gdLst>
                  <a:gd name="connsiteX0" fmla="*/ 820 w 218351"/>
                  <a:gd name="connsiteY0" fmla="*/ 54793 h 269258"/>
                  <a:gd name="connsiteX1" fmla="*/ 120378 w 218351"/>
                  <a:gd name="connsiteY1" fmla="*/ 269258 h 269258"/>
                  <a:gd name="connsiteX2" fmla="*/ 218352 w 218351"/>
                  <a:gd name="connsiteY2" fmla="*/ 196964 h 269258"/>
                  <a:gd name="connsiteX3" fmla="*/ 145924 w 218351"/>
                  <a:gd name="connsiteY3" fmla="*/ 48164 h 269258"/>
                  <a:gd name="connsiteX4" fmla="*/ 820 w 218351"/>
                  <a:gd name="connsiteY4" fmla="*/ 54793 h 269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351" h="269258">
                    <a:moveTo>
                      <a:pt x="820" y="54793"/>
                    </a:moveTo>
                    <a:cubicBezTo>
                      <a:pt x="-11562" y="115544"/>
                      <a:pt x="120378" y="269258"/>
                      <a:pt x="120378" y="269258"/>
                    </a:cubicBezTo>
                    <a:lnTo>
                      <a:pt x="218352" y="196964"/>
                    </a:lnTo>
                    <a:cubicBezTo>
                      <a:pt x="218352" y="196964"/>
                      <a:pt x="191768" y="113982"/>
                      <a:pt x="145924" y="48164"/>
                    </a:cubicBezTo>
                    <a:cubicBezTo>
                      <a:pt x="97632" y="-21159"/>
                      <a:pt x="14584" y="-12748"/>
                      <a:pt x="820" y="54793"/>
                    </a:cubicBezTo>
                    <a:close/>
                  </a:path>
                </a:pathLst>
              </a:custGeom>
              <a:solidFill>
                <a:srgbClr val="91BA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9" name="Freeform: Shape 1688">
                <a:extLst>
                  <a:ext uri="{FF2B5EF4-FFF2-40B4-BE49-F238E27FC236}">
                    <a16:creationId xmlns:a16="http://schemas.microsoft.com/office/drawing/2014/main" id="{2202CDE7-9C33-79FC-7916-BEC40B79C53A}"/>
                  </a:ext>
                </a:extLst>
              </p:cNvPr>
              <p:cNvSpPr/>
              <p:nvPr/>
            </p:nvSpPr>
            <p:spPr>
              <a:xfrm>
                <a:off x="3463689" y="2223387"/>
                <a:ext cx="162211" cy="214612"/>
              </a:xfrm>
              <a:custGeom>
                <a:avLst/>
                <a:gdLst>
                  <a:gd name="connsiteX0" fmla="*/ 39 w 162211"/>
                  <a:gd name="connsiteY0" fmla="*/ 7691 h 214612"/>
                  <a:gd name="connsiteX1" fmla="*/ 88154 w 162211"/>
                  <a:gd name="connsiteY1" fmla="*/ 41829 h 214612"/>
                  <a:gd name="connsiteX2" fmla="*/ 162211 w 162211"/>
                  <a:gd name="connsiteY2" fmla="*/ 183846 h 214612"/>
                  <a:gd name="connsiteX3" fmla="*/ 120492 w 162211"/>
                  <a:gd name="connsiteY3" fmla="*/ 214612 h 214612"/>
                  <a:gd name="connsiteX4" fmla="*/ 39 w 162211"/>
                  <a:gd name="connsiteY4" fmla="*/ 7691 h 21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11" h="214612">
                    <a:moveTo>
                      <a:pt x="39" y="7691"/>
                    </a:moveTo>
                    <a:cubicBezTo>
                      <a:pt x="23575" y="-7739"/>
                      <a:pt x="53198" y="-1691"/>
                      <a:pt x="88154" y="41829"/>
                    </a:cubicBezTo>
                    <a:cubicBezTo>
                      <a:pt x="122683" y="84910"/>
                      <a:pt x="157049" y="161501"/>
                      <a:pt x="162211" y="183846"/>
                    </a:cubicBezTo>
                    <a:lnTo>
                      <a:pt x="120492" y="214612"/>
                    </a:lnTo>
                    <a:cubicBezTo>
                      <a:pt x="120501" y="214622"/>
                      <a:pt x="-2495" y="72433"/>
                      <a:pt x="39" y="7691"/>
                    </a:cubicBezTo>
                    <a:close/>
                  </a:path>
                </a:pathLst>
              </a:custGeom>
              <a:solidFill>
                <a:srgbClr val="91BA4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0" name="Freeform: Shape 1689">
                <a:extLst>
                  <a:ext uri="{FF2B5EF4-FFF2-40B4-BE49-F238E27FC236}">
                    <a16:creationId xmlns:a16="http://schemas.microsoft.com/office/drawing/2014/main" id="{823CAAC4-EC75-B9E9-3E6E-52CEC1B12CB8}"/>
                  </a:ext>
                </a:extLst>
              </p:cNvPr>
              <p:cNvSpPr/>
              <p:nvPr/>
            </p:nvSpPr>
            <p:spPr>
              <a:xfrm>
                <a:off x="3174491" y="2164347"/>
                <a:ext cx="444366" cy="607075"/>
              </a:xfrm>
              <a:custGeom>
                <a:avLst/>
                <a:gdLst>
                  <a:gd name="connsiteX0" fmla="*/ 360312 w 444366"/>
                  <a:gd name="connsiteY0" fmla="*/ 4629 h 607075"/>
                  <a:gd name="connsiteX1" fmla="*/ 441341 w 444366"/>
                  <a:gd name="connsiteY1" fmla="*/ 559289 h 607075"/>
                  <a:gd name="connsiteX2" fmla="*/ 97784 w 444366"/>
                  <a:gd name="connsiteY2" fmla="*/ 607076 h 607075"/>
                  <a:gd name="connsiteX3" fmla="*/ 0 w 444366"/>
                  <a:gd name="connsiteY3" fmla="*/ 51368 h 607075"/>
                  <a:gd name="connsiteX4" fmla="*/ 112986 w 444366"/>
                  <a:gd name="connsiteY4" fmla="*/ 20850 h 607075"/>
                  <a:gd name="connsiteX5" fmla="*/ 259032 w 444366"/>
                  <a:gd name="connsiteY5" fmla="*/ 542 h 607075"/>
                  <a:gd name="connsiteX6" fmla="*/ 360312 w 444366"/>
                  <a:gd name="connsiteY6" fmla="*/ 4629 h 60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366" h="607075">
                    <a:moveTo>
                      <a:pt x="360312" y="4629"/>
                    </a:moveTo>
                    <a:cubicBezTo>
                      <a:pt x="360312" y="4629"/>
                      <a:pt x="463105" y="188052"/>
                      <a:pt x="441341" y="559289"/>
                    </a:cubicBezTo>
                    <a:cubicBezTo>
                      <a:pt x="337823" y="573690"/>
                      <a:pt x="148152" y="600075"/>
                      <a:pt x="97784" y="607076"/>
                    </a:cubicBezTo>
                    <a:cubicBezTo>
                      <a:pt x="88078" y="554669"/>
                      <a:pt x="85430" y="292788"/>
                      <a:pt x="0" y="51368"/>
                    </a:cubicBezTo>
                    <a:cubicBezTo>
                      <a:pt x="0" y="51368"/>
                      <a:pt x="57245" y="31356"/>
                      <a:pt x="112986" y="20850"/>
                    </a:cubicBezTo>
                    <a:cubicBezTo>
                      <a:pt x="156591" y="12630"/>
                      <a:pt x="219951" y="2390"/>
                      <a:pt x="259032" y="542"/>
                    </a:cubicBezTo>
                    <a:cubicBezTo>
                      <a:pt x="310563" y="-1886"/>
                      <a:pt x="360312" y="4629"/>
                      <a:pt x="360312" y="4629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1" name="Freeform: Shape 1690">
                <a:extLst>
                  <a:ext uri="{FF2B5EF4-FFF2-40B4-BE49-F238E27FC236}">
                    <a16:creationId xmlns:a16="http://schemas.microsoft.com/office/drawing/2014/main" id="{038BB88D-F93F-1D0D-BB66-D8BB1C898068}"/>
                  </a:ext>
                </a:extLst>
              </p:cNvPr>
              <p:cNvSpPr/>
              <p:nvPr/>
            </p:nvSpPr>
            <p:spPr>
              <a:xfrm>
                <a:off x="3174491" y="2164316"/>
                <a:ext cx="444402" cy="607077"/>
              </a:xfrm>
              <a:custGeom>
                <a:avLst/>
                <a:gdLst>
                  <a:gd name="connsiteX0" fmla="*/ 441388 w 444402"/>
                  <a:gd name="connsiteY0" fmla="*/ 559358 h 607077"/>
                  <a:gd name="connsiteX1" fmla="*/ 97822 w 444402"/>
                  <a:gd name="connsiteY1" fmla="*/ 607078 h 607077"/>
                  <a:gd name="connsiteX2" fmla="*/ 65818 w 444402"/>
                  <a:gd name="connsiteY2" fmla="*/ 318661 h 607077"/>
                  <a:gd name="connsiteX3" fmla="*/ 43148 w 444402"/>
                  <a:gd name="connsiteY3" fmla="*/ 201599 h 607077"/>
                  <a:gd name="connsiteX4" fmla="*/ 0 w 444402"/>
                  <a:gd name="connsiteY4" fmla="*/ 51389 h 607077"/>
                  <a:gd name="connsiteX5" fmla="*/ 112967 w 444402"/>
                  <a:gd name="connsiteY5" fmla="*/ 20909 h 607077"/>
                  <a:gd name="connsiteX6" fmla="*/ 259080 w 444402"/>
                  <a:gd name="connsiteY6" fmla="*/ 526 h 607077"/>
                  <a:gd name="connsiteX7" fmla="*/ 360331 w 444402"/>
                  <a:gd name="connsiteY7" fmla="*/ 4622 h 607077"/>
                  <a:gd name="connsiteX8" fmla="*/ 441388 w 444402"/>
                  <a:gd name="connsiteY8" fmla="*/ 559358 h 60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402" h="607077">
                    <a:moveTo>
                      <a:pt x="441388" y="559358"/>
                    </a:moveTo>
                    <a:cubicBezTo>
                      <a:pt x="337852" y="573740"/>
                      <a:pt x="148114" y="600125"/>
                      <a:pt x="97822" y="607078"/>
                    </a:cubicBezTo>
                    <a:cubicBezTo>
                      <a:pt x="91726" y="574312"/>
                      <a:pt x="88392" y="459345"/>
                      <a:pt x="65818" y="318661"/>
                    </a:cubicBezTo>
                    <a:cubicBezTo>
                      <a:pt x="59817" y="281133"/>
                      <a:pt x="52388" y="241699"/>
                      <a:pt x="43148" y="201599"/>
                    </a:cubicBezTo>
                    <a:cubicBezTo>
                      <a:pt x="31718" y="152069"/>
                      <a:pt x="17621" y="101300"/>
                      <a:pt x="0" y="51389"/>
                    </a:cubicBezTo>
                    <a:cubicBezTo>
                      <a:pt x="0" y="51389"/>
                      <a:pt x="57245" y="31387"/>
                      <a:pt x="112967" y="20909"/>
                    </a:cubicBezTo>
                    <a:cubicBezTo>
                      <a:pt x="156591" y="12623"/>
                      <a:pt x="219932" y="2431"/>
                      <a:pt x="259080" y="526"/>
                    </a:cubicBezTo>
                    <a:cubicBezTo>
                      <a:pt x="310515" y="-1855"/>
                      <a:pt x="360331" y="4622"/>
                      <a:pt x="360331" y="4622"/>
                    </a:cubicBezTo>
                    <a:cubicBezTo>
                      <a:pt x="360331" y="4622"/>
                      <a:pt x="463105" y="188073"/>
                      <a:pt x="441388" y="559358"/>
                    </a:cubicBezTo>
                    <a:close/>
                  </a:path>
                </a:pathLst>
              </a:custGeom>
              <a:solidFill>
                <a:srgbClr val="91BA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2" name="Freeform: Shape 1691">
                <a:extLst>
                  <a:ext uri="{FF2B5EF4-FFF2-40B4-BE49-F238E27FC236}">
                    <a16:creationId xmlns:a16="http://schemas.microsoft.com/office/drawing/2014/main" id="{192575A7-71EB-6678-F1B0-05C63212480B}"/>
                  </a:ext>
                </a:extLst>
              </p:cNvPr>
              <p:cNvSpPr/>
              <p:nvPr/>
            </p:nvSpPr>
            <p:spPr>
              <a:xfrm>
                <a:off x="3252499" y="4098530"/>
                <a:ext cx="232469" cy="80293"/>
              </a:xfrm>
              <a:custGeom>
                <a:avLst/>
                <a:gdLst>
                  <a:gd name="connsiteX0" fmla="*/ 102891 w 232469"/>
                  <a:gd name="connsiteY0" fmla="*/ 10 h 80293"/>
                  <a:gd name="connsiteX1" fmla="*/ 18709 w 232469"/>
                  <a:gd name="connsiteY1" fmla="*/ 1344 h 80293"/>
                  <a:gd name="connsiteX2" fmla="*/ 12880 w 232469"/>
                  <a:gd name="connsiteY2" fmla="*/ 6192 h 80293"/>
                  <a:gd name="connsiteX3" fmla="*/ 192 w 232469"/>
                  <a:gd name="connsiteY3" fmla="*/ 68114 h 80293"/>
                  <a:gd name="connsiteX4" fmla="*/ 8270 w 232469"/>
                  <a:gd name="connsiteY4" fmla="*/ 80106 h 80293"/>
                  <a:gd name="connsiteX5" fmla="*/ 10527 w 232469"/>
                  <a:gd name="connsiteY5" fmla="*/ 80287 h 80293"/>
                  <a:gd name="connsiteX6" fmla="*/ 91766 w 232469"/>
                  <a:gd name="connsiteY6" fmla="*/ 76887 h 80293"/>
                  <a:gd name="connsiteX7" fmla="*/ 205513 w 232469"/>
                  <a:gd name="connsiteY7" fmla="*/ 77296 h 80293"/>
                  <a:gd name="connsiteX8" fmla="*/ 225992 w 232469"/>
                  <a:gd name="connsiteY8" fmla="*/ 45588 h 80293"/>
                  <a:gd name="connsiteX9" fmla="*/ 114597 w 232469"/>
                  <a:gd name="connsiteY9" fmla="*/ 4240 h 80293"/>
                  <a:gd name="connsiteX10" fmla="*/ 102891 w 232469"/>
                  <a:gd name="connsiteY10" fmla="*/ 10 h 8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469" h="80293">
                    <a:moveTo>
                      <a:pt x="102891" y="10"/>
                    </a:moveTo>
                    <a:lnTo>
                      <a:pt x="18709" y="1344"/>
                    </a:lnTo>
                    <a:cubicBezTo>
                      <a:pt x="15871" y="1401"/>
                      <a:pt x="13451" y="3420"/>
                      <a:pt x="12880" y="6192"/>
                    </a:cubicBezTo>
                    <a:lnTo>
                      <a:pt x="192" y="68114"/>
                    </a:lnTo>
                    <a:cubicBezTo>
                      <a:pt x="-893" y="73658"/>
                      <a:pt x="2726" y="79030"/>
                      <a:pt x="8270" y="80106"/>
                    </a:cubicBezTo>
                    <a:cubicBezTo>
                      <a:pt x="9013" y="80249"/>
                      <a:pt x="9765" y="80316"/>
                      <a:pt x="10527" y="80287"/>
                    </a:cubicBezTo>
                    <a:cubicBezTo>
                      <a:pt x="37759" y="79420"/>
                      <a:pt x="57562" y="77430"/>
                      <a:pt x="91766" y="76887"/>
                    </a:cubicBezTo>
                    <a:cubicBezTo>
                      <a:pt x="112835" y="76553"/>
                      <a:pt x="176424" y="77753"/>
                      <a:pt x="205513" y="77296"/>
                    </a:cubicBezTo>
                    <a:cubicBezTo>
                      <a:pt x="234603" y="76839"/>
                      <a:pt x="237936" y="48045"/>
                      <a:pt x="225992" y="45588"/>
                    </a:cubicBezTo>
                    <a:cubicBezTo>
                      <a:pt x="172395" y="34796"/>
                      <a:pt x="131942" y="19308"/>
                      <a:pt x="114597" y="4240"/>
                    </a:cubicBezTo>
                    <a:cubicBezTo>
                      <a:pt x="111378" y="1373"/>
                      <a:pt x="107196" y="-142"/>
                      <a:pt x="10289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3" name="Freeform: Shape 1692">
                <a:extLst>
                  <a:ext uri="{FF2B5EF4-FFF2-40B4-BE49-F238E27FC236}">
                    <a16:creationId xmlns:a16="http://schemas.microsoft.com/office/drawing/2014/main" id="{05EAE358-178F-9B5D-2A31-9CAEA80B0E74}"/>
                  </a:ext>
                </a:extLst>
              </p:cNvPr>
              <p:cNvSpPr/>
              <p:nvPr/>
            </p:nvSpPr>
            <p:spPr>
              <a:xfrm>
                <a:off x="4019474" y="4098530"/>
                <a:ext cx="232457" cy="80293"/>
              </a:xfrm>
              <a:custGeom>
                <a:avLst/>
                <a:gdLst>
                  <a:gd name="connsiteX0" fmla="*/ 102888 w 232457"/>
                  <a:gd name="connsiteY0" fmla="*/ 10 h 80293"/>
                  <a:gd name="connsiteX1" fmla="*/ 18706 w 232457"/>
                  <a:gd name="connsiteY1" fmla="*/ 1344 h 80293"/>
                  <a:gd name="connsiteX2" fmla="*/ 12877 w 232457"/>
                  <a:gd name="connsiteY2" fmla="*/ 6192 h 80293"/>
                  <a:gd name="connsiteX3" fmla="*/ 190 w 232457"/>
                  <a:gd name="connsiteY3" fmla="*/ 68114 h 80293"/>
                  <a:gd name="connsiteX4" fmla="*/ 8267 w 232457"/>
                  <a:gd name="connsiteY4" fmla="*/ 80106 h 80293"/>
                  <a:gd name="connsiteX5" fmla="*/ 10515 w 232457"/>
                  <a:gd name="connsiteY5" fmla="*/ 80287 h 80293"/>
                  <a:gd name="connsiteX6" fmla="*/ 91754 w 232457"/>
                  <a:gd name="connsiteY6" fmla="*/ 76887 h 80293"/>
                  <a:gd name="connsiteX7" fmla="*/ 205501 w 232457"/>
                  <a:gd name="connsiteY7" fmla="*/ 77296 h 80293"/>
                  <a:gd name="connsiteX8" fmla="*/ 225980 w 232457"/>
                  <a:gd name="connsiteY8" fmla="*/ 45588 h 80293"/>
                  <a:gd name="connsiteX9" fmla="*/ 114585 w 232457"/>
                  <a:gd name="connsiteY9" fmla="*/ 4240 h 80293"/>
                  <a:gd name="connsiteX10" fmla="*/ 102888 w 232457"/>
                  <a:gd name="connsiteY10" fmla="*/ 10 h 8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457" h="80293">
                    <a:moveTo>
                      <a:pt x="102888" y="10"/>
                    </a:moveTo>
                    <a:lnTo>
                      <a:pt x="18706" y="1344"/>
                    </a:lnTo>
                    <a:cubicBezTo>
                      <a:pt x="15868" y="1401"/>
                      <a:pt x="13449" y="3420"/>
                      <a:pt x="12877" y="6192"/>
                    </a:cubicBezTo>
                    <a:lnTo>
                      <a:pt x="190" y="68114"/>
                    </a:lnTo>
                    <a:cubicBezTo>
                      <a:pt x="-886" y="73658"/>
                      <a:pt x="2723" y="79030"/>
                      <a:pt x="8267" y="80106"/>
                    </a:cubicBezTo>
                    <a:cubicBezTo>
                      <a:pt x="9010" y="80249"/>
                      <a:pt x="9762" y="80316"/>
                      <a:pt x="10515" y="80287"/>
                    </a:cubicBezTo>
                    <a:cubicBezTo>
                      <a:pt x="37747" y="79420"/>
                      <a:pt x="57549" y="77430"/>
                      <a:pt x="91754" y="76887"/>
                    </a:cubicBezTo>
                    <a:cubicBezTo>
                      <a:pt x="112823" y="76553"/>
                      <a:pt x="176412" y="77753"/>
                      <a:pt x="205501" y="77296"/>
                    </a:cubicBezTo>
                    <a:cubicBezTo>
                      <a:pt x="234591" y="76839"/>
                      <a:pt x="237924" y="48045"/>
                      <a:pt x="225980" y="45588"/>
                    </a:cubicBezTo>
                    <a:cubicBezTo>
                      <a:pt x="172383" y="34796"/>
                      <a:pt x="131930" y="19308"/>
                      <a:pt x="114585" y="4240"/>
                    </a:cubicBezTo>
                    <a:cubicBezTo>
                      <a:pt x="111375" y="1373"/>
                      <a:pt x="107184" y="-142"/>
                      <a:pt x="102888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4" name="Freeform: Shape 1693">
                <a:extLst>
                  <a:ext uri="{FF2B5EF4-FFF2-40B4-BE49-F238E27FC236}">
                    <a16:creationId xmlns:a16="http://schemas.microsoft.com/office/drawing/2014/main" id="{6D55E7AF-A3AB-0B7D-957D-F9A54C60D838}"/>
                  </a:ext>
                </a:extLst>
              </p:cNvPr>
              <p:cNvSpPr/>
              <p:nvPr/>
            </p:nvSpPr>
            <p:spPr>
              <a:xfrm>
                <a:off x="3252499" y="4098530"/>
                <a:ext cx="232469" cy="80293"/>
              </a:xfrm>
              <a:custGeom>
                <a:avLst/>
                <a:gdLst>
                  <a:gd name="connsiteX0" fmla="*/ 102891 w 232469"/>
                  <a:gd name="connsiteY0" fmla="*/ 10 h 80293"/>
                  <a:gd name="connsiteX1" fmla="*/ 18709 w 232469"/>
                  <a:gd name="connsiteY1" fmla="*/ 1344 h 80293"/>
                  <a:gd name="connsiteX2" fmla="*/ 12880 w 232469"/>
                  <a:gd name="connsiteY2" fmla="*/ 6192 h 80293"/>
                  <a:gd name="connsiteX3" fmla="*/ 192 w 232469"/>
                  <a:gd name="connsiteY3" fmla="*/ 68114 h 80293"/>
                  <a:gd name="connsiteX4" fmla="*/ 8270 w 232469"/>
                  <a:gd name="connsiteY4" fmla="*/ 80106 h 80293"/>
                  <a:gd name="connsiteX5" fmla="*/ 10527 w 232469"/>
                  <a:gd name="connsiteY5" fmla="*/ 80287 h 80293"/>
                  <a:gd name="connsiteX6" fmla="*/ 91766 w 232469"/>
                  <a:gd name="connsiteY6" fmla="*/ 76887 h 80293"/>
                  <a:gd name="connsiteX7" fmla="*/ 205513 w 232469"/>
                  <a:gd name="connsiteY7" fmla="*/ 77296 h 80293"/>
                  <a:gd name="connsiteX8" fmla="*/ 225992 w 232469"/>
                  <a:gd name="connsiteY8" fmla="*/ 45588 h 80293"/>
                  <a:gd name="connsiteX9" fmla="*/ 114597 w 232469"/>
                  <a:gd name="connsiteY9" fmla="*/ 4240 h 80293"/>
                  <a:gd name="connsiteX10" fmla="*/ 102891 w 232469"/>
                  <a:gd name="connsiteY10" fmla="*/ 10 h 8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469" h="80293">
                    <a:moveTo>
                      <a:pt x="102891" y="10"/>
                    </a:moveTo>
                    <a:lnTo>
                      <a:pt x="18709" y="1344"/>
                    </a:lnTo>
                    <a:cubicBezTo>
                      <a:pt x="15871" y="1401"/>
                      <a:pt x="13451" y="3420"/>
                      <a:pt x="12880" y="6192"/>
                    </a:cubicBezTo>
                    <a:lnTo>
                      <a:pt x="192" y="68114"/>
                    </a:lnTo>
                    <a:cubicBezTo>
                      <a:pt x="-893" y="73658"/>
                      <a:pt x="2726" y="79030"/>
                      <a:pt x="8270" y="80106"/>
                    </a:cubicBezTo>
                    <a:cubicBezTo>
                      <a:pt x="9013" y="80249"/>
                      <a:pt x="9765" y="80316"/>
                      <a:pt x="10527" y="80287"/>
                    </a:cubicBezTo>
                    <a:cubicBezTo>
                      <a:pt x="37759" y="79420"/>
                      <a:pt x="57562" y="77430"/>
                      <a:pt x="91766" y="76887"/>
                    </a:cubicBezTo>
                    <a:cubicBezTo>
                      <a:pt x="112835" y="76553"/>
                      <a:pt x="176424" y="77753"/>
                      <a:pt x="205513" y="77296"/>
                    </a:cubicBezTo>
                    <a:cubicBezTo>
                      <a:pt x="234603" y="76839"/>
                      <a:pt x="237936" y="48045"/>
                      <a:pt x="225992" y="45588"/>
                    </a:cubicBezTo>
                    <a:cubicBezTo>
                      <a:pt x="172395" y="34796"/>
                      <a:pt x="131942" y="19308"/>
                      <a:pt x="114597" y="4240"/>
                    </a:cubicBezTo>
                    <a:cubicBezTo>
                      <a:pt x="111378" y="1373"/>
                      <a:pt x="107196" y="-142"/>
                      <a:pt x="102891" y="10"/>
                    </a:cubicBezTo>
                    <a:close/>
                  </a:path>
                </a:pathLst>
              </a:custGeom>
              <a:solidFill>
                <a:srgbClr val="FAFAFA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5" name="Freeform: Shape 1694">
                <a:extLst>
                  <a:ext uri="{FF2B5EF4-FFF2-40B4-BE49-F238E27FC236}">
                    <a16:creationId xmlns:a16="http://schemas.microsoft.com/office/drawing/2014/main" id="{3D787B19-8164-9C71-1A03-863456F4E51C}"/>
                  </a:ext>
                </a:extLst>
              </p:cNvPr>
              <p:cNvSpPr/>
              <p:nvPr/>
            </p:nvSpPr>
            <p:spPr>
              <a:xfrm>
                <a:off x="4019474" y="4098530"/>
                <a:ext cx="232457" cy="80293"/>
              </a:xfrm>
              <a:custGeom>
                <a:avLst/>
                <a:gdLst>
                  <a:gd name="connsiteX0" fmla="*/ 102888 w 232457"/>
                  <a:gd name="connsiteY0" fmla="*/ 10 h 80293"/>
                  <a:gd name="connsiteX1" fmla="*/ 18706 w 232457"/>
                  <a:gd name="connsiteY1" fmla="*/ 1344 h 80293"/>
                  <a:gd name="connsiteX2" fmla="*/ 12877 w 232457"/>
                  <a:gd name="connsiteY2" fmla="*/ 6192 h 80293"/>
                  <a:gd name="connsiteX3" fmla="*/ 190 w 232457"/>
                  <a:gd name="connsiteY3" fmla="*/ 68114 h 80293"/>
                  <a:gd name="connsiteX4" fmla="*/ 8267 w 232457"/>
                  <a:gd name="connsiteY4" fmla="*/ 80106 h 80293"/>
                  <a:gd name="connsiteX5" fmla="*/ 10515 w 232457"/>
                  <a:gd name="connsiteY5" fmla="*/ 80287 h 80293"/>
                  <a:gd name="connsiteX6" fmla="*/ 91754 w 232457"/>
                  <a:gd name="connsiteY6" fmla="*/ 76887 h 80293"/>
                  <a:gd name="connsiteX7" fmla="*/ 205501 w 232457"/>
                  <a:gd name="connsiteY7" fmla="*/ 77296 h 80293"/>
                  <a:gd name="connsiteX8" fmla="*/ 225980 w 232457"/>
                  <a:gd name="connsiteY8" fmla="*/ 45588 h 80293"/>
                  <a:gd name="connsiteX9" fmla="*/ 114585 w 232457"/>
                  <a:gd name="connsiteY9" fmla="*/ 4240 h 80293"/>
                  <a:gd name="connsiteX10" fmla="*/ 102888 w 232457"/>
                  <a:gd name="connsiteY10" fmla="*/ 10 h 8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457" h="80293">
                    <a:moveTo>
                      <a:pt x="102888" y="10"/>
                    </a:moveTo>
                    <a:lnTo>
                      <a:pt x="18706" y="1344"/>
                    </a:lnTo>
                    <a:cubicBezTo>
                      <a:pt x="15868" y="1401"/>
                      <a:pt x="13449" y="3420"/>
                      <a:pt x="12877" y="6192"/>
                    </a:cubicBezTo>
                    <a:lnTo>
                      <a:pt x="190" y="68114"/>
                    </a:lnTo>
                    <a:cubicBezTo>
                      <a:pt x="-886" y="73658"/>
                      <a:pt x="2723" y="79030"/>
                      <a:pt x="8267" y="80106"/>
                    </a:cubicBezTo>
                    <a:cubicBezTo>
                      <a:pt x="9010" y="80249"/>
                      <a:pt x="9762" y="80316"/>
                      <a:pt x="10515" y="80287"/>
                    </a:cubicBezTo>
                    <a:cubicBezTo>
                      <a:pt x="37747" y="79420"/>
                      <a:pt x="57549" y="77430"/>
                      <a:pt x="91754" y="76887"/>
                    </a:cubicBezTo>
                    <a:cubicBezTo>
                      <a:pt x="112823" y="76553"/>
                      <a:pt x="176412" y="77753"/>
                      <a:pt x="205501" y="77296"/>
                    </a:cubicBezTo>
                    <a:cubicBezTo>
                      <a:pt x="234591" y="76839"/>
                      <a:pt x="237924" y="48045"/>
                      <a:pt x="225980" y="45588"/>
                    </a:cubicBezTo>
                    <a:cubicBezTo>
                      <a:pt x="172383" y="34796"/>
                      <a:pt x="131930" y="19308"/>
                      <a:pt x="114585" y="4240"/>
                    </a:cubicBezTo>
                    <a:cubicBezTo>
                      <a:pt x="111375" y="1373"/>
                      <a:pt x="107184" y="-142"/>
                      <a:pt x="102888" y="10"/>
                    </a:cubicBezTo>
                    <a:close/>
                  </a:path>
                </a:pathLst>
              </a:custGeom>
              <a:solidFill>
                <a:srgbClr val="FAFAFA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6" name="Freeform: Shape 1695">
                <a:extLst>
                  <a:ext uri="{FF2B5EF4-FFF2-40B4-BE49-F238E27FC236}">
                    <a16:creationId xmlns:a16="http://schemas.microsoft.com/office/drawing/2014/main" id="{1AC8ECF4-104A-CFA4-0676-7FA7E9BD8BD0}"/>
                  </a:ext>
                </a:extLst>
              </p:cNvPr>
              <p:cNvSpPr/>
              <p:nvPr/>
            </p:nvSpPr>
            <p:spPr>
              <a:xfrm>
                <a:off x="3252406" y="2723673"/>
                <a:ext cx="881634" cy="1379124"/>
              </a:xfrm>
              <a:custGeom>
                <a:avLst/>
                <a:gdLst>
                  <a:gd name="connsiteX0" fmla="*/ 881634 w 881634"/>
                  <a:gd name="connsiteY0" fmla="*/ 1379125 h 1379124"/>
                  <a:gd name="connsiteX1" fmla="*/ 767048 w 881634"/>
                  <a:gd name="connsiteY1" fmla="*/ 1379125 h 1379124"/>
                  <a:gd name="connsiteX2" fmla="*/ 603980 w 881634"/>
                  <a:gd name="connsiteY2" fmla="*/ 712756 h 1379124"/>
                  <a:gd name="connsiteX3" fmla="*/ 393097 w 881634"/>
                  <a:gd name="connsiteY3" fmla="*/ 466630 h 1379124"/>
                  <a:gd name="connsiteX4" fmla="*/ 290513 w 881634"/>
                  <a:gd name="connsiteY4" fmla="*/ 344805 h 1379124"/>
                  <a:gd name="connsiteX5" fmla="*/ 290417 w 881634"/>
                  <a:gd name="connsiteY5" fmla="*/ 344614 h 1379124"/>
                  <a:gd name="connsiteX6" fmla="*/ 273272 w 881634"/>
                  <a:gd name="connsiteY6" fmla="*/ 775049 h 1379124"/>
                  <a:gd name="connsiteX7" fmla="*/ 114681 w 881634"/>
                  <a:gd name="connsiteY7" fmla="*/ 1379125 h 1379124"/>
                  <a:gd name="connsiteX8" fmla="*/ 0 w 881634"/>
                  <a:gd name="connsiteY8" fmla="*/ 1379125 h 1379124"/>
                  <a:gd name="connsiteX9" fmla="*/ 58102 w 881634"/>
                  <a:gd name="connsiteY9" fmla="*/ 675037 h 1379124"/>
                  <a:gd name="connsiteX10" fmla="*/ 14669 w 881634"/>
                  <a:gd name="connsiteY10" fmla="*/ 156781 h 1379124"/>
                  <a:gd name="connsiteX11" fmla="*/ 19907 w 881634"/>
                  <a:gd name="connsiteY11" fmla="*/ 47720 h 1379124"/>
                  <a:gd name="connsiteX12" fmla="*/ 363474 w 881634"/>
                  <a:gd name="connsiteY12" fmla="*/ 0 h 1379124"/>
                  <a:gd name="connsiteX13" fmla="*/ 412242 w 881634"/>
                  <a:gd name="connsiteY13" fmla="*/ 108204 h 1379124"/>
                  <a:gd name="connsiteX14" fmla="*/ 793909 w 881634"/>
                  <a:gd name="connsiteY14" fmla="*/ 680180 h 1379124"/>
                  <a:gd name="connsiteX15" fmla="*/ 881634 w 881634"/>
                  <a:gd name="connsiteY15" fmla="*/ 1379125 h 137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1634" h="1379124">
                    <a:moveTo>
                      <a:pt x="881634" y="1379125"/>
                    </a:moveTo>
                    <a:lnTo>
                      <a:pt x="767048" y="1379125"/>
                    </a:lnTo>
                    <a:cubicBezTo>
                      <a:pt x="767048" y="1379125"/>
                      <a:pt x="666083" y="780859"/>
                      <a:pt x="603980" y="712756"/>
                    </a:cubicBezTo>
                    <a:cubicBezTo>
                      <a:pt x="568357" y="673608"/>
                      <a:pt x="470154" y="557974"/>
                      <a:pt x="393097" y="466630"/>
                    </a:cubicBezTo>
                    <a:cubicBezTo>
                      <a:pt x="337566" y="400812"/>
                      <a:pt x="292989" y="347663"/>
                      <a:pt x="290513" y="344805"/>
                    </a:cubicBezTo>
                    <a:cubicBezTo>
                      <a:pt x="290417" y="344710"/>
                      <a:pt x="290417" y="344614"/>
                      <a:pt x="290417" y="344614"/>
                    </a:cubicBezTo>
                    <a:cubicBezTo>
                      <a:pt x="290417" y="344614"/>
                      <a:pt x="285845" y="652272"/>
                      <a:pt x="273272" y="775049"/>
                    </a:cubicBezTo>
                    <a:cubicBezTo>
                      <a:pt x="260699" y="897826"/>
                      <a:pt x="114681" y="1379125"/>
                      <a:pt x="114681" y="1379125"/>
                    </a:cubicBezTo>
                    <a:lnTo>
                      <a:pt x="0" y="1379125"/>
                    </a:lnTo>
                    <a:cubicBezTo>
                      <a:pt x="0" y="1379125"/>
                      <a:pt x="68961" y="806958"/>
                      <a:pt x="58102" y="675037"/>
                    </a:cubicBezTo>
                    <a:cubicBezTo>
                      <a:pt x="52292" y="605695"/>
                      <a:pt x="16288" y="347663"/>
                      <a:pt x="14669" y="156781"/>
                    </a:cubicBezTo>
                    <a:cubicBezTo>
                      <a:pt x="14288" y="105918"/>
                      <a:pt x="19907" y="47720"/>
                      <a:pt x="19907" y="47720"/>
                    </a:cubicBezTo>
                    <a:lnTo>
                      <a:pt x="363474" y="0"/>
                    </a:lnTo>
                    <a:cubicBezTo>
                      <a:pt x="363474" y="0"/>
                      <a:pt x="398145" y="82296"/>
                      <a:pt x="412242" y="108204"/>
                    </a:cubicBezTo>
                    <a:cubicBezTo>
                      <a:pt x="423291" y="128588"/>
                      <a:pt x="735140" y="506921"/>
                      <a:pt x="793909" y="680180"/>
                    </a:cubicBezTo>
                    <a:cubicBezTo>
                      <a:pt x="852773" y="853440"/>
                      <a:pt x="881634" y="1379125"/>
                      <a:pt x="881634" y="13791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7" name="Freeform: Shape 1696">
                <a:extLst>
                  <a:ext uri="{FF2B5EF4-FFF2-40B4-BE49-F238E27FC236}">
                    <a16:creationId xmlns:a16="http://schemas.microsoft.com/office/drawing/2014/main" id="{B3D24592-C291-5DCB-84B4-51B1595F82A3}"/>
                  </a:ext>
                </a:extLst>
              </p:cNvPr>
              <p:cNvSpPr/>
              <p:nvPr/>
            </p:nvSpPr>
            <p:spPr>
              <a:xfrm>
                <a:off x="3279076" y="2018747"/>
                <a:ext cx="156675" cy="229885"/>
              </a:xfrm>
              <a:custGeom>
                <a:avLst/>
                <a:gdLst>
                  <a:gd name="connsiteX0" fmla="*/ 0 w 156675"/>
                  <a:gd name="connsiteY0" fmla="*/ 0 h 229885"/>
                  <a:gd name="connsiteX1" fmla="*/ 8401 w 156675"/>
                  <a:gd name="connsiteY1" fmla="*/ 166459 h 229885"/>
                  <a:gd name="connsiteX2" fmla="*/ 144199 w 156675"/>
                  <a:gd name="connsiteY2" fmla="*/ 229886 h 229885"/>
                  <a:gd name="connsiteX3" fmla="*/ 154448 w 156675"/>
                  <a:gd name="connsiteY3" fmla="*/ 146142 h 229885"/>
                  <a:gd name="connsiteX4" fmla="*/ 100298 w 156675"/>
                  <a:gd name="connsiteY4" fmla="*/ 64075 h 229885"/>
                  <a:gd name="connsiteX5" fmla="*/ 0 w 156675"/>
                  <a:gd name="connsiteY5" fmla="*/ 0 h 229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675" h="229885">
                    <a:moveTo>
                      <a:pt x="0" y="0"/>
                    </a:moveTo>
                    <a:cubicBezTo>
                      <a:pt x="15745" y="45710"/>
                      <a:pt x="36919" y="130531"/>
                      <a:pt x="8401" y="166459"/>
                    </a:cubicBezTo>
                    <a:cubicBezTo>
                      <a:pt x="56083" y="179327"/>
                      <a:pt x="101241" y="200882"/>
                      <a:pt x="144199" y="229886"/>
                    </a:cubicBezTo>
                    <a:cubicBezTo>
                      <a:pt x="153762" y="199130"/>
                      <a:pt x="160325" y="169774"/>
                      <a:pt x="154448" y="146142"/>
                    </a:cubicBezTo>
                    <a:cubicBezTo>
                      <a:pt x="100308" y="140922"/>
                      <a:pt x="96250" y="101851"/>
                      <a:pt x="100298" y="640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8" name="Freeform: Shape 1697">
                <a:extLst>
                  <a:ext uri="{FF2B5EF4-FFF2-40B4-BE49-F238E27FC236}">
                    <a16:creationId xmlns:a16="http://schemas.microsoft.com/office/drawing/2014/main" id="{B428A8FF-970C-90B3-5A25-F883A3400B03}"/>
                  </a:ext>
                </a:extLst>
              </p:cNvPr>
              <p:cNvSpPr/>
              <p:nvPr/>
            </p:nvSpPr>
            <p:spPr>
              <a:xfrm>
                <a:off x="3319564" y="2044893"/>
                <a:ext cx="59762" cy="64436"/>
              </a:xfrm>
              <a:custGeom>
                <a:avLst/>
                <a:gdLst>
                  <a:gd name="connsiteX0" fmla="*/ 403 w 59762"/>
                  <a:gd name="connsiteY0" fmla="*/ 0 h 64436"/>
                  <a:gd name="connsiteX1" fmla="*/ 59762 w 59762"/>
                  <a:gd name="connsiteY1" fmla="*/ 37890 h 64436"/>
                  <a:gd name="connsiteX2" fmla="*/ 58867 w 59762"/>
                  <a:gd name="connsiteY2" fmla="*/ 64437 h 64436"/>
                  <a:gd name="connsiteX3" fmla="*/ 2850 w 59762"/>
                  <a:gd name="connsiteY3" fmla="*/ 25517 h 64436"/>
                  <a:gd name="connsiteX4" fmla="*/ 403 w 59762"/>
                  <a:gd name="connsiteY4" fmla="*/ 0 h 6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62" h="64436">
                    <a:moveTo>
                      <a:pt x="403" y="0"/>
                    </a:moveTo>
                    <a:lnTo>
                      <a:pt x="59762" y="37890"/>
                    </a:lnTo>
                    <a:cubicBezTo>
                      <a:pt x="58772" y="46834"/>
                      <a:pt x="58286" y="55836"/>
                      <a:pt x="58867" y="64437"/>
                    </a:cubicBezTo>
                    <a:cubicBezTo>
                      <a:pt x="38445" y="64332"/>
                      <a:pt x="7889" y="46177"/>
                      <a:pt x="2850" y="25517"/>
                    </a:cubicBezTo>
                    <a:cubicBezTo>
                      <a:pt x="336" y="15211"/>
                      <a:pt x="-617" y="5106"/>
                      <a:pt x="403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9" name="Freeform: Shape 1698">
                <a:extLst>
                  <a:ext uri="{FF2B5EF4-FFF2-40B4-BE49-F238E27FC236}">
                    <a16:creationId xmlns:a16="http://schemas.microsoft.com/office/drawing/2014/main" id="{33CBD202-096F-A8FB-2B44-814117E5ED60}"/>
                  </a:ext>
                </a:extLst>
              </p:cNvPr>
              <p:cNvSpPr/>
              <p:nvPr/>
            </p:nvSpPr>
            <p:spPr>
              <a:xfrm>
                <a:off x="3377298" y="1833491"/>
                <a:ext cx="70386" cy="143667"/>
              </a:xfrm>
              <a:custGeom>
                <a:avLst/>
                <a:gdLst>
                  <a:gd name="connsiteX0" fmla="*/ 29584 w 70386"/>
                  <a:gd name="connsiteY0" fmla="*/ 1119 h 143667"/>
                  <a:gd name="connsiteX1" fmla="*/ 56388 w 70386"/>
                  <a:gd name="connsiteY1" fmla="*/ 141136 h 143667"/>
                  <a:gd name="connsiteX2" fmla="*/ 29584 w 70386"/>
                  <a:gd name="connsiteY2" fmla="*/ 1119 h 14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386" h="143667">
                    <a:moveTo>
                      <a:pt x="29584" y="1119"/>
                    </a:moveTo>
                    <a:cubicBezTo>
                      <a:pt x="80696" y="14835"/>
                      <a:pt x="76495" y="127249"/>
                      <a:pt x="56388" y="141136"/>
                    </a:cubicBezTo>
                    <a:cubicBezTo>
                      <a:pt x="18783" y="167120"/>
                      <a:pt x="-33804" y="-15893"/>
                      <a:pt x="29584" y="11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0" name="Freeform: Shape 1699">
                <a:extLst>
                  <a:ext uri="{FF2B5EF4-FFF2-40B4-BE49-F238E27FC236}">
                    <a16:creationId xmlns:a16="http://schemas.microsoft.com/office/drawing/2014/main" id="{73A75031-1577-A27B-1287-85B0088A6B13}"/>
                  </a:ext>
                </a:extLst>
              </p:cNvPr>
              <p:cNvSpPr/>
              <p:nvPr/>
            </p:nvSpPr>
            <p:spPr>
              <a:xfrm>
                <a:off x="3261820" y="1842522"/>
                <a:ext cx="192416" cy="252604"/>
              </a:xfrm>
              <a:custGeom>
                <a:avLst/>
                <a:gdLst>
                  <a:gd name="connsiteX0" fmla="*/ 1835 w 192416"/>
                  <a:gd name="connsiteY0" fmla="*/ 106283 h 252604"/>
                  <a:gd name="connsiteX1" fmla="*/ 55537 w 192416"/>
                  <a:gd name="connsiteY1" fmla="*/ 235128 h 252604"/>
                  <a:gd name="connsiteX2" fmla="*/ 191545 w 192416"/>
                  <a:gd name="connsiteY2" fmla="*/ 171834 h 252604"/>
                  <a:gd name="connsiteX3" fmla="*/ 109630 w 192416"/>
                  <a:gd name="connsiteY3" fmla="*/ 2861 h 252604"/>
                  <a:gd name="connsiteX4" fmla="*/ 1835 w 192416"/>
                  <a:gd name="connsiteY4" fmla="*/ 106283 h 25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416" h="252604">
                    <a:moveTo>
                      <a:pt x="1835" y="106283"/>
                    </a:moveTo>
                    <a:cubicBezTo>
                      <a:pt x="14589" y="169367"/>
                      <a:pt x="18856" y="206944"/>
                      <a:pt x="55537" y="235128"/>
                    </a:cubicBezTo>
                    <a:cubicBezTo>
                      <a:pt x="110706" y="277533"/>
                      <a:pt x="185201" y="237462"/>
                      <a:pt x="191545" y="171834"/>
                    </a:cubicBezTo>
                    <a:cubicBezTo>
                      <a:pt x="197260" y="112760"/>
                      <a:pt x="175438" y="19520"/>
                      <a:pt x="109630" y="2861"/>
                    </a:cubicBezTo>
                    <a:cubicBezTo>
                      <a:pt x="44793" y="-13541"/>
                      <a:pt x="-10928" y="43199"/>
                      <a:pt x="1835" y="106283"/>
                    </a:cubicBez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1" name="Freeform: Shape 1700">
                <a:extLst>
                  <a:ext uri="{FF2B5EF4-FFF2-40B4-BE49-F238E27FC236}">
                    <a16:creationId xmlns:a16="http://schemas.microsoft.com/office/drawing/2014/main" id="{EA88917A-1B66-35AE-4FBC-4F985EF471E7}"/>
                  </a:ext>
                </a:extLst>
              </p:cNvPr>
              <p:cNvSpPr/>
              <p:nvPr/>
            </p:nvSpPr>
            <p:spPr>
              <a:xfrm>
                <a:off x="3206962" y="1915877"/>
                <a:ext cx="104707" cy="115734"/>
              </a:xfrm>
              <a:custGeom>
                <a:avLst/>
                <a:gdLst>
                  <a:gd name="connsiteX0" fmla="*/ 0 w 104707"/>
                  <a:gd name="connsiteY0" fmla="*/ 0 h 115734"/>
                  <a:gd name="connsiteX1" fmla="*/ 84277 w 104707"/>
                  <a:gd name="connsiteY1" fmla="*/ 115453 h 115734"/>
                  <a:gd name="connsiteX2" fmla="*/ 89859 w 104707"/>
                  <a:gd name="connsiteY2" fmla="*/ 0 h 115734"/>
                  <a:gd name="connsiteX3" fmla="*/ 0 w 104707"/>
                  <a:gd name="connsiteY3" fmla="*/ 0 h 11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07" h="115734">
                    <a:moveTo>
                      <a:pt x="0" y="0"/>
                    </a:moveTo>
                    <a:cubicBezTo>
                      <a:pt x="10477" y="41929"/>
                      <a:pt x="59979" y="121053"/>
                      <a:pt x="84277" y="115453"/>
                    </a:cubicBezTo>
                    <a:cubicBezTo>
                      <a:pt x="110585" y="109385"/>
                      <a:pt x="110433" y="50530"/>
                      <a:pt x="8985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2" name="Freeform: Shape 1701">
                <a:extLst>
                  <a:ext uri="{FF2B5EF4-FFF2-40B4-BE49-F238E27FC236}">
                    <a16:creationId xmlns:a16="http://schemas.microsoft.com/office/drawing/2014/main" id="{EBA16F49-BF09-3A86-B822-94C6299A4338}"/>
                  </a:ext>
                </a:extLst>
              </p:cNvPr>
              <p:cNvSpPr/>
              <p:nvPr/>
            </p:nvSpPr>
            <p:spPr>
              <a:xfrm>
                <a:off x="3237263" y="1976765"/>
                <a:ext cx="71624" cy="67779"/>
              </a:xfrm>
              <a:custGeom>
                <a:avLst/>
                <a:gdLst>
                  <a:gd name="connsiteX0" fmla="*/ 7408 w 71624"/>
                  <a:gd name="connsiteY0" fmla="*/ 46174 h 67779"/>
                  <a:gd name="connsiteX1" fmla="*/ 48890 w 71624"/>
                  <a:gd name="connsiteY1" fmla="*/ 67681 h 67779"/>
                  <a:gd name="connsiteX2" fmla="*/ 67444 w 71624"/>
                  <a:gd name="connsiteY2" fmla="*/ 31210 h 67779"/>
                  <a:gd name="connsiteX3" fmla="*/ 17857 w 71624"/>
                  <a:gd name="connsiteY3" fmla="*/ 1330 h 67779"/>
                  <a:gd name="connsiteX4" fmla="*/ 7408 w 71624"/>
                  <a:gd name="connsiteY4" fmla="*/ 46174 h 6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24" h="67779">
                    <a:moveTo>
                      <a:pt x="7408" y="46174"/>
                    </a:moveTo>
                    <a:cubicBezTo>
                      <a:pt x="18467" y="59547"/>
                      <a:pt x="34679" y="66567"/>
                      <a:pt x="48890" y="67681"/>
                    </a:cubicBezTo>
                    <a:cubicBezTo>
                      <a:pt x="70273" y="69357"/>
                      <a:pt x="76846" y="49231"/>
                      <a:pt x="67444" y="31210"/>
                    </a:cubicBezTo>
                    <a:cubicBezTo>
                      <a:pt x="58986" y="14989"/>
                      <a:pt x="37660" y="-5433"/>
                      <a:pt x="17857" y="1330"/>
                    </a:cubicBezTo>
                    <a:cubicBezTo>
                      <a:pt x="-1650" y="7988"/>
                      <a:pt x="-5241" y="30886"/>
                      <a:pt x="7408" y="46174"/>
                    </a:cubicBez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3" name="Freeform: Shape 1702">
                <a:extLst>
                  <a:ext uri="{FF2B5EF4-FFF2-40B4-BE49-F238E27FC236}">
                    <a16:creationId xmlns:a16="http://schemas.microsoft.com/office/drawing/2014/main" id="{A93AFB0C-47CA-F88F-03F6-AC51F892A89C}"/>
                  </a:ext>
                </a:extLst>
              </p:cNvPr>
              <p:cNvSpPr/>
              <p:nvPr/>
            </p:nvSpPr>
            <p:spPr>
              <a:xfrm>
                <a:off x="3362499" y="1942897"/>
                <a:ext cx="12547" cy="18834"/>
              </a:xfrm>
              <a:custGeom>
                <a:avLst/>
                <a:gdLst>
                  <a:gd name="connsiteX0" fmla="*/ 140 w 12547"/>
                  <a:gd name="connsiteY0" fmla="*/ 10270 h 18834"/>
                  <a:gd name="connsiteX1" fmla="*/ 7579 w 12547"/>
                  <a:gd name="connsiteY1" fmla="*/ 18795 h 18834"/>
                  <a:gd name="connsiteX2" fmla="*/ 12408 w 12547"/>
                  <a:gd name="connsiteY2" fmla="*/ 8565 h 18834"/>
                  <a:gd name="connsiteX3" fmla="*/ 4969 w 12547"/>
                  <a:gd name="connsiteY3" fmla="*/ 40 h 18834"/>
                  <a:gd name="connsiteX4" fmla="*/ 140 w 12547"/>
                  <a:gd name="connsiteY4" fmla="*/ 10270 h 1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7" h="18834">
                    <a:moveTo>
                      <a:pt x="140" y="10270"/>
                    </a:moveTo>
                    <a:cubicBezTo>
                      <a:pt x="864" y="15452"/>
                      <a:pt x="4188" y="19271"/>
                      <a:pt x="7579" y="18795"/>
                    </a:cubicBezTo>
                    <a:cubicBezTo>
                      <a:pt x="10970" y="18328"/>
                      <a:pt x="13132" y="13737"/>
                      <a:pt x="12408" y="8565"/>
                    </a:cubicBezTo>
                    <a:cubicBezTo>
                      <a:pt x="11684" y="3383"/>
                      <a:pt x="8360" y="-436"/>
                      <a:pt x="4969" y="40"/>
                    </a:cubicBezTo>
                    <a:cubicBezTo>
                      <a:pt x="1578" y="507"/>
                      <a:pt x="-584" y="5088"/>
                      <a:pt x="140" y="102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4" name="Freeform: Shape 1703">
                <a:extLst>
                  <a:ext uri="{FF2B5EF4-FFF2-40B4-BE49-F238E27FC236}">
                    <a16:creationId xmlns:a16="http://schemas.microsoft.com/office/drawing/2014/main" id="{2F129940-8680-9694-6F5A-2F80CD141BE1}"/>
                  </a:ext>
                </a:extLst>
              </p:cNvPr>
              <p:cNvSpPr/>
              <p:nvPr/>
            </p:nvSpPr>
            <p:spPr>
              <a:xfrm>
                <a:off x="3421059" y="1934754"/>
                <a:ext cx="12544" cy="18834"/>
              </a:xfrm>
              <a:custGeom>
                <a:avLst/>
                <a:gdLst>
                  <a:gd name="connsiteX0" fmla="*/ 140 w 12544"/>
                  <a:gd name="connsiteY0" fmla="*/ 10270 h 18834"/>
                  <a:gd name="connsiteX1" fmla="*/ 7579 w 12544"/>
                  <a:gd name="connsiteY1" fmla="*/ 18795 h 18834"/>
                  <a:gd name="connsiteX2" fmla="*/ 12408 w 12544"/>
                  <a:gd name="connsiteY2" fmla="*/ 8565 h 18834"/>
                  <a:gd name="connsiteX3" fmla="*/ 4969 w 12544"/>
                  <a:gd name="connsiteY3" fmla="*/ 40 h 18834"/>
                  <a:gd name="connsiteX4" fmla="*/ 140 w 12544"/>
                  <a:gd name="connsiteY4" fmla="*/ 10270 h 1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4" h="18834">
                    <a:moveTo>
                      <a:pt x="140" y="10270"/>
                    </a:moveTo>
                    <a:cubicBezTo>
                      <a:pt x="864" y="15452"/>
                      <a:pt x="4188" y="19271"/>
                      <a:pt x="7579" y="18795"/>
                    </a:cubicBezTo>
                    <a:cubicBezTo>
                      <a:pt x="10960" y="18328"/>
                      <a:pt x="13122" y="13737"/>
                      <a:pt x="12408" y="8565"/>
                    </a:cubicBezTo>
                    <a:cubicBezTo>
                      <a:pt x="11684" y="3383"/>
                      <a:pt x="8360" y="-436"/>
                      <a:pt x="4969" y="40"/>
                    </a:cubicBezTo>
                    <a:cubicBezTo>
                      <a:pt x="1578" y="497"/>
                      <a:pt x="-584" y="5088"/>
                      <a:pt x="140" y="102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5" name="Freeform: Shape 1704">
                <a:extLst>
                  <a:ext uri="{FF2B5EF4-FFF2-40B4-BE49-F238E27FC236}">
                    <a16:creationId xmlns:a16="http://schemas.microsoft.com/office/drawing/2014/main" id="{6C1AF14B-BA50-1B75-BD4C-0541ABC3AE8F}"/>
                  </a:ext>
                </a:extLst>
              </p:cNvPr>
              <p:cNvSpPr/>
              <p:nvPr/>
            </p:nvSpPr>
            <p:spPr>
              <a:xfrm>
                <a:off x="3402939" y="1950186"/>
                <a:ext cx="30908" cy="49077"/>
              </a:xfrm>
              <a:custGeom>
                <a:avLst/>
                <a:gdLst>
                  <a:gd name="connsiteX0" fmla="*/ 0 w 30908"/>
                  <a:gd name="connsiteY0" fmla="*/ 0 h 49077"/>
                  <a:gd name="connsiteX1" fmla="*/ 30909 w 30908"/>
                  <a:gd name="connsiteY1" fmla="*/ 40872 h 49077"/>
                  <a:gd name="connsiteX2" fmla="*/ 6801 w 30908"/>
                  <a:gd name="connsiteY2" fmla="*/ 48958 h 49077"/>
                  <a:gd name="connsiteX3" fmla="*/ 0 w 30908"/>
                  <a:gd name="connsiteY3" fmla="*/ 0 h 4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08" h="49077">
                    <a:moveTo>
                      <a:pt x="0" y="0"/>
                    </a:moveTo>
                    <a:cubicBezTo>
                      <a:pt x="0" y="0"/>
                      <a:pt x="15935" y="28251"/>
                      <a:pt x="30909" y="40872"/>
                    </a:cubicBezTo>
                    <a:cubicBezTo>
                      <a:pt x="22936" y="50702"/>
                      <a:pt x="6801" y="48958"/>
                      <a:pt x="6801" y="4895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93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6" name="Freeform: Shape 1705">
                <a:extLst>
                  <a:ext uri="{FF2B5EF4-FFF2-40B4-BE49-F238E27FC236}">
                    <a16:creationId xmlns:a16="http://schemas.microsoft.com/office/drawing/2014/main" id="{FF1F10A7-1E14-ECA6-32D8-E7498DABDFB9}"/>
                  </a:ext>
                </a:extLst>
              </p:cNvPr>
              <p:cNvSpPr/>
              <p:nvPr/>
            </p:nvSpPr>
            <p:spPr>
              <a:xfrm>
                <a:off x="3357826" y="2000586"/>
                <a:ext cx="40138" cy="15454"/>
              </a:xfrm>
              <a:custGeom>
                <a:avLst/>
                <a:gdLst>
                  <a:gd name="connsiteX0" fmla="*/ 38998 w 40138"/>
                  <a:gd name="connsiteY0" fmla="*/ 14923 h 15454"/>
                  <a:gd name="connsiteX1" fmla="*/ 40122 w 40138"/>
                  <a:gd name="connsiteY1" fmla="*/ 13227 h 15454"/>
                  <a:gd name="connsiteX2" fmla="*/ 38388 w 40138"/>
                  <a:gd name="connsiteY2" fmla="*/ 11922 h 15454"/>
                  <a:gd name="connsiteX3" fmla="*/ 2698 w 40138"/>
                  <a:gd name="connsiteY3" fmla="*/ 530 h 15454"/>
                  <a:gd name="connsiteX4" fmla="*/ 526 w 40138"/>
                  <a:gd name="connsiteY4" fmla="*/ 378 h 15454"/>
                  <a:gd name="connsiteX5" fmla="*/ 374 w 40138"/>
                  <a:gd name="connsiteY5" fmla="*/ 2540 h 15454"/>
                  <a:gd name="connsiteX6" fmla="*/ 38807 w 40138"/>
                  <a:gd name="connsiteY6" fmla="*/ 14961 h 15454"/>
                  <a:gd name="connsiteX7" fmla="*/ 38998 w 40138"/>
                  <a:gd name="connsiteY7" fmla="*/ 14923 h 1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138" h="15454">
                    <a:moveTo>
                      <a:pt x="38998" y="14923"/>
                    </a:moveTo>
                    <a:cubicBezTo>
                      <a:pt x="39741" y="14722"/>
                      <a:pt x="40236" y="14008"/>
                      <a:pt x="40122" y="13227"/>
                    </a:cubicBezTo>
                    <a:cubicBezTo>
                      <a:pt x="40008" y="12389"/>
                      <a:pt x="39227" y="11798"/>
                      <a:pt x="38388" y="11922"/>
                    </a:cubicBezTo>
                    <a:cubicBezTo>
                      <a:pt x="15643" y="15085"/>
                      <a:pt x="2822" y="683"/>
                      <a:pt x="2698" y="530"/>
                    </a:cubicBezTo>
                    <a:cubicBezTo>
                      <a:pt x="2146" y="-108"/>
                      <a:pt x="1174" y="-184"/>
                      <a:pt x="526" y="378"/>
                    </a:cubicBezTo>
                    <a:cubicBezTo>
                      <a:pt x="-112" y="930"/>
                      <a:pt x="-178" y="1902"/>
                      <a:pt x="374" y="2540"/>
                    </a:cubicBezTo>
                    <a:cubicBezTo>
                      <a:pt x="936" y="3188"/>
                      <a:pt x="14433" y="18352"/>
                      <a:pt x="38807" y="14961"/>
                    </a:cubicBezTo>
                    <a:cubicBezTo>
                      <a:pt x="38874" y="14951"/>
                      <a:pt x="38941" y="14942"/>
                      <a:pt x="38998" y="149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7" name="Freeform: Shape 1706">
                <a:extLst>
                  <a:ext uri="{FF2B5EF4-FFF2-40B4-BE49-F238E27FC236}">
                    <a16:creationId xmlns:a16="http://schemas.microsoft.com/office/drawing/2014/main" id="{0324B727-DD3C-360A-9896-48FF8DF8B88A}"/>
                  </a:ext>
                </a:extLst>
              </p:cNvPr>
              <p:cNvSpPr/>
              <p:nvPr/>
            </p:nvSpPr>
            <p:spPr>
              <a:xfrm>
                <a:off x="3338855" y="1916175"/>
                <a:ext cx="26688" cy="20589"/>
              </a:xfrm>
              <a:custGeom>
                <a:avLst/>
                <a:gdLst>
                  <a:gd name="connsiteX0" fmla="*/ 3867 w 26688"/>
                  <a:gd name="connsiteY0" fmla="*/ 20486 h 20589"/>
                  <a:gd name="connsiteX1" fmla="*/ 5763 w 26688"/>
                  <a:gd name="connsiteY1" fmla="*/ 19010 h 20589"/>
                  <a:gd name="connsiteX2" fmla="*/ 23851 w 26688"/>
                  <a:gd name="connsiteY2" fmla="*/ 6132 h 20589"/>
                  <a:gd name="connsiteX3" fmla="*/ 26680 w 26688"/>
                  <a:gd name="connsiteY3" fmla="*/ 2846 h 20589"/>
                  <a:gd name="connsiteX4" fmla="*/ 23413 w 26688"/>
                  <a:gd name="connsiteY4" fmla="*/ 7 h 20589"/>
                  <a:gd name="connsiteX5" fmla="*/ 391 w 26688"/>
                  <a:gd name="connsiteY5" fmla="*/ 16009 h 20589"/>
                  <a:gd name="connsiteX6" fmla="*/ 1572 w 26688"/>
                  <a:gd name="connsiteY6" fmla="*/ 20191 h 20589"/>
                  <a:gd name="connsiteX7" fmla="*/ 3867 w 26688"/>
                  <a:gd name="connsiteY7" fmla="*/ 20486 h 2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688" h="20589">
                    <a:moveTo>
                      <a:pt x="3867" y="20486"/>
                    </a:moveTo>
                    <a:cubicBezTo>
                      <a:pt x="4649" y="20276"/>
                      <a:pt x="5344" y="19772"/>
                      <a:pt x="5763" y="19010"/>
                    </a:cubicBezTo>
                    <a:cubicBezTo>
                      <a:pt x="12373" y="7170"/>
                      <a:pt x="23394" y="6170"/>
                      <a:pt x="23851" y="6132"/>
                    </a:cubicBezTo>
                    <a:cubicBezTo>
                      <a:pt x="25527" y="6008"/>
                      <a:pt x="26804" y="4532"/>
                      <a:pt x="26680" y="2846"/>
                    </a:cubicBezTo>
                    <a:cubicBezTo>
                      <a:pt x="26556" y="1160"/>
                      <a:pt x="25108" y="-107"/>
                      <a:pt x="23413" y="7"/>
                    </a:cubicBezTo>
                    <a:cubicBezTo>
                      <a:pt x="22813" y="45"/>
                      <a:pt x="8678" y="1179"/>
                      <a:pt x="391" y="16009"/>
                    </a:cubicBezTo>
                    <a:cubicBezTo>
                      <a:pt x="-438" y="17495"/>
                      <a:pt x="96" y="19362"/>
                      <a:pt x="1572" y="20191"/>
                    </a:cubicBezTo>
                    <a:cubicBezTo>
                      <a:pt x="2315" y="20600"/>
                      <a:pt x="3134" y="20686"/>
                      <a:pt x="3867" y="204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8" name="Freeform: Shape 1707">
                <a:extLst>
                  <a:ext uri="{FF2B5EF4-FFF2-40B4-BE49-F238E27FC236}">
                    <a16:creationId xmlns:a16="http://schemas.microsoft.com/office/drawing/2014/main" id="{590EFB0E-C164-CF9E-C5AC-F0F243F252F0}"/>
                  </a:ext>
                </a:extLst>
              </p:cNvPr>
              <p:cNvSpPr/>
              <p:nvPr/>
            </p:nvSpPr>
            <p:spPr>
              <a:xfrm>
                <a:off x="3418884" y="1902503"/>
                <a:ext cx="27804" cy="18865"/>
              </a:xfrm>
              <a:custGeom>
                <a:avLst/>
                <a:gdLst>
                  <a:gd name="connsiteX0" fmla="*/ 25518 w 27804"/>
                  <a:gd name="connsiteY0" fmla="*/ 18765 h 18865"/>
                  <a:gd name="connsiteX1" fmla="*/ 26442 w 27804"/>
                  <a:gd name="connsiteY1" fmla="*/ 18346 h 18865"/>
                  <a:gd name="connsiteX2" fmla="*/ 27280 w 27804"/>
                  <a:gd name="connsiteY2" fmla="*/ 14088 h 18865"/>
                  <a:gd name="connsiteX3" fmla="*/ 3039 w 27804"/>
                  <a:gd name="connsiteY3" fmla="*/ 1 h 18865"/>
                  <a:gd name="connsiteX4" fmla="*/ 0 w 27804"/>
                  <a:gd name="connsiteY4" fmla="*/ 3115 h 18865"/>
                  <a:gd name="connsiteX5" fmla="*/ 3096 w 27804"/>
                  <a:gd name="connsiteY5" fmla="*/ 6144 h 18865"/>
                  <a:gd name="connsiteX6" fmla="*/ 22174 w 27804"/>
                  <a:gd name="connsiteY6" fmla="*/ 17507 h 18865"/>
                  <a:gd name="connsiteX7" fmla="*/ 25518 w 27804"/>
                  <a:gd name="connsiteY7" fmla="*/ 18765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04" h="18865">
                    <a:moveTo>
                      <a:pt x="25518" y="18765"/>
                    </a:moveTo>
                    <a:cubicBezTo>
                      <a:pt x="25842" y="18679"/>
                      <a:pt x="26146" y="18546"/>
                      <a:pt x="26442" y="18346"/>
                    </a:cubicBezTo>
                    <a:cubicBezTo>
                      <a:pt x="27851" y="17403"/>
                      <a:pt x="28232" y="15488"/>
                      <a:pt x="27280" y="14088"/>
                    </a:cubicBezTo>
                    <a:cubicBezTo>
                      <a:pt x="17821" y="-28"/>
                      <a:pt x="3639" y="-9"/>
                      <a:pt x="3039" y="1"/>
                    </a:cubicBezTo>
                    <a:cubicBezTo>
                      <a:pt x="1334" y="29"/>
                      <a:pt x="-19" y="1420"/>
                      <a:pt x="0" y="3115"/>
                    </a:cubicBezTo>
                    <a:cubicBezTo>
                      <a:pt x="19" y="4811"/>
                      <a:pt x="1410" y="6163"/>
                      <a:pt x="3096" y="6144"/>
                    </a:cubicBezTo>
                    <a:cubicBezTo>
                      <a:pt x="3610" y="6144"/>
                      <a:pt x="14640" y="6268"/>
                      <a:pt x="22174" y="17507"/>
                    </a:cubicBezTo>
                    <a:cubicBezTo>
                      <a:pt x="22927" y="18622"/>
                      <a:pt x="24279" y="19089"/>
                      <a:pt x="25518" y="1876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9" name="Freeform: Shape 1708">
                <a:extLst>
                  <a:ext uri="{FF2B5EF4-FFF2-40B4-BE49-F238E27FC236}">
                    <a16:creationId xmlns:a16="http://schemas.microsoft.com/office/drawing/2014/main" id="{DC7DC244-3C55-7565-0A7B-D1859B3DAC85}"/>
                  </a:ext>
                </a:extLst>
              </p:cNvPr>
              <p:cNvSpPr/>
              <p:nvPr/>
            </p:nvSpPr>
            <p:spPr>
              <a:xfrm>
                <a:off x="3200046" y="1799659"/>
                <a:ext cx="216995" cy="181625"/>
              </a:xfrm>
              <a:custGeom>
                <a:avLst/>
                <a:gdLst>
                  <a:gd name="connsiteX0" fmla="*/ 37215 w 216995"/>
                  <a:gd name="connsiteY0" fmla="*/ 181626 h 181625"/>
                  <a:gd name="connsiteX1" fmla="*/ 144 w 216995"/>
                  <a:gd name="connsiteY1" fmla="*/ 86071 h 181625"/>
                  <a:gd name="connsiteX2" fmla="*/ 177251 w 216995"/>
                  <a:gd name="connsiteY2" fmla="*/ 1289 h 181625"/>
                  <a:gd name="connsiteX3" fmla="*/ 212446 w 216995"/>
                  <a:gd name="connsiteY3" fmla="*/ 70536 h 181625"/>
                  <a:gd name="connsiteX4" fmla="*/ 102823 w 216995"/>
                  <a:gd name="connsiteY4" fmla="*/ 90815 h 181625"/>
                  <a:gd name="connsiteX5" fmla="*/ 96765 w 216995"/>
                  <a:gd name="connsiteY5" fmla="*/ 116218 h 181625"/>
                  <a:gd name="connsiteX6" fmla="*/ 37215 w 216995"/>
                  <a:gd name="connsiteY6" fmla="*/ 181626 h 18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995" h="181625">
                    <a:moveTo>
                      <a:pt x="37215" y="181626"/>
                    </a:moveTo>
                    <a:cubicBezTo>
                      <a:pt x="37215" y="181626"/>
                      <a:pt x="-2685" y="145421"/>
                      <a:pt x="144" y="86071"/>
                    </a:cubicBezTo>
                    <a:cubicBezTo>
                      <a:pt x="2973" y="26721"/>
                      <a:pt x="118844" y="-7188"/>
                      <a:pt x="177251" y="1289"/>
                    </a:cubicBezTo>
                    <a:cubicBezTo>
                      <a:pt x="235649" y="9766"/>
                      <a:pt x="212446" y="70536"/>
                      <a:pt x="212446" y="70536"/>
                    </a:cubicBezTo>
                    <a:cubicBezTo>
                      <a:pt x="212446" y="70536"/>
                      <a:pt x="132027" y="80480"/>
                      <a:pt x="102823" y="90815"/>
                    </a:cubicBezTo>
                    <a:cubicBezTo>
                      <a:pt x="73620" y="101149"/>
                      <a:pt x="96765" y="116218"/>
                      <a:pt x="96765" y="116218"/>
                    </a:cubicBezTo>
                    <a:lnTo>
                      <a:pt x="37215" y="18162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0" name="Freeform: Shape 1709">
                <a:extLst>
                  <a:ext uri="{FF2B5EF4-FFF2-40B4-BE49-F238E27FC236}">
                    <a16:creationId xmlns:a16="http://schemas.microsoft.com/office/drawing/2014/main" id="{C73617A3-F248-FD1B-4CA9-382F53DF0131}"/>
                  </a:ext>
                </a:extLst>
              </p:cNvPr>
              <p:cNvSpPr/>
              <p:nvPr/>
            </p:nvSpPr>
            <p:spPr>
              <a:xfrm>
                <a:off x="3244557" y="2147935"/>
                <a:ext cx="229133" cy="100698"/>
              </a:xfrm>
              <a:custGeom>
                <a:avLst/>
                <a:gdLst>
                  <a:gd name="connsiteX0" fmla="*/ 0 w 229133"/>
                  <a:gd name="connsiteY0" fmla="*/ 46920 h 100698"/>
                  <a:gd name="connsiteX1" fmla="*/ 28518 w 229133"/>
                  <a:gd name="connsiteY1" fmla="*/ 11306 h 100698"/>
                  <a:gd name="connsiteX2" fmla="*/ 120996 w 229133"/>
                  <a:gd name="connsiteY2" fmla="*/ 29108 h 100698"/>
                  <a:gd name="connsiteX3" fmla="*/ 167935 w 229133"/>
                  <a:gd name="connsiteY3" fmla="*/ 82896 h 100698"/>
                  <a:gd name="connsiteX4" fmla="*/ 173841 w 229133"/>
                  <a:gd name="connsiteY4" fmla="*/ 20812 h 100698"/>
                  <a:gd name="connsiteX5" fmla="*/ 191195 w 229133"/>
                  <a:gd name="connsiteY5" fmla="*/ 0 h 100698"/>
                  <a:gd name="connsiteX6" fmla="*/ 229133 w 229133"/>
                  <a:gd name="connsiteY6" fmla="*/ 16411 h 100698"/>
                  <a:gd name="connsiteX7" fmla="*/ 229133 w 229133"/>
                  <a:gd name="connsiteY7" fmla="*/ 55264 h 100698"/>
                  <a:gd name="connsiteX8" fmla="*/ 202130 w 229133"/>
                  <a:gd name="connsiteY8" fmla="*/ 46472 h 100698"/>
                  <a:gd name="connsiteX9" fmla="*/ 178727 w 229133"/>
                  <a:gd name="connsiteY9" fmla="*/ 100698 h 100698"/>
                  <a:gd name="connsiteX10" fmla="*/ 104889 w 229133"/>
                  <a:gd name="connsiteY10" fmla="*/ 70342 h 100698"/>
                  <a:gd name="connsiteX11" fmla="*/ 88459 w 229133"/>
                  <a:gd name="connsiteY11" fmla="*/ 91250 h 10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9133" h="100698">
                    <a:moveTo>
                      <a:pt x="0" y="46920"/>
                    </a:moveTo>
                    <a:lnTo>
                      <a:pt x="28518" y="11306"/>
                    </a:lnTo>
                    <a:lnTo>
                      <a:pt x="120996" y="29108"/>
                    </a:lnTo>
                    <a:lnTo>
                      <a:pt x="167935" y="82896"/>
                    </a:lnTo>
                    <a:lnTo>
                      <a:pt x="173841" y="20812"/>
                    </a:lnTo>
                    <a:lnTo>
                      <a:pt x="191195" y="0"/>
                    </a:lnTo>
                    <a:lnTo>
                      <a:pt x="229133" y="16411"/>
                    </a:lnTo>
                    <a:lnTo>
                      <a:pt x="229133" y="55264"/>
                    </a:lnTo>
                    <a:lnTo>
                      <a:pt x="202130" y="46472"/>
                    </a:lnTo>
                    <a:lnTo>
                      <a:pt x="178727" y="100698"/>
                    </a:lnTo>
                    <a:lnTo>
                      <a:pt x="104889" y="70342"/>
                    </a:lnTo>
                    <a:lnTo>
                      <a:pt x="88459" y="91250"/>
                    </a:ln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1" name="Freeform: Shape 1710">
                <a:extLst>
                  <a:ext uri="{FF2B5EF4-FFF2-40B4-BE49-F238E27FC236}">
                    <a16:creationId xmlns:a16="http://schemas.microsoft.com/office/drawing/2014/main" id="{0C4D2827-C4F1-7822-3358-1687F279D186}"/>
                  </a:ext>
                </a:extLst>
              </p:cNvPr>
              <p:cNvSpPr/>
              <p:nvPr/>
            </p:nvSpPr>
            <p:spPr>
              <a:xfrm>
                <a:off x="3244557" y="2147935"/>
                <a:ext cx="229133" cy="100698"/>
              </a:xfrm>
              <a:custGeom>
                <a:avLst/>
                <a:gdLst>
                  <a:gd name="connsiteX0" fmla="*/ 0 w 229133"/>
                  <a:gd name="connsiteY0" fmla="*/ 46920 h 100698"/>
                  <a:gd name="connsiteX1" fmla="*/ 28518 w 229133"/>
                  <a:gd name="connsiteY1" fmla="*/ 11306 h 100698"/>
                  <a:gd name="connsiteX2" fmla="*/ 120996 w 229133"/>
                  <a:gd name="connsiteY2" fmla="*/ 29108 h 100698"/>
                  <a:gd name="connsiteX3" fmla="*/ 167935 w 229133"/>
                  <a:gd name="connsiteY3" fmla="*/ 82896 h 100698"/>
                  <a:gd name="connsiteX4" fmla="*/ 173841 w 229133"/>
                  <a:gd name="connsiteY4" fmla="*/ 20812 h 100698"/>
                  <a:gd name="connsiteX5" fmla="*/ 191195 w 229133"/>
                  <a:gd name="connsiteY5" fmla="*/ 0 h 100698"/>
                  <a:gd name="connsiteX6" fmla="*/ 229133 w 229133"/>
                  <a:gd name="connsiteY6" fmla="*/ 16411 h 100698"/>
                  <a:gd name="connsiteX7" fmla="*/ 229133 w 229133"/>
                  <a:gd name="connsiteY7" fmla="*/ 55264 h 100698"/>
                  <a:gd name="connsiteX8" fmla="*/ 202130 w 229133"/>
                  <a:gd name="connsiteY8" fmla="*/ 46472 h 100698"/>
                  <a:gd name="connsiteX9" fmla="*/ 178727 w 229133"/>
                  <a:gd name="connsiteY9" fmla="*/ 100698 h 100698"/>
                  <a:gd name="connsiteX10" fmla="*/ 104889 w 229133"/>
                  <a:gd name="connsiteY10" fmla="*/ 70342 h 100698"/>
                  <a:gd name="connsiteX11" fmla="*/ 88459 w 229133"/>
                  <a:gd name="connsiteY11" fmla="*/ 91250 h 10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9133" h="100698">
                    <a:moveTo>
                      <a:pt x="0" y="46920"/>
                    </a:moveTo>
                    <a:lnTo>
                      <a:pt x="28518" y="11306"/>
                    </a:lnTo>
                    <a:lnTo>
                      <a:pt x="120996" y="29108"/>
                    </a:lnTo>
                    <a:lnTo>
                      <a:pt x="167935" y="82896"/>
                    </a:lnTo>
                    <a:lnTo>
                      <a:pt x="173841" y="20812"/>
                    </a:lnTo>
                    <a:lnTo>
                      <a:pt x="191195" y="0"/>
                    </a:lnTo>
                    <a:lnTo>
                      <a:pt x="229133" y="16411"/>
                    </a:lnTo>
                    <a:lnTo>
                      <a:pt x="229133" y="55264"/>
                    </a:lnTo>
                    <a:lnTo>
                      <a:pt x="202130" y="46472"/>
                    </a:lnTo>
                    <a:lnTo>
                      <a:pt x="178727" y="100698"/>
                    </a:lnTo>
                    <a:lnTo>
                      <a:pt x="104889" y="70342"/>
                    </a:lnTo>
                    <a:lnTo>
                      <a:pt x="88459" y="9125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2" name="Freeform: Shape 1711">
                <a:extLst>
                  <a:ext uri="{FF2B5EF4-FFF2-40B4-BE49-F238E27FC236}">
                    <a16:creationId xmlns:a16="http://schemas.microsoft.com/office/drawing/2014/main" id="{95E45FA8-60E7-3A31-C534-33C43DDCB5D4}"/>
                  </a:ext>
                </a:extLst>
              </p:cNvPr>
              <p:cNvSpPr/>
              <p:nvPr/>
            </p:nvSpPr>
            <p:spPr>
              <a:xfrm>
                <a:off x="3423284" y="2183730"/>
                <a:ext cx="50406" cy="64903"/>
              </a:xfrm>
              <a:custGeom>
                <a:avLst/>
                <a:gdLst>
                  <a:gd name="connsiteX0" fmla="*/ 0 w 50406"/>
                  <a:gd name="connsiteY0" fmla="*/ 64903 h 64903"/>
                  <a:gd name="connsiteX1" fmla="*/ 8963 w 50406"/>
                  <a:gd name="connsiteY1" fmla="*/ 0 h 64903"/>
                  <a:gd name="connsiteX2" fmla="*/ 50406 w 50406"/>
                  <a:gd name="connsiteY2" fmla="*/ 19469 h 64903"/>
                  <a:gd name="connsiteX3" fmla="*/ 23403 w 50406"/>
                  <a:gd name="connsiteY3" fmla="*/ 10678 h 6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06" h="64903">
                    <a:moveTo>
                      <a:pt x="0" y="64903"/>
                    </a:moveTo>
                    <a:lnTo>
                      <a:pt x="8963" y="0"/>
                    </a:lnTo>
                    <a:lnTo>
                      <a:pt x="50406" y="19469"/>
                    </a:lnTo>
                    <a:lnTo>
                      <a:pt x="23403" y="10678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3" name="Freeform: Shape 1712">
                <a:extLst>
                  <a:ext uri="{FF2B5EF4-FFF2-40B4-BE49-F238E27FC236}">
                    <a16:creationId xmlns:a16="http://schemas.microsoft.com/office/drawing/2014/main" id="{5405AAD9-1275-DA8D-6152-3567F069A23F}"/>
                  </a:ext>
                </a:extLst>
              </p:cNvPr>
              <p:cNvSpPr/>
              <p:nvPr/>
            </p:nvSpPr>
            <p:spPr>
              <a:xfrm>
                <a:off x="3333016" y="2198284"/>
                <a:ext cx="90268" cy="50349"/>
              </a:xfrm>
              <a:custGeom>
                <a:avLst/>
                <a:gdLst>
                  <a:gd name="connsiteX0" fmla="*/ 90268 w 90268"/>
                  <a:gd name="connsiteY0" fmla="*/ 50349 h 50349"/>
                  <a:gd name="connsiteX1" fmla="*/ 21841 w 90268"/>
                  <a:gd name="connsiteY1" fmla="*/ 0 h 50349"/>
                  <a:gd name="connsiteX2" fmla="*/ 0 w 90268"/>
                  <a:gd name="connsiteY2" fmla="*/ 40900 h 50349"/>
                  <a:gd name="connsiteX3" fmla="*/ 16431 w 90268"/>
                  <a:gd name="connsiteY3" fmla="*/ 19993 h 5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268" h="50349">
                    <a:moveTo>
                      <a:pt x="90268" y="50349"/>
                    </a:moveTo>
                    <a:lnTo>
                      <a:pt x="21841" y="0"/>
                    </a:lnTo>
                    <a:lnTo>
                      <a:pt x="0" y="40900"/>
                    </a:lnTo>
                    <a:lnTo>
                      <a:pt x="16431" y="1999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4" name="Freeform: Shape 1713">
                <a:extLst>
                  <a:ext uri="{FF2B5EF4-FFF2-40B4-BE49-F238E27FC236}">
                    <a16:creationId xmlns:a16="http://schemas.microsoft.com/office/drawing/2014/main" id="{0721A1CD-248A-A034-B06C-5009EDF11101}"/>
                  </a:ext>
                </a:extLst>
              </p:cNvPr>
              <p:cNvSpPr/>
              <p:nvPr/>
            </p:nvSpPr>
            <p:spPr>
              <a:xfrm>
                <a:off x="3217640" y="2340101"/>
                <a:ext cx="45547" cy="142875"/>
              </a:xfrm>
              <a:custGeom>
                <a:avLst/>
                <a:gdLst>
                  <a:gd name="connsiteX0" fmla="*/ 22670 w 45547"/>
                  <a:gd name="connsiteY0" fmla="*/ 142875 h 142875"/>
                  <a:gd name="connsiteX1" fmla="*/ 0 w 45547"/>
                  <a:gd name="connsiteY1" fmla="*/ 25813 h 142875"/>
                  <a:gd name="connsiteX2" fmla="*/ 44196 w 45547"/>
                  <a:gd name="connsiteY2" fmla="*/ 0 h 142875"/>
                  <a:gd name="connsiteX3" fmla="*/ 22670 w 45547"/>
                  <a:gd name="connsiteY3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547" h="142875">
                    <a:moveTo>
                      <a:pt x="22670" y="142875"/>
                    </a:moveTo>
                    <a:cubicBezTo>
                      <a:pt x="16669" y="105347"/>
                      <a:pt x="9239" y="65913"/>
                      <a:pt x="0" y="25813"/>
                    </a:cubicBezTo>
                    <a:cubicBezTo>
                      <a:pt x="12764" y="11621"/>
                      <a:pt x="27813" y="1810"/>
                      <a:pt x="44196" y="0"/>
                    </a:cubicBezTo>
                    <a:cubicBezTo>
                      <a:pt x="44196" y="0"/>
                      <a:pt x="53626" y="90869"/>
                      <a:pt x="22670" y="14287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5" name="Freeform: Shape 1714">
                <a:extLst>
                  <a:ext uri="{FF2B5EF4-FFF2-40B4-BE49-F238E27FC236}">
                    <a16:creationId xmlns:a16="http://schemas.microsoft.com/office/drawing/2014/main" id="{C16A2429-9CF3-F264-18C9-6361F0179C0A}"/>
                  </a:ext>
                </a:extLst>
              </p:cNvPr>
              <p:cNvSpPr/>
              <p:nvPr/>
            </p:nvSpPr>
            <p:spPr>
              <a:xfrm>
                <a:off x="3106202" y="2272912"/>
                <a:ext cx="256674" cy="353453"/>
              </a:xfrm>
              <a:custGeom>
                <a:avLst/>
                <a:gdLst>
                  <a:gd name="connsiteX0" fmla="*/ 121239 w 256674"/>
                  <a:gd name="connsiteY0" fmla="*/ 19021 h 353453"/>
                  <a:gd name="connsiteX1" fmla="*/ 100931 w 256674"/>
                  <a:gd name="connsiteY1" fmla="*/ 138027 h 353453"/>
                  <a:gd name="connsiteX2" fmla="*/ 92778 w 256674"/>
                  <a:gd name="connsiteY2" fmla="*/ 197082 h 353453"/>
                  <a:gd name="connsiteX3" fmla="*/ 88539 w 256674"/>
                  <a:gd name="connsiteY3" fmla="*/ 253603 h 353453"/>
                  <a:gd name="connsiteX4" fmla="*/ 88673 w 256674"/>
                  <a:gd name="connsiteY4" fmla="*/ 266176 h 353453"/>
                  <a:gd name="connsiteX5" fmla="*/ 89473 w 256674"/>
                  <a:gd name="connsiteY5" fmla="*/ 275758 h 353453"/>
                  <a:gd name="connsiteX6" fmla="*/ 86120 w 256674"/>
                  <a:gd name="connsiteY6" fmla="*/ 271129 h 353453"/>
                  <a:gd name="connsiteX7" fmla="*/ 84463 w 256674"/>
                  <a:gd name="connsiteY7" fmla="*/ 270681 h 353453"/>
                  <a:gd name="connsiteX8" fmla="*/ 99636 w 256674"/>
                  <a:gd name="connsiteY8" fmla="*/ 275253 h 353453"/>
                  <a:gd name="connsiteX9" fmla="*/ 124801 w 256674"/>
                  <a:gd name="connsiteY9" fmla="*/ 276635 h 353453"/>
                  <a:gd name="connsiteX10" fmla="*/ 240654 w 256674"/>
                  <a:gd name="connsiteY10" fmla="*/ 262176 h 353453"/>
                  <a:gd name="connsiteX11" fmla="*/ 256675 w 256674"/>
                  <a:gd name="connsiteY11" fmla="*/ 306267 h 353453"/>
                  <a:gd name="connsiteX12" fmla="*/ 132316 w 256674"/>
                  <a:gd name="connsiteY12" fmla="*/ 349920 h 353453"/>
                  <a:gd name="connsiteX13" fmla="*/ 95664 w 256674"/>
                  <a:gd name="connsiteY13" fmla="*/ 353454 h 353453"/>
                  <a:gd name="connsiteX14" fmla="*/ 50573 w 256674"/>
                  <a:gd name="connsiteY14" fmla="*/ 345500 h 353453"/>
                  <a:gd name="connsiteX15" fmla="*/ 23807 w 256674"/>
                  <a:gd name="connsiteY15" fmla="*/ 327346 h 353453"/>
                  <a:gd name="connsiteX16" fmla="*/ 6358 w 256674"/>
                  <a:gd name="connsiteY16" fmla="*/ 295551 h 353453"/>
                  <a:gd name="connsiteX17" fmla="*/ 2433 w 256674"/>
                  <a:gd name="connsiteY17" fmla="*/ 274558 h 353453"/>
                  <a:gd name="connsiteX18" fmla="*/ 738 w 256674"/>
                  <a:gd name="connsiteY18" fmla="*/ 256232 h 353453"/>
                  <a:gd name="connsiteX19" fmla="*/ 1433 w 256674"/>
                  <a:gd name="connsiteY19" fmla="*/ 189090 h 353453"/>
                  <a:gd name="connsiteX20" fmla="*/ 7415 w 256674"/>
                  <a:gd name="connsiteY20" fmla="*/ 125139 h 353453"/>
                  <a:gd name="connsiteX21" fmla="*/ 28475 w 256674"/>
                  <a:gd name="connsiteY21" fmla="*/ 0 h 353453"/>
                  <a:gd name="connsiteX22" fmla="*/ 121239 w 256674"/>
                  <a:gd name="connsiteY22" fmla="*/ 19021 h 353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56674" h="353453">
                    <a:moveTo>
                      <a:pt x="121239" y="19021"/>
                    </a:moveTo>
                    <a:cubicBezTo>
                      <a:pt x="114104" y="58121"/>
                      <a:pt x="107008" y="98508"/>
                      <a:pt x="100931" y="138027"/>
                    </a:cubicBezTo>
                    <a:cubicBezTo>
                      <a:pt x="97759" y="157820"/>
                      <a:pt x="95112" y="177613"/>
                      <a:pt x="92778" y="197082"/>
                    </a:cubicBezTo>
                    <a:cubicBezTo>
                      <a:pt x="90425" y="216503"/>
                      <a:pt x="88901" y="235925"/>
                      <a:pt x="88539" y="253603"/>
                    </a:cubicBezTo>
                    <a:cubicBezTo>
                      <a:pt x="88454" y="258023"/>
                      <a:pt x="88539" y="262166"/>
                      <a:pt x="88673" y="266176"/>
                    </a:cubicBezTo>
                    <a:cubicBezTo>
                      <a:pt x="88844" y="269815"/>
                      <a:pt x="89301" y="274015"/>
                      <a:pt x="89473" y="275758"/>
                    </a:cubicBezTo>
                    <a:cubicBezTo>
                      <a:pt x="89082" y="274720"/>
                      <a:pt x="87587" y="272358"/>
                      <a:pt x="86120" y="271129"/>
                    </a:cubicBezTo>
                    <a:cubicBezTo>
                      <a:pt x="84586" y="269834"/>
                      <a:pt x="83710" y="270024"/>
                      <a:pt x="84463" y="270681"/>
                    </a:cubicBezTo>
                    <a:cubicBezTo>
                      <a:pt x="85796" y="272186"/>
                      <a:pt x="92311" y="274329"/>
                      <a:pt x="99636" y="275253"/>
                    </a:cubicBezTo>
                    <a:cubicBezTo>
                      <a:pt x="107094" y="276339"/>
                      <a:pt x="115809" y="276787"/>
                      <a:pt x="124801" y="276635"/>
                    </a:cubicBezTo>
                    <a:cubicBezTo>
                      <a:pt x="161129" y="275911"/>
                      <a:pt x="201896" y="269291"/>
                      <a:pt x="240654" y="262176"/>
                    </a:cubicBezTo>
                    <a:lnTo>
                      <a:pt x="256675" y="306267"/>
                    </a:lnTo>
                    <a:cubicBezTo>
                      <a:pt x="217460" y="325898"/>
                      <a:pt x="178103" y="341433"/>
                      <a:pt x="132316" y="349920"/>
                    </a:cubicBezTo>
                    <a:cubicBezTo>
                      <a:pt x="120791" y="351853"/>
                      <a:pt x="108837" y="353416"/>
                      <a:pt x="95664" y="353454"/>
                    </a:cubicBezTo>
                    <a:cubicBezTo>
                      <a:pt x="82472" y="353225"/>
                      <a:pt x="68137" y="352511"/>
                      <a:pt x="50573" y="345500"/>
                    </a:cubicBezTo>
                    <a:cubicBezTo>
                      <a:pt x="41933" y="341938"/>
                      <a:pt x="32218" y="336375"/>
                      <a:pt x="23807" y="327346"/>
                    </a:cubicBezTo>
                    <a:cubicBezTo>
                      <a:pt x="15292" y="318545"/>
                      <a:pt x="9167" y="306591"/>
                      <a:pt x="6358" y="295551"/>
                    </a:cubicBezTo>
                    <a:cubicBezTo>
                      <a:pt x="4281" y="287226"/>
                      <a:pt x="3357" y="281188"/>
                      <a:pt x="2433" y="274558"/>
                    </a:cubicBezTo>
                    <a:cubicBezTo>
                      <a:pt x="1690" y="268291"/>
                      <a:pt x="1100" y="262128"/>
                      <a:pt x="738" y="256232"/>
                    </a:cubicBezTo>
                    <a:cubicBezTo>
                      <a:pt x="-719" y="232629"/>
                      <a:pt x="233" y="210779"/>
                      <a:pt x="1433" y="189090"/>
                    </a:cubicBezTo>
                    <a:cubicBezTo>
                      <a:pt x="2681" y="167440"/>
                      <a:pt x="5005" y="146247"/>
                      <a:pt x="7415" y="125139"/>
                    </a:cubicBezTo>
                    <a:cubicBezTo>
                      <a:pt x="12701" y="82887"/>
                      <a:pt x="19512" y="41872"/>
                      <a:pt x="28475" y="0"/>
                    </a:cubicBezTo>
                    <a:lnTo>
                      <a:pt x="121239" y="19021"/>
                    </a:ln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6" name="Freeform: Shape 1715">
                <a:extLst>
                  <a:ext uri="{FF2B5EF4-FFF2-40B4-BE49-F238E27FC236}">
                    <a16:creationId xmlns:a16="http://schemas.microsoft.com/office/drawing/2014/main" id="{4F30318E-7301-924B-B0AF-F17D998ABBB1}"/>
                  </a:ext>
                </a:extLst>
              </p:cNvPr>
              <p:cNvSpPr/>
              <p:nvPr/>
            </p:nvSpPr>
            <p:spPr>
              <a:xfrm>
                <a:off x="3088016" y="2208205"/>
                <a:ext cx="187711" cy="275095"/>
              </a:xfrm>
              <a:custGeom>
                <a:avLst/>
                <a:gdLst>
                  <a:gd name="connsiteX0" fmla="*/ 86475 w 187711"/>
                  <a:gd name="connsiteY0" fmla="*/ 7519 h 275095"/>
                  <a:gd name="connsiteX1" fmla="*/ 74 w 187711"/>
                  <a:gd name="connsiteY1" fmla="*/ 266304 h 275095"/>
                  <a:gd name="connsiteX2" fmla="*/ 125680 w 187711"/>
                  <a:gd name="connsiteY2" fmla="*/ 275095 h 275095"/>
                  <a:gd name="connsiteX3" fmla="*/ 183954 w 187711"/>
                  <a:gd name="connsiteY3" fmla="*/ 105722 h 275095"/>
                  <a:gd name="connsiteX4" fmla="*/ 86475 w 187711"/>
                  <a:gd name="connsiteY4" fmla="*/ 7519 h 27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11" h="275095">
                    <a:moveTo>
                      <a:pt x="86475" y="7519"/>
                    </a:moveTo>
                    <a:cubicBezTo>
                      <a:pt x="-5774" y="46210"/>
                      <a:pt x="74" y="266304"/>
                      <a:pt x="74" y="266304"/>
                    </a:cubicBezTo>
                    <a:lnTo>
                      <a:pt x="125680" y="275095"/>
                    </a:lnTo>
                    <a:cubicBezTo>
                      <a:pt x="125680" y="275095"/>
                      <a:pt x="165981" y="183817"/>
                      <a:pt x="183954" y="105722"/>
                    </a:cubicBezTo>
                    <a:cubicBezTo>
                      <a:pt x="202785" y="23893"/>
                      <a:pt x="147807" y="-18198"/>
                      <a:pt x="86475" y="7519"/>
                    </a:cubicBezTo>
                    <a:close/>
                  </a:path>
                </a:pathLst>
              </a:custGeom>
              <a:solidFill>
                <a:srgbClr val="407B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7" name="Freeform: Shape 1716">
                <a:extLst>
                  <a:ext uri="{FF2B5EF4-FFF2-40B4-BE49-F238E27FC236}">
                    <a16:creationId xmlns:a16="http://schemas.microsoft.com/office/drawing/2014/main" id="{DD159A64-3921-AA37-1C16-3DA21788F6DD}"/>
                  </a:ext>
                </a:extLst>
              </p:cNvPr>
              <p:cNvSpPr/>
              <p:nvPr/>
            </p:nvSpPr>
            <p:spPr>
              <a:xfrm>
                <a:off x="3088016" y="2208205"/>
                <a:ext cx="187711" cy="275095"/>
              </a:xfrm>
              <a:custGeom>
                <a:avLst/>
                <a:gdLst>
                  <a:gd name="connsiteX0" fmla="*/ 86475 w 187711"/>
                  <a:gd name="connsiteY0" fmla="*/ 7519 h 275095"/>
                  <a:gd name="connsiteX1" fmla="*/ 74 w 187711"/>
                  <a:gd name="connsiteY1" fmla="*/ 266304 h 275095"/>
                  <a:gd name="connsiteX2" fmla="*/ 125680 w 187711"/>
                  <a:gd name="connsiteY2" fmla="*/ 275095 h 275095"/>
                  <a:gd name="connsiteX3" fmla="*/ 183954 w 187711"/>
                  <a:gd name="connsiteY3" fmla="*/ 105722 h 275095"/>
                  <a:gd name="connsiteX4" fmla="*/ 86475 w 187711"/>
                  <a:gd name="connsiteY4" fmla="*/ 7519 h 27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11" h="275095">
                    <a:moveTo>
                      <a:pt x="86475" y="7519"/>
                    </a:moveTo>
                    <a:cubicBezTo>
                      <a:pt x="-5774" y="46210"/>
                      <a:pt x="74" y="266304"/>
                      <a:pt x="74" y="266304"/>
                    </a:cubicBezTo>
                    <a:lnTo>
                      <a:pt x="125680" y="275095"/>
                    </a:lnTo>
                    <a:cubicBezTo>
                      <a:pt x="125680" y="275095"/>
                      <a:pt x="165981" y="183817"/>
                      <a:pt x="183954" y="105722"/>
                    </a:cubicBezTo>
                    <a:cubicBezTo>
                      <a:pt x="202785" y="23893"/>
                      <a:pt x="147807" y="-18198"/>
                      <a:pt x="86475" y="7519"/>
                    </a:cubicBezTo>
                    <a:close/>
                  </a:path>
                </a:pathLst>
              </a:custGeom>
              <a:solidFill>
                <a:srgbClr val="91BA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8" name="Freeform: Shape 1717">
                <a:extLst>
                  <a:ext uri="{FF2B5EF4-FFF2-40B4-BE49-F238E27FC236}">
                    <a16:creationId xmlns:a16="http://schemas.microsoft.com/office/drawing/2014/main" id="{CAA1CBC9-63EF-5E86-08E3-8C62844B41F1}"/>
                  </a:ext>
                </a:extLst>
              </p:cNvPr>
              <p:cNvSpPr/>
              <p:nvPr/>
            </p:nvSpPr>
            <p:spPr>
              <a:xfrm>
                <a:off x="3542823" y="3012566"/>
                <a:ext cx="102679" cy="177736"/>
              </a:xfrm>
              <a:custGeom>
                <a:avLst/>
                <a:gdLst>
                  <a:gd name="connsiteX0" fmla="*/ 102679 w 102679"/>
                  <a:gd name="connsiteY0" fmla="*/ 177737 h 177736"/>
                  <a:gd name="connsiteX1" fmla="*/ 95 w 102679"/>
                  <a:gd name="connsiteY1" fmla="*/ 55912 h 177736"/>
                  <a:gd name="connsiteX2" fmla="*/ 0 w 102679"/>
                  <a:gd name="connsiteY2" fmla="*/ 55721 h 177736"/>
                  <a:gd name="connsiteX3" fmla="*/ 2000 w 102679"/>
                  <a:gd name="connsiteY3" fmla="*/ 0 h 177736"/>
                  <a:gd name="connsiteX4" fmla="*/ 102679 w 102679"/>
                  <a:gd name="connsiteY4" fmla="*/ 177737 h 17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79" h="177736">
                    <a:moveTo>
                      <a:pt x="102679" y="177737"/>
                    </a:moveTo>
                    <a:cubicBezTo>
                      <a:pt x="47149" y="111919"/>
                      <a:pt x="2572" y="58769"/>
                      <a:pt x="95" y="55912"/>
                    </a:cubicBezTo>
                    <a:cubicBezTo>
                      <a:pt x="0" y="55817"/>
                      <a:pt x="0" y="55721"/>
                      <a:pt x="0" y="55721"/>
                    </a:cubicBezTo>
                    <a:lnTo>
                      <a:pt x="2000" y="0"/>
                    </a:lnTo>
                    <a:cubicBezTo>
                      <a:pt x="2000" y="0"/>
                      <a:pt x="86296" y="63055"/>
                      <a:pt x="102679" y="17773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719" name="Graphic 2">
                <a:extLst>
                  <a:ext uri="{FF2B5EF4-FFF2-40B4-BE49-F238E27FC236}">
                    <a16:creationId xmlns:a16="http://schemas.microsoft.com/office/drawing/2014/main" id="{712284F4-2D90-5167-F0E5-D7ADC8F54B87}"/>
                  </a:ext>
                </a:extLst>
              </p:cNvPr>
              <p:cNvGrpSpPr/>
              <p:nvPr/>
            </p:nvGrpSpPr>
            <p:grpSpPr>
              <a:xfrm>
                <a:off x="3345817" y="1900018"/>
                <a:ext cx="1011146" cy="946527"/>
                <a:chOff x="3345817" y="1900018"/>
                <a:chExt cx="1011146" cy="946527"/>
              </a:xfrm>
            </p:grpSpPr>
            <p:sp>
              <p:nvSpPr>
                <p:cNvPr id="1732" name="Freeform: Shape 1731">
                  <a:extLst>
                    <a:ext uri="{FF2B5EF4-FFF2-40B4-BE49-F238E27FC236}">
                      <a16:creationId xmlns:a16="http://schemas.microsoft.com/office/drawing/2014/main" id="{4DB67B81-2584-65F3-5F06-B685E0A0634D}"/>
                    </a:ext>
                  </a:extLst>
                </p:cNvPr>
                <p:cNvSpPr/>
                <p:nvPr/>
              </p:nvSpPr>
              <p:spPr>
                <a:xfrm>
                  <a:off x="3345819" y="1900046"/>
                  <a:ext cx="1011106" cy="946499"/>
                </a:xfrm>
                <a:custGeom>
                  <a:avLst/>
                  <a:gdLst>
                    <a:gd name="connsiteX0" fmla="*/ 1011106 w 1011106"/>
                    <a:gd name="connsiteY0" fmla="*/ 650367 h 946499"/>
                    <a:gd name="connsiteX1" fmla="*/ 815939 w 1011106"/>
                    <a:gd name="connsiteY1" fmla="*/ 763238 h 946499"/>
                    <a:gd name="connsiteX2" fmla="*/ 625534 w 1011106"/>
                    <a:gd name="connsiteY2" fmla="*/ 873443 h 946499"/>
                    <a:gd name="connsiteX3" fmla="*/ 604960 w 1011106"/>
                    <a:gd name="connsiteY3" fmla="*/ 884396 h 946499"/>
                    <a:gd name="connsiteX4" fmla="*/ 604770 w 1011106"/>
                    <a:gd name="connsiteY4" fmla="*/ 884587 h 946499"/>
                    <a:gd name="connsiteX5" fmla="*/ 394267 w 1011106"/>
                    <a:gd name="connsiteY5" fmla="*/ 946499 h 946499"/>
                    <a:gd name="connsiteX6" fmla="*/ 100897 w 1011106"/>
                    <a:gd name="connsiteY6" fmla="*/ 792861 h 946499"/>
                    <a:gd name="connsiteX7" fmla="*/ 49177 w 1011106"/>
                    <a:gd name="connsiteY7" fmla="*/ 723900 h 946499"/>
                    <a:gd name="connsiteX8" fmla="*/ 182908 w 1011106"/>
                    <a:gd name="connsiteY8" fmla="*/ 223075 h 946499"/>
                    <a:gd name="connsiteX9" fmla="*/ 376551 w 1011106"/>
                    <a:gd name="connsiteY9" fmla="*/ 111062 h 946499"/>
                    <a:gd name="connsiteX10" fmla="*/ 568480 w 1011106"/>
                    <a:gd name="connsiteY10" fmla="*/ 0 h 946499"/>
                    <a:gd name="connsiteX11" fmla="*/ 644013 w 1011106"/>
                    <a:gd name="connsiteY11" fmla="*/ 15812 h 946499"/>
                    <a:gd name="connsiteX12" fmla="*/ 675826 w 1011106"/>
                    <a:gd name="connsiteY12" fmla="*/ 70771 h 946499"/>
                    <a:gd name="connsiteX13" fmla="*/ 739358 w 1011106"/>
                    <a:gd name="connsiteY13" fmla="*/ 180689 h 946499"/>
                    <a:gd name="connsiteX14" fmla="*/ 542667 w 1011106"/>
                    <a:gd name="connsiteY14" fmla="*/ 294608 h 946499"/>
                    <a:gd name="connsiteX15" fmla="*/ 353786 w 1011106"/>
                    <a:gd name="connsiteY15" fmla="*/ 403860 h 946499"/>
                    <a:gd name="connsiteX16" fmla="*/ 289588 w 1011106"/>
                    <a:gd name="connsiteY16" fmla="*/ 644366 h 946499"/>
                    <a:gd name="connsiteX17" fmla="*/ 369217 w 1011106"/>
                    <a:gd name="connsiteY17" fmla="*/ 716280 h 946499"/>
                    <a:gd name="connsiteX18" fmla="*/ 454656 w 1011106"/>
                    <a:gd name="connsiteY18" fmla="*/ 692753 h 946499"/>
                    <a:gd name="connsiteX19" fmla="*/ 639250 w 1011106"/>
                    <a:gd name="connsiteY19" fmla="*/ 585883 h 946499"/>
                    <a:gd name="connsiteX20" fmla="*/ 840228 w 1011106"/>
                    <a:gd name="connsiteY20" fmla="*/ 469583 h 946499"/>
                    <a:gd name="connsiteX21" fmla="*/ 915761 w 1011106"/>
                    <a:gd name="connsiteY21" fmla="*/ 485489 h 946499"/>
                    <a:gd name="connsiteX22" fmla="*/ 963481 w 1011106"/>
                    <a:gd name="connsiteY22" fmla="*/ 567976 h 946499"/>
                    <a:gd name="connsiteX23" fmla="*/ 1011106 w 1011106"/>
                    <a:gd name="connsiteY23" fmla="*/ 650367 h 946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11106" h="946499">
                      <a:moveTo>
                        <a:pt x="1011106" y="650367"/>
                      </a:moveTo>
                      <a:lnTo>
                        <a:pt x="815939" y="763238"/>
                      </a:lnTo>
                      <a:lnTo>
                        <a:pt x="625534" y="873443"/>
                      </a:lnTo>
                      <a:cubicBezTo>
                        <a:pt x="618772" y="877348"/>
                        <a:pt x="611914" y="880967"/>
                        <a:pt x="604960" y="884396"/>
                      </a:cubicBezTo>
                      <a:cubicBezTo>
                        <a:pt x="604960" y="884492"/>
                        <a:pt x="604865" y="884492"/>
                        <a:pt x="604770" y="884587"/>
                      </a:cubicBezTo>
                      <a:cubicBezTo>
                        <a:pt x="526570" y="929545"/>
                        <a:pt x="456084" y="946499"/>
                        <a:pt x="394267" y="946499"/>
                      </a:cubicBezTo>
                      <a:cubicBezTo>
                        <a:pt x="207958" y="946499"/>
                        <a:pt x="100897" y="792861"/>
                        <a:pt x="100897" y="792861"/>
                      </a:cubicBezTo>
                      <a:cubicBezTo>
                        <a:pt x="81466" y="772382"/>
                        <a:pt x="63940" y="749427"/>
                        <a:pt x="49177" y="723900"/>
                      </a:cubicBezTo>
                      <a:cubicBezTo>
                        <a:pt x="-51979" y="548926"/>
                        <a:pt x="7933" y="324326"/>
                        <a:pt x="182908" y="223075"/>
                      </a:cubicBezTo>
                      <a:lnTo>
                        <a:pt x="376551" y="111062"/>
                      </a:lnTo>
                      <a:lnTo>
                        <a:pt x="568480" y="0"/>
                      </a:lnTo>
                      <a:lnTo>
                        <a:pt x="644013" y="15812"/>
                      </a:lnTo>
                      <a:lnTo>
                        <a:pt x="675826" y="70771"/>
                      </a:lnTo>
                      <a:lnTo>
                        <a:pt x="739358" y="180689"/>
                      </a:lnTo>
                      <a:lnTo>
                        <a:pt x="542667" y="294608"/>
                      </a:lnTo>
                      <a:lnTo>
                        <a:pt x="353786" y="403860"/>
                      </a:lnTo>
                      <a:cubicBezTo>
                        <a:pt x="269776" y="452438"/>
                        <a:pt x="241010" y="560356"/>
                        <a:pt x="289588" y="644366"/>
                      </a:cubicBezTo>
                      <a:cubicBezTo>
                        <a:pt x="308638" y="677323"/>
                        <a:pt x="336927" y="701612"/>
                        <a:pt x="369217" y="716280"/>
                      </a:cubicBezTo>
                      <a:cubicBezTo>
                        <a:pt x="398268" y="715804"/>
                        <a:pt x="427700" y="708279"/>
                        <a:pt x="454656" y="692753"/>
                      </a:cubicBezTo>
                      <a:lnTo>
                        <a:pt x="639250" y="585883"/>
                      </a:lnTo>
                      <a:lnTo>
                        <a:pt x="840228" y="469583"/>
                      </a:lnTo>
                      <a:lnTo>
                        <a:pt x="915761" y="485489"/>
                      </a:lnTo>
                      <a:lnTo>
                        <a:pt x="963481" y="567976"/>
                      </a:lnTo>
                      <a:lnTo>
                        <a:pt x="1011106" y="65036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3" name="Freeform: Shape 1732">
                  <a:extLst>
                    <a:ext uri="{FF2B5EF4-FFF2-40B4-BE49-F238E27FC236}">
                      <a16:creationId xmlns:a16="http://schemas.microsoft.com/office/drawing/2014/main" id="{BFC63824-333A-5A81-AEEC-6937C1C98D7C}"/>
                    </a:ext>
                  </a:extLst>
                </p:cNvPr>
                <p:cNvSpPr/>
                <p:nvPr/>
              </p:nvSpPr>
              <p:spPr>
                <a:xfrm>
                  <a:off x="3722370" y="1900046"/>
                  <a:ext cx="362807" cy="294608"/>
                </a:xfrm>
                <a:custGeom>
                  <a:avLst/>
                  <a:gdLst>
                    <a:gd name="connsiteX0" fmla="*/ 362807 w 362807"/>
                    <a:gd name="connsiteY0" fmla="*/ 180689 h 294608"/>
                    <a:gd name="connsiteX1" fmla="*/ 166116 w 362807"/>
                    <a:gd name="connsiteY1" fmla="*/ 294608 h 294608"/>
                    <a:gd name="connsiteX2" fmla="*/ 91250 w 362807"/>
                    <a:gd name="connsiteY2" fmla="*/ 278321 h 294608"/>
                    <a:gd name="connsiteX3" fmla="*/ 0 w 362807"/>
                    <a:gd name="connsiteY3" fmla="*/ 111062 h 294608"/>
                    <a:gd name="connsiteX4" fmla="*/ 191929 w 362807"/>
                    <a:gd name="connsiteY4" fmla="*/ 0 h 294608"/>
                    <a:gd name="connsiteX5" fmla="*/ 267462 w 362807"/>
                    <a:gd name="connsiteY5" fmla="*/ 15812 h 294608"/>
                    <a:gd name="connsiteX6" fmla="*/ 299275 w 362807"/>
                    <a:gd name="connsiteY6" fmla="*/ 70771 h 2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2807" h="294608">
                      <a:moveTo>
                        <a:pt x="362807" y="180689"/>
                      </a:moveTo>
                      <a:lnTo>
                        <a:pt x="166116" y="294608"/>
                      </a:lnTo>
                      <a:lnTo>
                        <a:pt x="91250" y="278321"/>
                      </a:lnTo>
                      <a:lnTo>
                        <a:pt x="0" y="111062"/>
                      </a:lnTo>
                      <a:lnTo>
                        <a:pt x="191929" y="0"/>
                      </a:lnTo>
                      <a:lnTo>
                        <a:pt x="267462" y="15812"/>
                      </a:lnTo>
                      <a:lnTo>
                        <a:pt x="299275" y="7077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4" name="Freeform: Shape 1733">
                  <a:extLst>
                    <a:ext uri="{FF2B5EF4-FFF2-40B4-BE49-F238E27FC236}">
                      <a16:creationId xmlns:a16="http://schemas.microsoft.com/office/drawing/2014/main" id="{69BDBBF3-DF7D-C804-96EB-482E84129D8F}"/>
                    </a:ext>
                  </a:extLst>
                </p:cNvPr>
                <p:cNvSpPr/>
                <p:nvPr/>
              </p:nvSpPr>
              <p:spPr>
                <a:xfrm>
                  <a:off x="3985069" y="2369629"/>
                  <a:ext cx="371855" cy="293655"/>
                </a:xfrm>
                <a:custGeom>
                  <a:avLst/>
                  <a:gdLst>
                    <a:gd name="connsiteX0" fmla="*/ 371856 w 371855"/>
                    <a:gd name="connsiteY0" fmla="*/ 180784 h 293655"/>
                    <a:gd name="connsiteX1" fmla="*/ 176689 w 371855"/>
                    <a:gd name="connsiteY1" fmla="*/ 293656 h 293655"/>
                    <a:gd name="connsiteX2" fmla="*/ 92869 w 371855"/>
                    <a:gd name="connsiteY2" fmla="*/ 282702 h 293655"/>
                    <a:gd name="connsiteX3" fmla="*/ 0 w 371855"/>
                    <a:gd name="connsiteY3" fmla="*/ 116300 h 293655"/>
                    <a:gd name="connsiteX4" fmla="*/ 200977 w 371855"/>
                    <a:gd name="connsiteY4" fmla="*/ 0 h 293655"/>
                    <a:gd name="connsiteX5" fmla="*/ 276511 w 371855"/>
                    <a:gd name="connsiteY5" fmla="*/ 15907 h 293655"/>
                    <a:gd name="connsiteX6" fmla="*/ 324231 w 371855"/>
                    <a:gd name="connsiteY6" fmla="*/ 98393 h 29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855" h="293655">
                      <a:moveTo>
                        <a:pt x="371856" y="180784"/>
                      </a:moveTo>
                      <a:lnTo>
                        <a:pt x="176689" y="293656"/>
                      </a:lnTo>
                      <a:lnTo>
                        <a:pt x="92869" y="282702"/>
                      </a:lnTo>
                      <a:lnTo>
                        <a:pt x="0" y="116300"/>
                      </a:lnTo>
                      <a:lnTo>
                        <a:pt x="200977" y="0"/>
                      </a:lnTo>
                      <a:lnTo>
                        <a:pt x="276511" y="15907"/>
                      </a:lnTo>
                      <a:lnTo>
                        <a:pt x="324231" y="98393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35" name="Freeform: Shape 1734">
                  <a:extLst>
                    <a:ext uri="{FF2B5EF4-FFF2-40B4-BE49-F238E27FC236}">
                      <a16:creationId xmlns:a16="http://schemas.microsoft.com/office/drawing/2014/main" id="{E43D6A1E-0988-9EBC-2A31-21AFE753329D}"/>
                    </a:ext>
                  </a:extLst>
                </p:cNvPr>
                <p:cNvSpPr/>
                <p:nvPr/>
              </p:nvSpPr>
              <p:spPr>
                <a:xfrm>
                  <a:off x="3345817" y="1900018"/>
                  <a:ext cx="935632" cy="906850"/>
                </a:xfrm>
                <a:custGeom>
                  <a:avLst/>
                  <a:gdLst>
                    <a:gd name="connsiteX0" fmla="*/ 49207 w 935632"/>
                    <a:gd name="connsiteY0" fmla="*/ 723948 h 906850"/>
                    <a:gd name="connsiteX1" fmla="*/ 182910 w 935632"/>
                    <a:gd name="connsiteY1" fmla="*/ 223095 h 906850"/>
                    <a:gd name="connsiteX2" fmla="*/ 568482 w 935632"/>
                    <a:gd name="connsiteY2" fmla="*/ 0 h 906850"/>
                    <a:gd name="connsiteX3" fmla="*/ 663884 w 935632"/>
                    <a:gd name="connsiteY3" fmla="*/ 164887 h 906850"/>
                    <a:gd name="connsiteX4" fmla="*/ 278312 w 935632"/>
                    <a:gd name="connsiteY4" fmla="*/ 387982 h 906850"/>
                    <a:gd name="connsiteX5" fmla="*/ 214104 w 935632"/>
                    <a:gd name="connsiteY5" fmla="*/ 628536 h 906850"/>
                    <a:gd name="connsiteX6" fmla="*/ 454658 w 935632"/>
                    <a:gd name="connsiteY6" fmla="*/ 692753 h 906850"/>
                    <a:gd name="connsiteX7" fmla="*/ 840230 w 935632"/>
                    <a:gd name="connsiteY7" fmla="*/ 469659 h 906850"/>
                    <a:gd name="connsiteX8" fmla="*/ 935632 w 935632"/>
                    <a:gd name="connsiteY8" fmla="*/ 634546 h 906850"/>
                    <a:gd name="connsiteX9" fmla="*/ 550060 w 935632"/>
                    <a:gd name="connsiteY9" fmla="*/ 857641 h 906850"/>
                    <a:gd name="connsiteX10" fmla="*/ 49207 w 935632"/>
                    <a:gd name="connsiteY10" fmla="*/ 723948 h 906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35632" h="906850">
                      <a:moveTo>
                        <a:pt x="49207" y="723948"/>
                      </a:moveTo>
                      <a:cubicBezTo>
                        <a:pt x="-52015" y="549002"/>
                        <a:pt x="7964" y="324317"/>
                        <a:pt x="182910" y="223095"/>
                      </a:cubicBezTo>
                      <a:lnTo>
                        <a:pt x="568482" y="0"/>
                      </a:lnTo>
                      <a:lnTo>
                        <a:pt x="663884" y="164887"/>
                      </a:lnTo>
                      <a:lnTo>
                        <a:pt x="278312" y="387982"/>
                      </a:lnTo>
                      <a:cubicBezTo>
                        <a:pt x="194282" y="436597"/>
                        <a:pt x="165479" y="544516"/>
                        <a:pt x="214104" y="628536"/>
                      </a:cubicBezTo>
                      <a:cubicBezTo>
                        <a:pt x="262720" y="712565"/>
                        <a:pt x="370638" y="741369"/>
                        <a:pt x="454658" y="692753"/>
                      </a:cubicBezTo>
                      <a:lnTo>
                        <a:pt x="840230" y="469659"/>
                      </a:lnTo>
                      <a:lnTo>
                        <a:pt x="935632" y="634546"/>
                      </a:lnTo>
                      <a:lnTo>
                        <a:pt x="550060" y="857641"/>
                      </a:lnTo>
                      <a:cubicBezTo>
                        <a:pt x="375115" y="958863"/>
                        <a:pt x="150429" y="898893"/>
                        <a:pt x="49207" y="7239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6" name="Freeform: Shape 1735">
                  <a:extLst>
                    <a:ext uri="{FF2B5EF4-FFF2-40B4-BE49-F238E27FC236}">
                      <a16:creationId xmlns:a16="http://schemas.microsoft.com/office/drawing/2014/main" id="{A7F3B25C-10BB-B8B6-32C1-C056E7715BF6}"/>
                    </a:ext>
                  </a:extLst>
                </p:cNvPr>
                <p:cNvSpPr/>
                <p:nvPr/>
              </p:nvSpPr>
              <p:spPr>
                <a:xfrm>
                  <a:off x="3914298" y="1900018"/>
                  <a:ext cx="170916" cy="180755"/>
                </a:xfrm>
                <a:custGeom>
                  <a:avLst/>
                  <a:gdLst>
                    <a:gd name="connsiteX0" fmla="*/ 0 w 170916"/>
                    <a:gd name="connsiteY0" fmla="*/ 0 h 180755"/>
                    <a:gd name="connsiteX1" fmla="*/ 75514 w 170916"/>
                    <a:gd name="connsiteY1" fmla="*/ 15859 h 180755"/>
                    <a:gd name="connsiteX2" fmla="*/ 170917 w 170916"/>
                    <a:gd name="connsiteY2" fmla="*/ 180756 h 180755"/>
                    <a:gd name="connsiteX3" fmla="*/ 95402 w 170916"/>
                    <a:gd name="connsiteY3" fmla="*/ 164887 h 18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916" h="180755">
                      <a:moveTo>
                        <a:pt x="0" y="0"/>
                      </a:moveTo>
                      <a:lnTo>
                        <a:pt x="75514" y="15859"/>
                      </a:lnTo>
                      <a:lnTo>
                        <a:pt x="170917" y="180756"/>
                      </a:lnTo>
                      <a:lnTo>
                        <a:pt x="95402" y="164887"/>
                      </a:lnTo>
                      <a:close/>
                    </a:path>
                  </a:pathLst>
                </a:custGeom>
                <a:solidFill>
                  <a:srgbClr val="91BA4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7" name="Freeform: Shape 1736">
                  <a:extLst>
                    <a:ext uri="{FF2B5EF4-FFF2-40B4-BE49-F238E27FC236}">
                      <a16:creationId xmlns:a16="http://schemas.microsoft.com/office/drawing/2014/main" id="{E3B86E51-EDC2-B166-B1DC-210D5ED3D772}"/>
                    </a:ext>
                  </a:extLst>
                </p:cNvPr>
                <p:cNvSpPr/>
                <p:nvPr/>
              </p:nvSpPr>
              <p:spPr>
                <a:xfrm>
                  <a:off x="4186046" y="2369677"/>
                  <a:ext cx="170916" cy="180746"/>
                </a:xfrm>
                <a:custGeom>
                  <a:avLst/>
                  <a:gdLst>
                    <a:gd name="connsiteX0" fmla="*/ 0 w 170916"/>
                    <a:gd name="connsiteY0" fmla="*/ 0 h 180746"/>
                    <a:gd name="connsiteX1" fmla="*/ 75514 w 170916"/>
                    <a:gd name="connsiteY1" fmla="*/ 15859 h 180746"/>
                    <a:gd name="connsiteX2" fmla="*/ 170917 w 170916"/>
                    <a:gd name="connsiteY2" fmla="*/ 180746 h 180746"/>
                    <a:gd name="connsiteX3" fmla="*/ 95402 w 170916"/>
                    <a:gd name="connsiteY3" fmla="*/ 164887 h 180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916" h="180746">
                      <a:moveTo>
                        <a:pt x="0" y="0"/>
                      </a:moveTo>
                      <a:lnTo>
                        <a:pt x="75514" y="15859"/>
                      </a:lnTo>
                      <a:lnTo>
                        <a:pt x="170917" y="180746"/>
                      </a:lnTo>
                      <a:lnTo>
                        <a:pt x="95402" y="164887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8" name="Freeform: Shape 1737">
                  <a:extLst>
                    <a:ext uri="{FF2B5EF4-FFF2-40B4-BE49-F238E27FC236}">
                      <a16:creationId xmlns:a16="http://schemas.microsoft.com/office/drawing/2014/main" id="{00D06ACA-F8A7-B16E-E48B-8BF6BD368496}"/>
                    </a:ext>
                  </a:extLst>
                </p:cNvPr>
                <p:cNvSpPr/>
                <p:nvPr/>
              </p:nvSpPr>
              <p:spPr>
                <a:xfrm>
                  <a:off x="3706082" y="1981295"/>
                  <a:ext cx="3143" cy="9048"/>
                </a:xfrm>
                <a:custGeom>
                  <a:avLst/>
                  <a:gdLst>
                    <a:gd name="connsiteX0" fmla="*/ 0 w 3143"/>
                    <a:gd name="connsiteY0" fmla="*/ 0 h 9048"/>
                    <a:gd name="connsiteX1" fmla="*/ 3143 w 3143"/>
                    <a:gd name="connsiteY1" fmla="*/ 5810 h 9048"/>
                    <a:gd name="connsiteX2" fmla="*/ 0 w 3143"/>
                    <a:gd name="connsiteY2" fmla="*/ 9049 h 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3" h="9048">
                      <a:moveTo>
                        <a:pt x="0" y="0"/>
                      </a:moveTo>
                      <a:lnTo>
                        <a:pt x="3143" y="5810"/>
                      </a:lnTo>
                      <a:lnTo>
                        <a:pt x="0" y="904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720" name="Freeform: Shape 1719">
                <a:extLst>
                  <a:ext uri="{FF2B5EF4-FFF2-40B4-BE49-F238E27FC236}">
                    <a16:creationId xmlns:a16="http://schemas.microsoft.com/office/drawing/2014/main" id="{93143477-C0EB-A133-60C1-1F6F966FC55A}"/>
                  </a:ext>
                </a:extLst>
              </p:cNvPr>
              <p:cNvSpPr/>
              <p:nvPr/>
            </p:nvSpPr>
            <p:spPr>
              <a:xfrm>
                <a:off x="3321110" y="2481824"/>
                <a:ext cx="112328" cy="103484"/>
              </a:xfrm>
              <a:custGeom>
                <a:avLst/>
                <a:gdLst>
                  <a:gd name="connsiteX0" fmla="*/ 0 w 112328"/>
                  <a:gd name="connsiteY0" fmla="*/ 59741 h 103484"/>
                  <a:gd name="connsiteX1" fmla="*/ 70637 w 112328"/>
                  <a:gd name="connsiteY1" fmla="*/ 0 h 103484"/>
                  <a:gd name="connsiteX2" fmla="*/ 112328 w 112328"/>
                  <a:gd name="connsiteY2" fmla="*/ 69313 h 103484"/>
                  <a:gd name="connsiteX3" fmla="*/ 18364 w 112328"/>
                  <a:gd name="connsiteY3" fmla="*/ 99136 h 103484"/>
                  <a:gd name="connsiteX4" fmla="*/ 0 w 112328"/>
                  <a:gd name="connsiteY4" fmla="*/ 59741 h 10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28" h="103484">
                    <a:moveTo>
                      <a:pt x="0" y="59741"/>
                    </a:moveTo>
                    <a:lnTo>
                      <a:pt x="70637" y="0"/>
                    </a:lnTo>
                    <a:lnTo>
                      <a:pt x="112328" y="69313"/>
                    </a:lnTo>
                    <a:cubicBezTo>
                      <a:pt x="112328" y="69313"/>
                      <a:pt x="68818" y="118015"/>
                      <a:pt x="18364" y="99136"/>
                    </a:cubicBezTo>
                    <a:lnTo>
                      <a:pt x="0" y="59741"/>
                    </a:ln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21" name="Freeform: Shape 1720">
                <a:extLst>
                  <a:ext uri="{FF2B5EF4-FFF2-40B4-BE49-F238E27FC236}">
                    <a16:creationId xmlns:a16="http://schemas.microsoft.com/office/drawing/2014/main" id="{F33E6C0B-A904-E8F5-5CBC-D09469377DDD}"/>
                  </a:ext>
                </a:extLst>
              </p:cNvPr>
              <p:cNvSpPr/>
              <p:nvPr/>
            </p:nvSpPr>
            <p:spPr>
              <a:xfrm>
                <a:off x="3391757" y="2467889"/>
                <a:ext cx="83067" cy="83248"/>
              </a:xfrm>
              <a:custGeom>
                <a:avLst/>
                <a:gdLst>
                  <a:gd name="connsiteX0" fmla="*/ 64360 w 83067"/>
                  <a:gd name="connsiteY0" fmla="*/ 0 h 83248"/>
                  <a:gd name="connsiteX1" fmla="*/ 83068 w 83067"/>
                  <a:gd name="connsiteY1" fmla="*/ 59103 h 83248"/>
                  <a:gd name="connsiteX2" fmla="*/ 41691 w 83067"/>
                  <a:gd name="connsiteY2" fmla="*/ 83249 h 83248"/>
                  <a:gd name="connsiteX3" fmla="*/ 0 w 83067"/>
                  <a:gd name="connsiteY3" fmla="*/ 13935 h 8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067" h="83248">
                    <a:moveTo>
                      <a:pt x="64360" y="0"/>
                    </a:moveTo>
                    <a:lnTo>
                      <a:pt x="83068" y="59103"/>
                    </a:lnTo>
                    <a:lnTo>
                      <a:pt x="41691" y="83249"/>
                    </a:lnTo>
                    <a:lnTo>
                      <a:pt x="0" y="13935"/>
                    </a:lnTo>
                    <a:close/>
                  </a:path>
                </a:pathLst>
              </a:custGeom>
              <a:solidFill>
                <a:srgbClr val="FFB5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722" name="Graphic 2">
                <a:extLst>
                  <a:ext uri="{FF2B5EF4-FFF2-40B4-BE49-F238E27FC236}">
                    <a16:creationId xmlns:a16="http://schemas.microsoft.com/office/drawing/2014/main" id="{C625F203-CF35-7B79-29B9-13B60ECF1424}"/>
                  </a:ext>
                </a:extLst>
              </p:cNvPr>
              <p:cNvGrpSpPr/>
              <p:nvPr/>
            </p:nvGrpSpPr>
            <p:grpSpPr>
              <a:xfrm>
                <a:off x="4037485" y="1671056"/>
                <a:ext cx="608085" cy="833361"/>
                <a:chOff x="4037485" y="1671056"/>
                <a:chExt cx="608085" cy="833361"/>
              </a:xfrm>
            </p:grpSpPr>
            <p:sp>
              <p:nvSpPr>
                <p:cNvPr id="1723" name="Freeform: Shape 1722">
                  <a:extLst>
                    <a:ext uri="{FF2B5EF4-FFF2-40B4-BE49-F238E27FC236}">
                      <a16:creationId xmlns:a16="http://schemas.microsoft.com/office/drawing/2014/main" id="{7D79450C-60CE-990E-1200-AE4402D72499}"/>
                    </a:ext>
                  </a:extLst>
                </p:cNvPr>
                <p:cNvSpPr/>
                <p:nvPr/>
              </p:nvSpPr>
              <p:spPr>
                <a:xfrm>
                  <a:off x="4037485" y="1671056"/>
                  <a:ext cx="148561" cy="235896"/>
                </a:xfrm>
                <a:custGeom>
                  <a:avLst/>
                  <a:gdLst>
                    <a:gd name="connsiteX0" fmla="*/ 0 w 148561"/>
                    <a:gd name="connsiteY0" fmla="*/ 235896 h 235896"/>
                    <a:gd name="connsiteX1" fmla="*/ 66104 w 148561"/>
                    <a:gd name="connsiteY1" fmla="*/ 140437 h 235896"/>
                    <a:gd name="connsiteX2" fmla="*/ 16945 w 148561"/>
                    <a:gd name="connsiteY2" fmla="*/ 106404 h 235896"/>
                    <a:gd name="connsiteX3" fmla="*/ 148561 w 148561"/>
                    <a:gd name="connsiteY3" fmla="*/ 0 h 235896"/>
                    <a:gd name="connsiteX4" fmla="*/ 83220 w 148561"/>
                    <a:gd name="connsiteY4" fmla="*/ 94364 h 235896"/>
                    <a:gd name="connsiteX5" fmla="*/ 132369 w 148561"/>
                    <a:gd name="connsiteY5" fmla="*/ 128397 h 235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561" h="235896">
                      <a:moveTo>
                        <a:pt x="0" y="235896"/>
                      </a:moveTo>
                      <a:lnTo>
                        <a:pt x="66104" y="140437"/>
                      </a:lnTo>
                      <a:lnTo>
                        <a:pt x="16945" y="106404"/>
                      </a:lnTo>
                      <a:lnTo>
                        <a:pt x="148561" y="0"/>
                      </a:lnTo>
                      <a:lnTo>
                        <a:pt x="83220" y="94364"/>
                      </a:lnTo>
                      <a:lnTo>
                        <a:pt x="132369" y="128397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4" name="Freeform: Shape 1723">
                  <a:extLst>
                    <a:ext uri="{FF2B5EF4-FFF2-40B4-BE49-F238E27FC236}">
                      <a16:creationId xmlns:a16="http://schemas.microsoft.com/office/drawing/2014/main" id="{93279FA8-8FCF-C203-1C93-2A98EE0B9D4D}"/>
                    </a:ext>
                  </a:extLst>
                </p:cNvPr>
                <p:cNvSpPr/>
                <p:nvPr/>
              </p:nvSpPr>
              <p:spPr>
                <a:xfrm>
                  <a:off x="4111761" y="1879330"/>
                  <a:ext cx="244354" cy="134207"/>
                </a:xfrm>
                <a:custGeom>
                  <a:avLst/>
                  <a:gdLst>
                    <a:gd name="connsiteX0" fmla="*/ 0 w 244354"/>
                    <a:gd name="connsiteY0" fmla="*/ 134207 h 134207"/>
                    <a:gd name="connsiteX1" fmla="*/ 104118 w 244354"/>
                    <a:gd name="connsiteY1" fmla="*/ 82810 h 134207"/>
                    <a:gd name="connsiteX2" fmla="*/ 77648 w 244354"/>
                    <a:gd name="connsiteY2" fmla="*/ 29194 h 134207"/>
                    <a:gd name="connsiteX3" fmla="*/ 244354 w 244354"/>
                    <a:gd name="connsiteY3" fmla="*/ 0 h 134207"/>
                    <a:gd name="connsiteX4" fmla="*/ 141437 w 244354"/>
                    <a:gd name="connsiteY4" fmla="*/ 50816 h 134207"/>
                    <a:gd name="connsiteX5" fmla="*/ 167907 w 244354"/>
                    <a:gd name="connsiteY5" fmla="*/ 104423 h 134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354" h="134207">
                      <a:moveTo>
                        <a:pt x="0" y="134207"/>
                      </a:moveTo>
                      <a:lnTo>
                        <a:pt x="104118" y="82810"/>
                      </a:lnTo>
                      <a:lnTo>
                        <a:pt x="77648" y="29194"/>
                      </a:lnTo>
                      <a:lnTo>
                        <a:pt x="244354" y="0"/>
                      </a:lnTo>
                      <a:lnTo>
                        <a:pt x="141437" y="50816"/>
                      </a:lnTo>
                      <a:lnTo>
                        <a:pt x="167907" y="10442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5" name="Freeform: Shape 1724">
                  <a:extLst>
                    <a:ext uri="{FF2B5EF4-FFF2-40B4-BE49-F238E27FC236}">
                      <a16:creationId xmlns:a16="http://schemas.microsoft.com/office/drawing/2014/main" id="{FD7C11C9-3614-7A04-D90D-65DC4A2BE27C}"/>
                    </a:ext>
                  </a:extLst>
                </p:cNvPr>
                <p:cNvSpPr/>
                <p:nvPr/>
              </p:nvSpPr>
              <p:spPr>
                <a:xfrm>
                  <a:off x="4372784" y="2406243"/>
                  <a:ext cx="272786" cy="98174"/>
                </a:xfrm>
                <a:custGeom>
                  <a:avLst/>
                  <a:gdLst>
                    <a:gd name="connsiteX0" fmla="*/ 0 w 272786"/>
                    <a:gd name="connsiteY0" fmla="*/ 77962 h 98174"/>
                    <a:gd name="connsiteX1" fmla="*/ 114548 w 272786"/>
                    <a:gd name="connsiteY1" fmla="*/ 58979 h 98174"/>
                    <a:gd name="connsiteX2" fmla="*/ 104775 w 272786"/>
                    <a:gd name="connsiteY2" fmla="*/ 0 h 98174"/>
                    <a:gd name="connsiteX3" fmla="*/ 272786 w 272786"/>
                    <a:gd name="connsiteY3" fmla="*/ 20431 h 98174"/>
                    <a:gd name="connsiteX4" fmla="*/ 159544 w 272786"/>
                    <a:gd name="connsiteY4" fmla="*/ 39195 h 98174"/>
                    <a:gd name="connsiteX5" fmla="*/ 169316 w 272786"/>
                    <a:gd name="connsiteY5" fmla="*/ 98174 h 98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786" h="98174">
                      <a:moveTo>
                        <a:pt x="0" y="77962"/>
                      </a:moveTo>
                      <a:lnTo>
                        <a:pt x="114548" y="58979"/>
                      </a:lnTo>
                      <a:lnTo>
                        <a:pt x="104775" y="0"/>
                      </a:lnTo>
                      <a:lnTo>
                        <a:pt x="272786" y="20431"/>
                      </a:lnTo>
                      <a:lnTo>
                        <a:pt x="159544" y="39195"/>
                      </a:lnTo>
                      <a:lnTo>
                        <a:pt x="169316" y="9817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6" name="Freeform: Shape 1725">
                  <a:extLst>
                    <a:ext uri="{FF2B5EF4-FFF2-40B4-BE49-F238E27FC236}">
                      <a16:creationId xmlns:a16="http://schemas.microsoft.com/office/drawing/2014/main" id="{863CC5B0-A790-E235-CF02-E8C062AB58DA}"/>
                    </a:ext>
                  </a:extLst>
                </p:cNvPr>
                <p:cNvSpPr/>
                <p:nvPr/>
              </p:nvSpPr>
              <p:spPr>
                <a:xfrm>
                  <a:off x="4309671" y="2190654"/>
                  <a:ext cx="183137" cy="210197"/>
                </a:xfrm>
                <a:custGeom>
                  <a:avLst/>
                  <a:gdLst>
                    <a:gd name="connsiteX0" fmla="*/ 0 w 183137"/>
                    <a:gd name="connsiteY0" fmla="*/ 210198 h 210197"/>
                    <a:gd name="connsiteX1" fmla="*/ 80020 w 183137"/>
                    <a:gd name="connsiteY1" fmla="*/ 126054 h 210197"/>
                    <a:gd name="connsiteX2" fmla="*/ 36700 w 183137"/>
                    <a:gd name="connsiteY2" fmla="*/ 84849 h 210197"/>
                    <a:gd name="connsiteX3" fmla="*/ 183137 w 183137"/>
                    <a:gd name="connsiteY3" fmla="*/ 0 h 210197"/>
                    <a:gd name="connsiteX4" fmla="*/ 104032 w 183137"/>
                    <a:gd name="connsiteY4" fmla="*/ 83163 h 210197"/>
                    <a:gd name="connsiteX5" fmla="*/ 147352 w 183137"/>
                    <a:gd name="connsiteY5" fmla="*/ 124368 h 21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137" h="210197">
                      <a:moveTo>
                        <a:pt x="0" y="210198"/>
                      </a:moveTo>
                      <a:lnTo>
                        <a:pt x="80020" y="126054"/>
                      </a:lnTo>
                      <a:lnTo>
                        <a:pt x="36700" y="84849"/>
                      </a:lnTo>
                      <a:lnTo>
                        <a:pt x="183137" y="0"/>
                      </a:lnTo>
                      <a:lnTo>
                        <a:pt x="104032" y="83163"/>
                      </a:lnTo>
                      <a:lnTo>
                        <a:pt x="147352" y="12436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727" name="Graphic 2">
                  <a:extLst>
                    <a:ext uri="{FF2B5EF4-FFF2-40B4-BE49-F238E27FC236}">
                      <a16:creationId xmlns:a16="http://schemas.microsoft.com/office/drawing/2014/main" id="{BDA8AB91-C7AE-DC11-5569-E7443F752B13}"/>
                    </a:ext>
                  </a:extLst>
                </p:cNvPr>
                <p:cNvGrpSpPr/>
                <p:nvPr/>
              </p:nvGrpSpPr>
              <p:grpSpPr>
                <a:xfrm>
                  <a:off x="4037485" y="1671056"/>
                  <a:ext cx="608085" cy="833361"/>
                  <a:chOff x="4037485" y="1671056"/>
                  <a:chExt cx="608085" cy="833361"/>
                </a:xfrm>
                <a:solidFill>
                  <a:srgbClr val="FFFFFF"/>
                </a:solidFill>
              </p:grpSpPr>
              <p:sp>
                <p:nvSpPr>
                  <p:cNvPr id="1728" name="Freeform: Shape 1727">
                    <a:extLst>
                      <a:ext uri="{FF2B5EF4-FFF2-40B4-BE49-F238E27FC236}">
                        <a16:creationId xmlns:a16="http://schemas.microsoft.com/office/drawing/2014/main" id="{322C18C3-428D-8436-DE5A-A9B287CA1730}"/>
                      </a:ext>
                    </a:extLst>
                  </p:cNvPr>
                  <p:cNvSpPr/>
                  <p:nvPr/>
                </p:nvSpPr>
                <p:spPr>
                  <a:xfrm>
                    <a:off x="4037485" y="1671056"/>
                    <a:ext cx="148561" cy="235896"/>
                  </a:xfrm>
                  <a:custGeom>
                    <a:avLst/>
                    <a:gdLst>
                      <a:gd name="connsiteX0" fmla="*/ 0 w 148561"/>
                      <a:gd name="connsiteY0" fmla="*/ 235896 h 235896"/>
                      <a:gd name="connsiteX1" fmla="*/ 66104 w 148561"/>
                      <a:gd name="connsiteY1" fmla="*/ 140437 h 235896"/>
                      <a:gd name="connsiteX2" fmla="*/ 16945 w 148561"/>
                      <a:gd name="connsiteY2" fmla="*/ 106404 h 235896"/>
                      <a:gd name="connsiteX3" fmla="*/ 148561 w 148561"/>
                      <a:gd name="connsiteY3" fmla="*/ 0 h 235896"/>
                      <a:gd name="connsiteX4" fmla="*/ 83220 w 148561"/>
                      <a:gd name="connsiteY4" fmla="*/ 94364 h 235896"/>
                      <a:gd name="connsiteX5" fmla="*/ 132369 w 148561"/>
                      <a:gd name="connsiteY5" fmla="*/ 128397 h 235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561" h="235896">
                        <a:moveTo>
                          <a:pt x="0" y="235896"/>
                        </a:moveTo>
                        <a:lnTo>
                          <a:pt x="66104" y="140437"/>
                        </a:lnTo>
                        <a:lnTo>
                          <a:pt x="16945" y="106404"/>
                        </a:lnTo>
                        <a:lnTo>
                          <a:pt x="148561" y="0"/>
                        </a:lnTo>
                        <a:lnTo>
                          <a:pt x="83220" y="94364"/>
                        </a:lnTo>
                        <a:lnTo>
                          <a:pt x="132369" y="128397"/>
                        </a:ln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29" name="Freeform: Shape 1728">
                    <a:extLst>
                      <a:ext uri="{FF2B5EF4-FFF2-40B4-BE49-F238E27FC236}">
                        <a16:creationId xmlns:a16="http://schemas.microsoft.com/office/drawing/2014/main" id="{31D8E872-F43E-A574-BB44-1692A1870F10}"/>
                      </a:ext>
                    </a:extLst>
                  </p:cNvPr>
                  <p:cNvSpPr/>
                  <p:nvPr/>
                </p:nvSpPr>
                <p:spPr>
                  <a:xfrm>
                    <a:off x="4111761" y="1879330"/>
                    <a:ext cx="244354" cy="134207"/>
                  </a:xfrm>
                  <a:custGeom>
                    <a:avLst/>
                    <a:gdLst>
                      <a:gd name="connsiteX0" fmla="*/ 0 w 244354"/>
                      <a:gd name="connsiteY0" fmla="*/ 134207 h 134207"/>
                      <a:gd name="connsiteX1" fmla="*/ 104118 w 244354"/>
                      <a:gd name="connsiteY1" fmla="*/ 82810 h 134207"/>
                      <a:gd name="connsiteX2" fmla="*/ 77648 w 244354"/>
                      <a:gd name="connsiteY2" fmla="*/ 29194 h 134207"/>
                      <a:gd name="connsiteX3" fmla="*/ 244354 w 244354"/>
                      <a:gd name="connsiteY3" fmla="*/ 0 h 134207"/>
                      <a:gd name="connsiteX4" fmla="*/ 141437 w 244354"/>
                      <a:gd name="connsiteY4" fmla="*/ 50816 h 134207"/>
                      <a:gd name="connsiteX5" fmla="*/ 167907 w 244354"/>
                      <a:gd name="connsiteY5" fmla="*/ 104423 h 134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4354" h="134207">
                        <a:moveTo>
                          <a:pt x="0" y="134207"/>
                        </a:moveTo>
                        <a:lnTo>
                          <a:pt x="104118" y="82810"/>
                        </a:lnTo>
                        <a:lnTo>
                          <a:pt x="77648" y="29194"/>
                        </a:lnTo>
                        <a:lnTo>
                          <a:pt x="244354" y="0"/>
                        </a:lnTo>
                        <a:lnTo>
                          <a:pt x="141437" y="50816"/>
                        </a:lnTo>
                        <a:lnTo>
                          <a:pt x="167907" y="104423"/>
                        </a:ln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30" name="Freeform: Shape 1729">
                    <a:extLst>
                      <a:ext uri="{FF2B5EF4-FFF2-40B4-BE49-F238E27FC236}">
                        <a16:creationId xmlns:a16="http://schemas.microsoft.com/office/drawing/2014/main" id="{5FACD5FC-00CF-B6F0-E003-51EA35791D2F}"/>
                      </a:ext>
                    </a:extLst>
                  </p:cNvPr>
                  <p:cNvSpPr/>
                  <p:nvPr/>
                </p:nvSpPr>
                <p:spPr>
                  <a:xfrm>
                    <a:off x="4372784" y="2406243"/>
                    <a:ext cx="272786" cy="98174"/>
                  </a:xfrm>
                  <a:custGeom>
                    <a:avLst/>
                    <a:gdLst>
                      <a:gd name="connsiteX0" fmla="*/ 0 w 272786"/>
                      <a:gd name="connsiteY0" fmla="*/ 77962 h 98174"/>
                      <a:gd name="connsiteX1" fmla="*/ 114548 w 272786"/>
                      <a:gd name="connsiteY1" fmla="*/ 58979 h 98174"/>
                      <a:gd name="connsiteX2" fmla="*/ 104775 w 272786"/>
                      <a:gd name="connsiteY2" fmla="*/ 0 h 98174"/>
                      <a:gd name="connsiteX3" fmla="*/ 272786 w 272786"/>
                      <a:gd name="connsiteY3" fmla="*/ 20431 h 98174"/>
                      <a:gd name="connsiteX4" fmla="*/ 159544 w 272786"/>
                      <a:gd name="connsiteY4" fmla="*/ 39195 h 98174"/>
                      <a:gd name="connsiteX5" fmla="*/ 169316 w 272786"/>
                      <a:gd name="connsiteY5" fmla="*/ 98174 h 98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2786" h="98174">
                        <a:moveTo>
                          <a:pt x="0" y="77962"/>
                        </a:moveTo>
                        <a:lnTo>
                          <a:pt x="114548" y="58979"/>
                        </a:lnTo>
                        <a:lnTo>
                          <a:pt x="104775" y="0"/>
                        </a:lnTo>
                        <a:lnTo>
                          <a:pt x="272786" y="20431"/>
                        </a:lnTo>
                        <a:lnTo>
                          <a:pt x="159544" y="39195"/>
                        </a:lnTo>
                        <a:lnTo>
                          <a:pt x="169316" y="98174"/>
                        </a:ln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731" name="Freeform: Shape 1730">
                    <a:extLst>
                      <a:ext uri="{FF2B5EF4-FFF2-40B4-BE49-F238E27FC236}">
                        <a16:creationId xmlns:a16="http://schemas.microsoft.com/office/drawing/2014/main" id="{E3D146B8-8B24-0F15-A37D-26A5C523A751}"/>
                      </a:ext>
                    </a:extLst>
                  </p:cNvPr>
                  <p:cNvSpPr/>
                  <p:nvPr/>
                </p:nvSpPr>
                <p:spPr>
                  <a:xfrm>
                    <a:off x="4309671" y="2190654"/>
                    <a:ext cx="183137" cy="210197"/>
                  </a:xfrm>
                  <a:custGeom>
                    <a:avLst/>
                    <a:gdLst>
                      <a:gd name="connsiteX0" fmla="*/ 0 w 183137"/>
                      <a:gd name="connsiteY0" fmla="*/ 210198 h 210197"/>
                      <a:gd name="connsiteX1" fmla="*/ 80020 w 183137"/>
                      <a:gd name="connsiteY1" fmla="*/ 126054 h 210197"/>
                      <a:gd name="connsiteX2" fmla="*/ 36700 w 183137"/>
                      <a:gd name="connsiteY2" fmla="*/ 84849 h 210197"/>
                      <a:gd name="connsiteX3" fmla="*/ 183137 w 183137"/>
                      <a:gd name="connsiteY3" fmla="*/ 0 h 210197"/>
                      <a:gd name="connsiteX4" fmla="*/ 104032 w 183137"/>
                      <a:gd name="connsiteY4" fmla="*/ 83163 h 210197"/>
                      <a:gd name="connsiteX5" fmla="*/ 147352 w 183137"/>
                      <a:gd name="connsiteY5" fmla="*/ 124368 h 21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3137" h="210197">
                        <a:moveTo>
                          <a:pt x="0" y="210198"/>
                        </a:moveTo>
                        <a:lnTo>
                          <a:pt x="80020" y="126054"/>
                        </a:lnTo>
                        <a:lnTo>
                          <a:pt x="36700" y="84849"/>
                        </a:lnTo>
                        <a:lnTo>
                          <a:pt x="183137" y="0"/>
                        </a:lnTo>
                        <a:lnTo>
                          <a:pt x="104032" y="83163"/>
                        </a:lnTo>
                        <a:lnTo>
                          <a:pt x="147352" y="124368"/>
                        </a:ln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</p:grpSp>
          </p:grpSp>
        </p:grp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E8B3ED1B-E24A-A072-D587-07A76E1BB93E}"/>
                </a:ext>
              </a:extLst>
            </p:cNvPr>
            <p:cNvGrpSpPr/>
            <p:nvPr/>
          </p:nvGrpSpPr>
          <p:grpSpPr>
            <a:xfrm>
              <a:off x="7866554" y="1410696"/>
              <a:ext cx="1876102" cy="1473860"/>
              <a:chOff x="4026074" y="1080496"/>
              <a:chExt cx="1876102" cy="1473860"/>
            </a:xfrm>
          </p:grpSpPr>
          <p:grpSp>
            <p:nvGrpSpPr>
              <p:cNvPr id="10" name="Graphic 2">
                <a:extLst>
                  <a:ext uri="{FF2B5EF4-FFF2-40B4-BE49-F238E27FC236}">
                    <a16:creationId xmlns:a16="http://schemas.microsoft.com/office/drawing/2014/main" id="{545482D0-807C-C05C-95FC-D3960FEDD83D}"/>
                  </a:ext>
                </a:extLst>
              </p:cNvPr>
              <p:cNvGrpSpPr/>
              <p:nvPr/>
            </p:nvGrpSpPr>
            <p:grpSpPr>
              <a:xfrm>
                <a:off x="5516382" y="1669016"/>
                <a:ext cx="385794" cy="385916"/>
                <a:chOff x="5516382" y="1669016"/>
                <a:chExt cx="385794" cy="385916"/>
              </a:xfrm>
            </p:grpSpPr>
            <p:grpSp>
              <p:nvGrpSpPr>
                <p:cNvPr id="1643" name="Graphic 2">
                  <a:extLst>
                    <a:ext uri="{FF2B5EF4-FFF2-40B4-BE49-F238E27FC236}">
                      <a16:creationId xmlns:a16="http://schemas.microsoft.com/office/drawing/2014/main" id="{DFAB5B91-15E2-AF32-8B7C-ECAD04579D51}"/>
                    </a:ext>
                  </a:extLst>
                </p:cNvPr>
                <p:cNvGrpSpPr/>
                <p:nvPr/>
              </p:nvGrpSpPr>
              <p:grpSpPr>
                <a:xfrm>
                  <a:off x="5545109" y="1697861"/>
                  <a:ext cx="328285" cy="328267"/>
                  <a:chOff x="5545109" y="1697861"/>
                  <a:chExt cx="328285" cy="328267"/>
                </a:xfrm>
              </p:grpSpPr>
              <p:sp>
                <p:nvSpPr>
                  <p:cNvPr id="1646" name="Freeform: Shape 1645">
                    <a:extLst>
                      <a:ext uri="{FF2B5EF4-FFF2-40B4-BE49-F238E27FC236}">
                        <a16:creationId xmlns:a16="http://schemas.microsoft.com/office/drawing/2014/main" id="{9CA3839C-7E60-5B98-DD76-E24AA7940834}"/>
                      </a:ext>
                    </a:extLst>
                  </p:cNvPr>
                  <p:cNvSpPr/>
                  <p:nvPr/>
                </p:nvSpPr>
                <p:spPr>
                  <a:xfrm>
                    <a:off x="5545109" y="1697861"/>
                    <a:ext cx="328285" cy="328267"/>
                  </a:xfrm>
                  <a:custGeom>
                    <a:avLst/>
                    <a:gdLst>
                      <a:gd name="connsiteX0" fmla="*/ 322062 w 328285"/>
                      <a:gd name="connsiteY0" fmla="*/ 208777 h 328267"/>
                      <a:gd name="connsiteX1" fmla="*/ 232698 w 328285"/>
                      <a:gd name="connsiteY1" fmla="*/ 313209 h 328267"/>
                      <a:gd name="connsiteX2" fmla="*/ 216049 w 328285"/>
                      <a:gd name="connsiteY2" fmla="*/ 319819 h 328267"/>
                      <a:gd name="connsiteX3" fmla="*/ 207419 w 328285"/>
                      <a:gd name="connsiteY3" fmla="*/ 322381 h 328267"/>
                      <a:gd name="connsiteX4" fmla="*/ 119560 w 328285"/>
                      <a:gd name="connsiteY4" fmla="*/ 322067 h 328267"/>
                      <a:gd name="connsiteX5" fmla="*/ 118827 w 328285"/>
                      <a:gd name="connsiteY5" fmla="*/ 321858 h 328267"/>
                      <a:gd name="connsiteX6" fmla="*/ 102349 w 328285"/>
                      <a:gd name="connsiteY6" fmla="*/ 316181 h 328267"/>
                      <a:gd name="connsiteX7" fmla="*/ 94072 w 328285"/>
                      <a:gd name="connsiteY7" fmla="*/ 312475 h 328267"/>
                      <a:gd name="connsiteX8" fmla="*/ 93309 w 328285"/>
                      <a:gd name="connsiteY8" fmla="*/ 312142 h 328267"/>
                      <a:gd name="connsiteX9" fmla="*/ 80327 w 328285"/>
                      <a:gd name="connsiteY9" fmla="*/ 305179 h 328267"/>
                      <a:gd name="connsiteX10" fmla="*/ 77279 w 328285"/>
                      <a:gd name="connsiteY10" fmla="*/ 303293 h 328267"/>
                      <a:gd name="connsiteX11" fmla="*/ 66068 w 328285"/>
                      <a:gd name="connsiteY11" fmla="*/ 295692 h 328267"/>
                      <a:gd name="connsiteX12" fmla="*/ 59924 w 328285"/>
                      <a:gd name="connsiteY12" fmla="*/ 290882 h 328267"/>
                      <a:gd name="connsiteX13" fmla="*/ 48914 w 328285"/>
                      <a:gd name="connsiteY13" fmla="*/ 280948 h 328267"/>
                      <a:gd name="connsiteX14" fmla="*/ 40693 w 328285"/>
                      <a:gd name="connsiteY14" fmla="*/ 272204 h 328267"/>
                      <a:gd name="connsiteX15" fmla="*/ 24968 w 328285"/>
                      <a:gd name="connsiteY15" fmla="*/ 250992 h 328267"/>
                      <a:gd name="connsiteX16" fmla="*/ 21281 w 328285"/>
                      <a:gd name="connsiteY16" fmla="*/ 244724 h 328267"/>
                      <a:gd name="connsiteX17" fmla="*/ 19405 w 328285"/>
                      <a:gd name="connsiteY17" fmla="*/ 241295 h 328267"/>
                      <a:gd name="connsiteX18" fmla="*/ 6222 w 328285"/>
                      <a:gd name="connsiteY18" fmla="*/ 119546 h 328267"/>
                      <a:gd name="connsiteX19" fmla="*/ 208791 w 328285"/>
                      <a:gd name="connsiteY19" fmla="*/ 6228 h 328267"/>
                      <a:gd name="connsiteX20" fmla="*/ 322062 w 328285"/>
                      <a:gd name="connsiteY20" fmla="*/ 208777 h 328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28285" h="328267">
                        <a:moveTo>
                          <a:pt x="322062" y="208777"/>
                        </a:moveTo>
                        <a:cubicBezTo>
                          <a:pt x="308479" y="256849"/>
                          <a:pt x="274770" y="293883"/>
                          <a:pt x="232698" y="313209"/>
                        </a:cubicBezTo>
                        <a:cubicBezTo>
                          <a:pt x="227269" y="315714"/>
                          <a:pt x="221745" y="317962"/>
                          <a:pt x="216049" y="319819"/>
                        </a:cubicBezTo>
                        <a:cubicBezTo>
                          <a:pt x="213220" y="320781"/>
                          <a:pt x="210296" y="321657"/>
                          <a:pt x="207419" y="322381"/>
                        </a:cubicBezTo>
                        <a:cubicBezTo>
                          <a:pt x="179549" y="330087"/>
                          <a:pt x="149364" y="330478"/>
                          <a:pt x="119560" y="322067"/>
                        </a:cubicBezTo>
                        <a:lnTo>
                          <a:pt x="118827" y="321858"/>
                        </a:lnTo>
                        <a:cubicBezTo>
                          <a:pt x="113160" y="320200"/>
                          <a:pt x="107664" y="318305"/>
                          <a:pt x="102349" y="316181"/>
                        </a:cubicBezTo>
                        <a:cubicBezTo>
                          <a:pt x="99539" y="315047"/>
                          <a:pt x="96767" y="313809"/>
                          <a:pt x="94072" y="312475"/>
                        </a:cubicBezTo>
                        <a:cubicBezTo>
                          <a:pt x="93805" y="312399"/>
                          <a:pt x="93557" y="312275"/>
                          <a:pt x="93309" y="312142"/>
                        </a:cubicBezTo>
                        <a:cubicBezTo>
                          <a:pt x="88842" y="310027"/>
                          <a:pt x="84499" y="307722"/>
                          <a:pt x="80327" y="305179"/>
                        </a:cubicBezTo>
                        <a:cubicBezTo>
                          <a:pt x="79279" y="304655"/>
                          <a:pt x="78260" y="304027"/>
                          <a:pt x="77279" y="303293"/>
                        </a:cubicBezTo>
                        <a:cubicBezTo>
                          <a:pt x="73383" y="300998"/>
                          <a:pt x="69678" y="298416"/>
                          <a:pt x="66068" y="295692"/>
                        </a:cubicBezTo>
                        <a:cubicBezTo>
                          <a:pt x="63934" y="294178"/>
                          <a:pt x="61887" y="292578"/>
                          <a:pt x="59924" y="290882"/>
                        </a:cubicBezTo>
                        <a:cubicBezTo>
                          <a:pt x="56086" y="287748"/>
                          <a:pt x="52362" y="284424"/>
                          <a:pt x="48914" y="280948"/>
                        </a:cubicBezTo>
                        <a:cubicBezTo>
                          <a:pt x="46065" y="278157"/>
                          <a:pt x="43313" y="275214"/>
                          <a:pt x="40693" y="272204"/>
                        </a:cubicBezTo>
                        <a:cubicBezTo>
                          <a:pt x="34893" y="265565"/>
                          <a:pt x="29616" y="258497"/>
                          <a:pt x="24968" y="250992"/>
                        </a:cubicBezTo>
                        <a:cubicBezTo>
                          <a:pt x="23663" y="248972"/>
                          <a:pt x="22434" y="246867"/>
                          <a:pt x="21281" y="244724"/>
                        </a:cubicBezTo>
                        <a:cubicBezTo>
                          <a:pt x="20567" y="243610"/>
                          <a:pt x="19929" y="242467"/>
                          <a:pt x="19405" y="241295"/>
                        </a:cubicBezTo>
                        <a:cubicBezTo>
                          <a:pt x="79" y="205252"/>
                          <a:pt x="-5769" y="161980"/>
                          <a:pt x="6222" y="119546"/>
                        </a:cubicBezTo>
                        <a:cubicBezTo>
                          <a:pt x="30873" y="32307"/>
                          <a:pt x="121551" y="-18423"/>
                          <a:pt x="208791" y="6228"/>
                        </a:cubicBezTo>
                        <a:cubicBezTo>
                          <a:pt x="295973" y="30850"/>
                          <a:pt x="346703" y="121537"/>
                          <a:pt x="322062" y="208777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647" name="Graphic 2">
                    <a:extLst>
                      <a:ext uri="{FF2B5EF4-FFF2-40B4-BE49-F238E27FC236}">
                        <a16:creationId xmlns:a16="http://schemas.microsoft.com/office/drawing/2014/main" id="{67DB080B-2EDF-8171-FB9A-561078BC61C4}"/>
                      </a:ext>
                    </a:extLst>
                  </p:cNvPr>
                  <p:cNvGrpSpPr/>
                  <p:nvPr/>
                </p:nvGrpSpPr>
                <p:grpSpPr>
                  <a:xfrm>
                    <a:off x="5564514" y="1737814"/>
                    <a:ext cx="284873" cy="288305"/>
                    <a:chOff x="5564514" y="1737814"/>
                    <a:chExt cx="284873" cy="288305"/>
                  </a:xfrm>
                </p:grpSpPr>
                <p:grpSp>
                  <p:nvGrpSpPr>
                    <p:cNvPr id="1648" name="Graphic 2">
                      <a:extLst>
                        <a:ext uri="{FF2B5EF4-FFF2-40B4-BE49-F238E27FC236}">
                          <a16:creationId xmlns:a16="http://schemas.microsoft.com/office/drawing/2014/main" id="{08DD9A77-2C22-8429-1093-884D26D046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4514" y="1935775"/>
                      <a:ext cx="7153" cy="13077"/>
                      <a:chOff x="5564514" y="1935775"/>
                      <a:chExt cx="7153" cy="13077"/>
                    </a:xfrm>
                  </p:grpSpPr>
                  <p:sp>
                    <p:nvSpPr>
                      <p:cNvPr id="1684" name="Freeform: Shape 1683">
                        <a:extLst>
                          <a:ext uri="{FF2B5EF4-FFF2-40B4-BE49-F238E27FC236}">
                            <a16:creationId xmlns:a16="http://schemas.microsoft.com/office/drawing/2014/main" id="{8203E7C6-4AEC-175B-9DD5-2F42099DC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4514" y="1935775"/>
                        <a:ext cx="7153" cy="13077"/>
                      </a:xfrm>
                      <a:custGeom>
                        <a:avLst/>
                        <a:gdLst>
                          <a:gd name="connsiteX0" fmla="*/ 5563 w 7153"/>
                          <a:gd name="connsiteY0" fmla="*/ 13078 h 13077"/>
                          <a:gd name="connsiteX1" fmla="*/ 1877 w 7153"/>
                          <a:gd name="connsiteY1" fmla="*/ 6810 h 13077"/>
                          <a:gd name="connsiteX2" fmla="*/ 0 w 7153"/>
                          <a:gd name="connsiteY2" fmla="*/ 3381 h 13077"/>
                          <a:gd name="connsiteX3" fmla="*/ 6572 w 7153"/>
                          <a:gd name="connsiteY3" fmla="*/ 238 h 13077"/>
                          <a:gd name="connsiteX4" fmla="*/ 7153 w 7153"/>
                          <a:gd name="connsiteY4" fmla="*/ 0 h 13077"/>
                          <a:gd name="connsiteX5" fmla="*/ 5563 w 7153"/>
                          <a:gd name="connsiteY5" fmla="*/ 13078 h 13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153" h="13077">
                            <a:moveTo>
                              <a:pt x="5563" y="13078"/>
                            </a:moveTo>
                            <a:cubicBezTo>
                              <a:pt x="4258" y="11058"/>
                              <a:pt x="3029" y="8954"/>
                              <a:pt x="1877" y="6810"/>
                            </a:cubicBezTo>
                            <a:cubicBezTo>
                              <a:pt x="1162" y="5696"/>
                              <a:pt x="524" y="4553"/>
                              <a:pt x="0" y="3381"/>
                            </a:cubicBezTo>
                            <a:cubicBezTo>
                              <a:pt x="2515" y="1934"/>
                              <a:pt x="4763" y="800"/>
                              <a:pt x="6572" y="238"/>
                            </a:cubicBezTo>
                            <a:cubicBezTo>
                              <a:pt x="6982" y="9"/>
                              <a:pt x="7153" y="0"/>
                              <a:pt x="7153" y="0"/>
                            </a:cubicBezTo>
                            <a:lnTo>
                              <a:pt x="5563" y="13078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85" name="Freeform: Shape 1684">
                        <a:extLst>
                          <a:ext uri="{FF2B5EF4-FFF2-40B4-BE49-F238E27FC236}">
                            <a16:creationId xmlns:a16="http://schemas.microsoft.com/office/drawing/2014/main" id="{8BF801FF-B9CB-5BF7-2833-84F8A0DFC7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4514" y="1935775"/>
                        <a:ext cx="7153" cy="13077"/>
                      </a:xfrm>
                      <a:custGeom>
                        <a:avLst/>
                        <a:gdLst>
                          <a:gd name="connsiteX0" fmla="*/ 5563 w 7153"/>
                          <a:gd name="connsiteY0" fmla="*/ 13078 h 13077"/>
                          <a:gd name="connsiteX1" fmla="*/ 1877 w 7153"/>
                          <a:gd name="connsiteY1" fmla="*/ 6810 h 13077"/>
                          <a:gd name="connsiteX2" fmla="*/ 0 w 7153"/>
                          <a:gd name="connsiteY2" fmla="*/ 3381 h 13077"/>
                          <a:gd name="connsiteX3" fmla="*/ 6572 w 7153"/>
                          <a:gd name="connsiteY3" fmla="*/ 238 h 13077"/>
                          <a:gd name="connsiteX4" fmla="*/ 7153 w 7153"/>
                          <a:gd name="connsiteY4" fmla="*/ 0 h 13077"/>
                          <a:gd name="connsiteX5" fmla="*/ 5563 w 7153"/>
                          <a:gd name="connsiteY5" fmla="*/ 13078 h 130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153" h="13077">
                            <a:moveTo>
                              <a:pt x="5563" y="13078"/>
                            </a:moveTo>
                            <a:cubicBezTo>
                              <a:pt x="4258" y="11058"/>
                              <a:pt x="3029" y="8954"/>
                              <a:pt x="1877" y="6810"/>
                            </a:cubicBezTo>
                            <a:cubicBezTo>
                              <a:pt x="1162" y="5696"/>
                              <a:pt x="524" y="4553"/>
                              <a:pt x="0" y="3381"/>
                            </a:cubicBezTo>
                            <a:cubicBezTo>
                              <a:pt x="2515" y="1934"/>
                              <a:pt x="4763" y="800"/>
                              <a:pt x="6572" y="238"/>
                            </a:cubicBezTo>
                            <a:cubicBezTo>
                              <a:pt x="6982" y="9"/>
                              <a:pt x="7153" y="0"/>
                              <a:pt x="7153" y="0"/>
                            </a:cubicBezTo>
                            <a:lnTo>
                              <a:pt x="5563" y="13078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5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1649" name="Graphic 2">
                      <a:extLst>
                        <a:ext uri="{FF2B5EF4-FFF2-40B4-BE49-F238E27FC236}">
                          <a16:creationId xmlns:a16="http://schemas.microsoft.com/office/drawing/2014/main" id="{0A70E294-4E3B-345F-3564-3A281D884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66381" y="1935765"/>
                      <a:ext cx="207521" cy="90354"/>
                      <a:chOff x="5566381" y="1935765"/>
                      <a:chExt cx="207521" cy="90354"/>
                    </a:xfrm>
                  </p:grpSpPr>
                  <p:sp>
                    <p:nvSpPr>
                      <p:cNvPr id="1682" name="Freeform: Shape 1681">
                        <a:extLst>
                          <a:ext uri="{FF2B5EF4-FFF2-40B4-BE49-F238E27FC236}">
                            <a16:creationId xmlns:a16="http://schemas.microsoft.com/office/drawing/2014/main" id="{AD41825E-F5FD-8E2C-3A9A-6F6B2D607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6381" y="1935765"/>
                        <a:ext cx="207521" cy="90354"/>
                      </a:xfrm>
                      <a:custGeom>
                        <a:avLst/>
                        <a:gdLst>
                          <a:gd name="connsiteX0" fmla="*/ 207521 w 207521"/>
                          <a:gd name="connsiteY0" fmla="*/ 59303 h 90354"/>
                          <a:gd name="connsiteX1" fmla="*/ 207426 w 207521"/>
                          <a:gd name="connsiteY1" fmla="*/ 59446 h 90354"/>
                          <a:gd name="connsiteX2" fmla="*/ 194767 w 207521"/>
                          <a:gd name="connsiteY2" fmla="*/ 81905 h 90354"/>
                          <a:gd name="connsiteX3" fmla="*/ 186137 w 207521"/>
                          <a:gd name="connsiteY3" fmla="*/ 84468 h 90354"/>
                          <a:gd name="connsiteX4" fmla="*/ 98279 w 207521"/>
                          <a:gd name="connsiteY4" fmla="*/ 84153 h 90354"/>
                          <a:gd name="connsiteX5" fmla="*/ 97546 w 207521"/>
                          <a:gd name="connsiteY5" fmla="*/ 83944 h 90354"/>
                          <a:gd name="connsiteX6" fmla="*/ 81067 w 207521"/>
                          <a:gd name="connsiteY6" fmla="*/ 78267 h 90354"/>
                          <a:gd name="connsiteX7" fmla="*/ 72790 w 207521"/>
                          <a:gd name="connsiteY7" fmla="*/ 74562 h 90354"/>
                          <a:gd name="connsiteX8" fmla="*/ 72028 w 207521"/>
                          <a:gd name="connsiteY8" fmla="*/ 74228 h 90354"/>
                          <a:gd name="connsiteX9" fmla="*/ 59046 w 207521"/>
                          <a:gd name="connsiteY9" fmla="*/ 67266 h 90354"/>
                          <a:gd name="connsiteX10" fmla="*/ 55997 w 207521"/>
                          <a:gd name="connsiteY10" fmla="*/ 65380 h 90354"/>
                          <a:gd name="connsiteX11" fmla="*/ 44787 w 207521"/>
                          <a:gd name="connsiteY11" fmla="*/ 57779 h 90354"/>
                          <a:gd name="connsiteX12" fmla="*/ 38643 w 207521"/>
                          <a:gd name="connsiteY12" fmla="*/ 52969 h 90354"/>
                          <a:gd name="connsiteX13" fmla="*/ 27632 w 207521"/>
                          <a:gd name="connsiteY13" fmla="*/ 43034 h 90354"/>
                          <a:gd name="connsiteX14" fmla="*/ 19412 w 207521"/>
                          <a:gd name="connsiteY14" fmla="*/ 34290 h 90354"/>
                          <a:gd name="connsiteX15" fmla="*/ 3686 w 207521"/>
                          <a:gd name="connsiteY15" fmla="*/ 13078 h 90354"/>
                          <a:gd name="connsiteX16" fmla="*/ 0 w 207521"/>
                          <a:gd name="connsiteY16" fmla="*/ 6810 h 90354"/>
                          <a:gd name="connsiteX17" fmla="*/ 4696 w 207521"/>
                          <a:gd name="connsiteY17" fmla="*/ 238 h 90354"/>
                          <a:gd name="connsiteX18" fmla="*/ 5277 w 207521"/>
                          <a:gd name="connsiteY18" fmla="*/ 0 h 90354"/>
                          <a:gd name="connsiteX19" fmla="*/ 71123 w 207521"/>
                          <a:gd name="connsiteY19" fmla="*/ 8992 h 90354"/>
                          <a:gd name="connsiteX20" fmla="*/ 73114 w 207521"/>
                          <a:gd name="connsiteY20" fmla="*/ 9382 h 90354"/>
                          <a:gd name="connsiteX21" fmla="*/ 83325 w 207521"/>
                          <a:gd name="connsiteY21" fmla="*/ 11868 h 90354"/>
                          <a:gd name="connsiteX22" fmla="*/ 131740 w 207521"/>
                          <a:gd name="connsiteY22" fmla="*/ 26232 h 90354"/>
                          <a:gd name="connsiteX23" fmla="*/ 143808 w 207521"/>
                          <a:gd name="connsiteY23" fmla="*/ 30604 h 90354"/>
                          <a:gd name="connsiteX24" fmla="*/ 147771 w 207521"/>
                          <a:gd name="connsiteY24" fmla="*/ 32061 h 90354"/>
                          <a:gd name="connsiteX25" fmla="*/ 207521 w 207521"/>
                          <a:gd name="connsiteY25" fmla="*/ 59303 h 90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207521" h="90354">
                            <a:moveTo>
                              <a:pt x="207521" y="59303"/>
                            </a:moveTo>
                            <a:cubicBezTo>
                              <a:pt x="207521" y="59303"/>
                              <a:pt x="207502" y="59360"/>
                              <a:pt x="207426" y="59446"/>
                            </a:cubicBezTo>
                            <a:cubicBezTo>
                              <a:pt x="202882" y="67256"/>
                              <a:pt x="198663" y="74762"/>
                              <a:pt x="194767" y="81905"/>
                            </a:cubicBezTo>
                            <a:cubicBezTo>
                              <a:pt x="191938" y="82867"/>
                              <a:pt x="189014" y="83744"/>
                              <a:pt x="186137" y="84468"/>
                            </a:cubicBezTo>
                            <a:cubicBezTo>
                              <a:pt x="158267" y="92173"/>
                              <a:pt x="128083" y="92564"/>
                              <a:pt x="98279" y="84153"/>
                            </a:cubicBezTo>
                            <a:lnTo>
                              <a:pt x="97546" y="83944"/>
                            </a:lnTo>
                            <a:cubicBezTo>
                              <a:pt x="91878" y="82287"/>
                              <a:pt x="86382" y="80391"/>
                              <a:pt x="81067" y="78267"/>
                            </a:cubicBezTo>
                            <a:cubicBezTo>
                              <a:pt x="78257" y="77134"/>
                              <a:pt x="75486" y="75895"/>
                              <a:pt x="72790" y="74562"/>
                            </a:cubicBezTo>
                            <a:cubicBezTo>
                              <a:pt x="72523" y="74486"/>
                              <a:pt x="72276" y="74362"/>
                              <a:pt x="72028" y="74228"/>
                            </a:cubicBezTo>
                            <a:cubicBezTo>
                              <a:pt x="67561" y="72114"/>
                              <a:pt x="63217" y="69809"/>
                              <a:pt x="59046" y="67266"/>
                            </a:cubicBezTo>
                            <a:cubicBezTo>
                              <a:pt x="57998" y="66742"/>
                              <a:pt x="56979" y="66113"/>
                              <a:pt x="55997" y="65380"/>
                            </a:cubicBezTo>
                            <a:cubicBezTo>
                              <a:pt x="52102" y="63084"/>
                              <a:pt x="48396" y="60503"/>
                              <a:pt x="44787" y="57779"/>
                            </a:cubicBezTo>
                            <a:cubicBezTo>
                              <a:pt x="42653" y="56264"/>
                              <a:pt x="40605" y="54664"/>
                              <a:pt x="38643" y="52969"/>
                            </a:cubicBezTo>
                            <a:cubicBezTo>
                              <a:pt x="34804" y="49835"/>
                              <a:pt x="31080" y="46511"/>
                              <a:pt x="27632" y="43034"/>
                            </a:cubicBezTo>
                            <a:cubicBezTo>
                              <a:pt x="24784" y="40243"/>
                              <a:pt x="22031" y="37300"/>
                              <a:pt x="19412" y="34290"/>
                            </a:cubicBezTo>
                            <a:cubicBezTo>
                              <a:pt x="13611" y="27651"/>
                              <a:pt x="8334" y="20584"/>
                              <a:pt x="3686" y="13078"/>
                            </a:cubicBezTo>
                            <a:cubicBezTo>
                              <a:pt x="2381" y="11059"/>
                              <a:pt x="1153" y="8954"/>
                              <a:pt x="0" y="6810"/>
                            </a:cubicBezTo>
                            <a:cubicBezTo>
                              <a:pt x="2315" y="2238"/>
                              <a:pt x="3943" y="705"/>
                              <a:pt x="4696" y="238"/>
                            </a:cubicBezTo>
                            <a:cubicBezTo>
                              <a:pt x="5106" y="10"/>
                              <a:pt x="5277" y="0"/>
                              <a:pt x="5277" y="0"/>
                            </a:cubicBezTo>
                            <a:cubicBezTo>
                              <a:pt x="5277" y="0"/>
                              <a:pt x="40386" y="3096"/>
                              <a:pt x="71123" y="8992"/>
                            </a:cubicBezTo>
                            <a:cubicBezTo>
                              <a:pt x="71819" y="9134"/>
                              <a:pt x="72466" y="9258"/>
                              <a:pt x="73114" y="9382"/>
                            </a:cubicBezTo>
                            <a:cubicBezTo>
                              <a:pt x="76524" y="10173"/>
                              <a:pt x="79943" y="10973"/>
                              <a:pt x="83325" y="11868"/>
                            </a:cubicBezTo>
                            <a:cubicBezTo>
                              <a:pt x="99717" y="15821"/>
                              <a:pt x="115872" y="20612"/>
                              <a:pt x="131740" y="26232"/>
                            </a:cubicBezTo>
                            <a:cubicBezTo>
                              <a:pt x="135789" y="27604"/>
                              <a:pt x="139808" y="29080"/>
                              <a:pt x="143808" y="30604"/>
                            </a:cubicBezTo>
                            <a:cubicBezTo>
                              <a:pt x="145151" y="31099"/>
                              <a:pt x="146437" y="31575"/>
                              <a:pt x="147771" y="32061"/>
                            </a:cubicBezTo>
                            <a:cubicBezTo>
                              <a:pt x="168288" y="39805"/>
                              <a:pt x="188176" y="48892"/>
                              <a:pt x="207521" y="59303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83" name="Freeform: Shape 1682">
                        <a:extLst>
                          <a:ext uri="{FF2B5EF4-FFF2-40B4-BE49-F238E27FC236}">
                            <a16:creationId xmlns:a16="http://schemas.microsoft.com/office/drawing/2014/main" id="{926AFB1F-23AF-7E85-5D3D-F20DAADE4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6381" y="1935765"/>
                        <a:ext cx="207521" cy="90354"/>
                      </a:xfrm>
                      <a:custGeom>
                        <a:avLst/>
                        <a:gdLst>
                          <a:gd name="connsiteX0" fmla="*/ 207521 w 207521"/>
                          <a:gd name="connsiteY0" fmla="*/ 59303 h 90354"/>
                          <a:gd name="connsiteX1" fmla="*/ 207426 w 207521"/>
                          <a:gd name="connsiteY1" fmla="*/ 59446 h 90354"/>
                          <a:gd name="connsiteX2" fmla="*/ 194767 w 207521"/>
                          <a:gd name="connsiteY2" fmla="*/ 81905 h 90354"/>
                          <a:gd name="connsiteX3" fmla="*/ 186137 w 207521"/>
                          <a:gd name="connsiteY3" fmla="*/ 84468 h 90354"/>
                          <a:gd name="connsiteX4" fmla="*/ 98279 w 207521"/>
                          <a:gd name="connsiteY4" fmla="*/ 84153 h 90354"/>
                          <a:gd name="connsiteX5" fmla="*/ 97546 w 207521"/>
                          <a:gd name="connsiteY5" fmla="*/ 83944 h 90354"/>
                          <a:gd name="connsiteX6" fmla="*/ 81067 w 207521"/>
                          <a:gd name="connsiteY6" fmla="*/ 78267 h 90354"/>
                          <a:gd name="connsiteX7" fmla="*/ 72790 w 207521"/>
                          <a:gd name="connsiteY7" fmla="*/ 74562 h 90354"/>
                          <a:gd name="connsiteX8" fmla="*/ 72028 w 207521"/>
                          <a:gd name="connsiteY8" fmla="*/ 74228 h 90354"/>
                          <a:gd name="connsiteX9" fmla="*/ 59046 w 207521"/>
                          <a:gd name="connsiteY9" fmla="*/ 67266 h 90354"/>
                          <a:gd name="connsiteX10" fmla="*/ 55997 w 207521"/>
                          <a:gd name="connsiteY10" fmla="*/ 65380 h 90354"/>
                          <a:gd name="connsiteX11" fmla="*/ 44787 w 207521"/>
                          <a:gd name="connsiteY11" fmla="*/ 57779 h 90354"/>
                          <a:gd name="connsiteX12" fmla="*/ 38643 w 207521"/>
                          <a:gd name="connsiteY12" fmla="*/ 52969 h 90354"/>
                          <a:gd name="connsiteX13" fmla="*/ 27632 w 207521"/>
                          <a:gd name="connsiteY13" fmla="*/ 43034 h 90354"/>
                          <a:gd name="connsiteX14" fmla="*/ 19412 w 207521"/>
                          <a:gd name="connsiteY14" fmla="*/ 34290 h 90354"/>
                          <a:gd name="connsiteX15" fmla="*/ 3686 w 207521"/>
                          <a:gd name="connsiteY15" fmla="*/ 13078 h 90354"/>
                          <a:gd name="connsiteX16" fmla="*/ 0 w 207521"/>
                          <a:gd name="connsiteY16" fmla="*/ 6810 h 90354"/>
                          <a:gd name="connsiteX17" fmla="*/ 4696 w 207521"/>
                          <a:gd name="connsiteY17" fmla="*/ 238 h 90354"/>
                          <a:gd name="connsiteX18" fmla="*/ 5277 w 207521"/>
                          <a:gd name="connsiteY18" fmla="*/ 0 h 90354"/>
                          <a:gd name="connsiteX19" fmla="*/ 71123 w 207521"/>
                          <a:gd name="connsiteY19" fmla="*/ 8992 h 90354"/>
                          <a:gd name="connsiteX20" fmla="*/ 73114 w 207521"/>
                          <a:gd name="connsiteY20" fmla="*/ 9382 h 90354"/>
                          <a:gd name="connsiteX21" fmla="*/ 83325 w 207521"/>
                          <a:gd name="connsiteY21" fmla="*/ 11868 h 90354"/>
                          <a:gd name="connsiteX22" fmla="*/ 131740 w 207521"/>
                          <a:gd name="connsiteY22" fmla="*/ 26232 h 90354"/>
                          <a:gd name="connsiteX23" fmla="*/ 143808 w 207521"/>
                          <a:gd name="connsiteY23" fmla="*/ 30604 h 90354"/>
                          <a:gd name="connsiteX24" fmla="*/ 147771 w 207521"/>
                          <a:gd name="connsiteY24" fmla="*/ 32061 h 90354"/>
                          <a:gd name="connsiteX25" fmla="*/ 207521 w 207521"/>
                          <a:gd name="connsiteY25" fmla="*/ 59303 h 903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207521" h="90354">
                            <a:moveTo>
                              <a:pt x="207521" y="59303"/>
                            </a:moveTo>
                            <a:cubicBezTo>
                              <a:pt x="207521" y="59303"/>
                              <a:pt x="207502" y="59360"/>
                              <a:pt x="207426" y="59446"/>
                            </a:cubicBezTo>
                            <a:cubicBezTo>
                              <a:pt x="202882" y="67256"/>
                              <a:pt x="198663" y="74762"/>
                              <a:pt x="194767" y="81905"/>
                            </a:cubicBezTo>
                            <a:cubicBezTo>
                              <a:pt x="191938" y="82867"/>
                              <a:pt x="189014" y="83744"/>
                              <a:pt x="186137" y="84468"/>
                            </a:cubicBezTo>
                            <a:cubicBezTo>
                              <a:pt x="158267" y="92173"/>
                              <a:pt x="128083" y="92564"/>
                              <a:pt x="98279" y="84153"/>
                            </a:cubicBezTo>
                            <a:lnTo>
                              <a:pt x="97546" y="83944"/>
                            </a:lnTo>
                            <a:cubicBezTo>
                              <a:pt x="91878" y="82287"/>
                              <a:pt x="86382" y="80391"/>
                              <a:pt x="81067" y="78267"/>
                            </a:cubicBezTo>
                            <a:cubicBezTo>
                              <a:pt x="78257" y="77134"/>
                              <a:pt x="75486" y="75895"/>
                              <a:pt x="72790" y="74562"/>
                            </a:cubicBezTo>
                            <a:cubicBezTo>
                              <a:pt x="72523" y="74486"/>
                              <a:pt x="72276" y="74362"/>
                              <a:pt x="72028" y="74228"/>
                            </a:cubicBezTo>
                            <a:cubicBezTo>
                              <a:pt x="67561" y="72114"/>
                              <a:pt x="63217" y="69809"/>
                              <a:pt x="59046" y="67266"/>
                            </a:cubicBezTo>
                            <a:cubicBezTo>
                              <a:pt x="57998" y="66742"/>
                              <a:pt x="56979" y="66113"/>
                              <a:pt x="55997" y="65380"/>
                            </a:cubicBezTo>
                            <a:cubicBezTo>
                              <a:pt x="52102" y="63084"/>
                              <a:pt x="48396" y="60503"/>
                              <a:pt x="44787" y="57779"/>
                            </a:cubicBezTo>
                            <a:cubicBezTo>
                              <a:pt x="42653" y="56264"/>
                              <a:pt x="40605" y="54664"/>
                              <a:pt x="38643" y="52969"/>
                            </a:cubicBezTo>
                            <a:cubicBezTo>
                              <a:pt x="34804" y="49835"/>
                              <a:pt x="31080" y="46511"/>
                              <a:pt x="27632" y="43034"/>
                            </a:cubicBezTo>
                            <a:cubicBezTo>
                              <a:pt x="24784" y="40243"/>
                              <a:pt x="22031" y="37300"/>
                              <a:pt x="19412" y="34290"/>
                            </a:cubicBezTo>
                            <a:cubicBezTo>
                              <a:pt x="13611" y="27651"/>
                              <a:pt x="8334" y="20584"/>
                              <a:pt x="3686" y="13078"/>
                            </a:cubicBezTo>
                            <a:cubicBezTo>
                              <a:pt x="2381" y="11059"/>
                              <a:pt x="1153" y="8954"/>
                              <a:pt x="0" y="6810"/>
                            </a:cubicBezTo>
                            <a:cubicBezTo>
                              <a:pt x="2315" y="2238"/>
                              <a:pt x="3943" y="705"/>
                              <a:pt x="4696" y="238"/>
                            </a:cubicBezTo>
                            <a:cubicBezTo>
                              <a:pt x="5106" y="10"/>
                              <a:pt x="5277" y="0"/>
                              <a:pt x="5277" y="0"/>
                            </a:cubicBezTo>
                            <a:cubicBezTo>
                              <a:pt x="5277" y="0"/>
                              <a:pt x="40386" y="3096"/>
                              <a:pt x="71123" y="8992"/>
                            </a:cubicBezTo>
                            <a:cubicBezTo>
                              <a:pt x="71819" y="9134"/>
                              <a:pt x="72466" y="9258"/>
                              <a:pt x="73114" y="9382"/>
                            </a:cubicBezTo>
                            <a:cubicBezTo>
                              <a:pt x="76524" y="10173"/>
                              <a:pt x="79943" y="10973"/>
                              <a:pt x="83325" y="11868"/>
                            </a:cubicBezTo>
                            <a:cubicBezTo>
                              <a:pt x="99717" y="15821"/>
                              <a:pt x="115872" y="20612"/>
                              <a:pt x="131740" y="26232"/>
                            </a:cubicBezTo>
                            <a:cubicBezTo>
                              <a:pt x="135789" y="27604"/>
                              <a:pt x="139808" y="29080"/>
                              <a:pt x="143808" y="30604"/>
                            </a:cubicBezTo>
                            <a:cubicBezTo>
                              <a:pt x="145151" y="31099"/>
                              <a:pt x="146437" y="31575"/>
                              <a:pt x="147771" y="32061"/>
                            </a:cubicBezTo>
                            <a:cubicBezTo>
                              <a:pt x="168288" y="39805"/>
                              <a:pt x="188176" y="48892"/>
                              <a:pt x="207521" y="59303"/>
                            </a:cubicBezTo>
                            <a:close/>
                          </a:path>
                        </a:pathLst>
                      </a:custGeom>
                      <a:solidFill>
                        <a:srgbClr val="91BA4F">
                          <a:alpha val="77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650" name="Freeform: Shape 1649">
                      <a:extLst>
                        <a:ext uri="{FF2B5EF4-FFF2-40B4-BE49-F238E27FC236}">
                          <a16:creationId xmlns:a16="http://schemas.microsoft.com/office/drawing/2014/main" id="{D01452D1-8F77-D121-8E7C-173F3829A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5033" y="1970598"/>
                      <a:ext cx="17354" cy="30556"/>
                    </a:xfrm>
                    <a:custGeom>
                      <a:avLst/>
                      <a:gdLst>
                        <a:gd name="connsiteX0" fmla="*/ 1143 w 17354"/>
                        <a:gd name="connsiteY0" fmla="*/ 0 h 30556"/>
                        <a:gd name="connsiteX1" fmla="*/ 17355 w 17354"/>
                        <a:gd name="connsiteY1" fmla="*/ 30556 h 30556"/>
                        <a:gd name="connsiteX2" fmla="*/ 6144 w 17354"/>
                        <a:gd name="connsiteY2" fmla="*/ 22955 h 30556"/>
                        <a:gd name="connsiteX3" fmla="*/ 0 w 17354"/>
                        <a:gd name="connsiteY3" fmla="*/ 18145 h 30556"/>
                        <a:gd name="connsiteX4" fmla="*/ 276 w 17354"/>
                        <a:gd name="connsiteY4" fmla="*/ 13964 h 30556"/>
                        <a:gd name="connsiteX5" fmla="*/ 1143 w 17354"/>
                        <a:gd name="connsiteY5" fmla="*/ 0 h 30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354" h="30556">
                          <a:moveTo>
                            <a:pt x="1143" y="0"/>
                          </a:moveTo>
                          <a:lnTo>
                            <a:pt x="17355" y="30556"/>
                          </a:lnTo>
                          <a:cubicBezTo>
                            <a:pt x="13459" y="28261"/>
                            <a:pt x="9754" y="25679"/>
                            <a:pt x="6144" y="22955"/>
                          </a:cubicBezTo>
                          <a:cubicBezTo>
                            <a:pt x="4010" y="21441"/>
                            <a:pt x="1962" y="19841"/>
                            <a:pt x="0" y="18145"/>
                          </a:cubicBezTo>
                          <a:lnTo>
                            <a:pt x="276" y="13964"/>
                          </a:lnTo>
                          <a:lnTo>
                            <a:pt x="1143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51" name="Freeform: Shape 1650">
                      <a:extLst>
                        <a:ext uri="{FF2B5EF4-FFF2-40B4-BE49-F238E27FC236}">
                          <a16:creationId xmlns:a16="http://schemas.microsoft.com/office/drawing/2014/main" id="{853B09AF-A72B-054D-A6CD-EBE132E04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8409" y="1994363"/>
                      <a:ext cx="46672" cy="25345"/>
                    </a:xfrm>
                    <a:custGeom>
                      <a:avLst/>
                      <a:gdLst>
                        <a:gd name="connsiteX0" fmla="*/ 46672 w 46672"/>
                        <a:gd name="connsiteY0" fmla="*/ 0 h 25345"/>
                        <a:gd name="connsiteX1" fmla="*/ 37824 w 46672"/>
                        <a:gd name="connsiteY1" fmla="*/ 10573 h 25345"/>
                        <a:gd name="connsiteX2" fmla="*/ 25517 w 46672"/>
                        <a:gd name="connsiteY2" fmla="*/ 25346 h 25345"/>
                        <a:gd name="connsiteX3" fmla="*/ 9039 w 46672"/>
                        <a:gd name="connsiteY3" fmla="*/ 19669 h 25345"/>
                        <a:gd name="connsiteX4" fmla="*/ 762 w 46672"/>
                        <a:gd name="connsiteY4" fmla="*/ 15964 h 25345"/>
                        <a:gd name="connsiteX5" fmla="*/ 0 w 46672"/>
                        <a:gd name="connsiteY5" fmla="*/ 15630 h 25345"/>
                        <a:gd name="connsiteX6" fmla="*/ 23974 w 46672"/>
                        <a:gd name="connsiteY6" fmla="*/ 7620 h 25345"/>
                        <a:gd name="connsiteX7" fmla="*/ 46672 w 46672"/>
                        <a:gd name="connsiteY7" fmla="*/ 0 h 25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6672" h="25345">
                          <a:moveTo>
                            <a:pt x="46672" y="0"/>
                          </a:moveTo>
                          <a:lnTo>
                            <a:pt x="37824" y="10573"/>
                          </a:lnTo>
                          <a:lnTo>
                            <a:pt x="25517" y="25346"/>
                          </a:lnTo>
                          <a:cubicBezTo>
                            <a:pt x="19850" y="23689"/>
                            <a:pt x="14354" y="21793"/>
                            <a:pt x="9039" y="19669"/>
                          </a:cubicBezTo>
                          <a:cubicBezTo>
                            <a:pt x="6229" y="18536"/>
                            <a:pt x="3457" y="17297"/>
                            <a:pt x="762" y="15964"/>
                          </a:cubicBezTo>
                          <a:cubicBezTo>
                            <a:pt x="495" y="15888"/>
                            <a:pt x="247" y="15764"/>
                            <a:pt x="0" y="15630"/>
                          </a:cubicBezTo>
                          <a:lnTo>
                            <a:pt x="23974" y="7620"/>
                          </a:lnTo>
                          <a:lnTo>
                            <a:pt x="46672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652" name="Graphic 2">
                      <a:extLst>
                        <a:ext uri="{FF2B5EF4-FFF2-40B4-BE49-F238E27FC236}">
                          <a16:creationId xmlns:a16="http://schemas.microsoft.com/office/drawing/2014/main" id="{20800720-FD7E-C0D3-A91E-685DB90960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5793" y="1943617"/>
                      <a:ext cx="136926" cy="70424"/>
                      <a:chOff x="5585793" y="1943617"/>
                      <a:chExt cx="136926" cy="70424"/>
                    </a:xfrm>
                  </p:grpSpPr>
                  <p:sp>
                    <p:nvSpPr>
                      <p:cNvPr id="1680" name="Freeform: Shape 1679">
                        <a:extLst>
                          <a:ext uri="{FF2B5EF4-FFF2-40B4-BE49-F238E27FC236}">
                            <a16:creationId xmlns:a16="http://schemas.microsoft.com/office/drawing/2014/main" id="{2900A9CE-C237-8A64-A513-C0530D58D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5793" y="1943617"/>
                        <a:ext cx="136926" cy="70424"/>
                      </a:xfrm>
                      <a:custGeom>
                        <a:avLst/>
                        <a:gdLst>
                          <a:gd name="connsiteX0" fmla="*/ 133845 w 136926"/>
                          <a:gd name="connsiteY0" fmla="*/ 67453 h 70424"/>
                          <a:gd name="connsiteX1" fmla="*/ 113948 w 136926"/>
                          <a:gd name="connsiteY1" fmla="*/ 56375 h 70424"/>
                          <a:gd name="connsiteX2" fmla="*/ 90430 w 136926"/>
                          <a:gd name="connsiteY2" fmla="*/ 61328 h 70424"/>
                          <a:gd name="connsiteX3" fmla="*/ 61655 w 136926"/>
                          <a:gd name="connsiteY3" fmla="*/ 70425 h 70424"/>
                          <a:gd name="connsiteX4" fmla="*/ 53378 w 136926"/>
                          <a:gd name="connsiteY4" fmla="*/ 66720 h 70424"/>
                          <a:gd name="connsiteX5" fmla="*/ 52616 w 136926"/>
                          <a:gd name="connsiteY5" fmla="*/ 66386 h 70424"/>
                          <a:gd name="connsiteX6" fmla="*/ 39634 w 136926"/>
                          <a:gd name="connsiteY6" fmla="*/ 59423 h 70424"/>
                          <a:gd name="connsiteX7" fmla="*/ 36586 w 136926"/>
                          <a:gd name="connsiteY7" fmla="*/ 57537 h 70424"/>
                          <a:gd name="connsiteX8" fmla="*/ 25375 w 136926"/>
                          <a:gd name="connsiteY8" fmla="*/ 49936 h 70424"/>
                          <a:gd name="connsiteX9" fmla="*/ 19498 w 136926"/>
                          <a:gd name="connsiteY9" fmla="*/ 40945 h 70424"/>
                          <a:gd name="connsiteX10" fmla="*/ 14735 w 136926"/>
                          <a:gd name="connsiteY10" fmla="*/ 35678 h 70424"/>
                          <a:gd name="connsiteX11" fmla="*/ 8220 w 136926"/>
                          <a:gd name="connsiteY11" fmla="*/ 35201 h 70424"/>
                          <a:gd name="connsiteX12" fmla="*/ 0 w 136926"/>
                          <a:gd name="connsiteY12" fmla="*/ 26457 h 70424"/>
                          <a:gd name="connsiteX13" fmla="*/ 51721 w 136926"/>
                          <a:gd name="connsiteY13" fmla="*/ 1159 h 70424"/>
                          <a:gd name="connsiteX14" fmla="*/ 66770 w 136926"/>
                          <a:gd name="connsiteY14" fmla="*/ 6 h 70424"/>
                          <a:gd name="connsiteX15" fmla="*/ 108833 w 136926"/>
                          <a:gd name="connsiteY15" fmla="*/ 9503 h 70424"/>
                          <a:gd name="connsiteX16" fmla="*/ 108880 w 136926"/>
                          <a:gd name="connsiteY16" fmla="*/ 9522 h 70424"/>
                          <a:gd name="connsiteX17" fmla="*/ 128368 w 136926"/>
                          <a:gd name="connsiteY17" fmla="*/ 24238 h 70424"/>
                          <a:gd name="connsiteX18" fmla="*/ 133845 w 136926"/>
                          <a:gd name="connsiteY18" fmla="*/ 67453 h 704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136926" h="70424">
                            <a:moveTo>
                              <a:pt x="133845" y="67453"/>
                            </a:moveTo>
                            <a:lnTo>
                              <a:pt x="113948" y="56375"/>
                            </a:lnTo>
                            <a:cubicBezTo>
                              <a:pt x="113948" y="56375"/>
                              <a:pt x="104223" y="57776"/>
                              <a:pt x="90430" y="61328"/>
                            </a:cubicBezTo>
                            <a:cubicBezTo>
                              <a:pt x="81972" y="63491"/>
                              <a:pt x="71933" y="66453"/>
                              <a:pt x="61655" y="70425"/>
                            </a:cubicBezTo>
                            <a:cubicBezTo>
                              <a:pt x="58846" y="69291"/>
                              <a:pt x="56074" y="68053"/>
                              <a:pt x="53378" y="66720"/>
                            </a:cubicBezTo>
                            <a:cubicBezTo>
                              <a:pt x="53111" y="66643"/>
                              <a:pt x="52864" y="66519"/>
                              <a:pt x="52616" y="66386"/>
                            </a:cubicBezTo>
                            <a:cubicBezTo>
                              <a:pt x="48149" y="64272"/>
                              <a:pt x="43805" y="61967"/>
                              <a:pt x="39634" y="59423"/>
                            </a:cubicBezTo>
                            <a:cubicBezTo>
                              <a:pt x="38586" y="58900"/>
                              <a:pt x="37567" y="58271"/>
                              <a:pt x="36586" y="57537"/>
                            </a:cubicBezTo>
                            <a:cubicBezTo>
                              <a:pt x="32690" y="55242"/>
                              <a:pt x="28985" y="52661"/>
                              <a:pt x="25375" y="49936"/>
                            </a:cubicBezTo>
                            <a:cubicBezTo>
                              <a:pt x="23489" y="46736"/>
                              <a:pt x="21565" y="43688"/>
                              <a:pt x="19498" y="40945"/>
                            </a:cubicBezTo>
                            <a:cubicBezTo>
                              <a:pt x="17955" y="38973"/>
                              <a:pt x="16364" y="37154"/>
                              <a:pt x="14735" y="35678"/>
                            </a:cubicBezTo>
                            <a:lnTo>
                              <a:pt x="8220" y="35201"/>
                            </a:lnTo>
                            <a:cubicBezTo>
                              <a:pt x="5372" y="32411"/>
                              <a:pt x="2619" y="29467"/>
                              <a:pt x="0" y="26457"/>
                            </a:cubicBezTo>
                            <a:cubicBezTo>
                              <a:pt x="9430" y="18037"/>
                              <a:pt x="27356" y="5083"/>
                              <a:pt x="51721" y="1159"/>
                            </a:cubicBezTo>
                            <a:cubicBezTo>
                              <a:pt x="56483" y="397"/>
                              <a:pt x="61503" y="-60"/>
                              <a:pt x="66770" y="6"/>
                            </a:cubicBezTo>
                            <a:cubicBezTo>
                              <a:pt x="79505" y="26"/>
                              <a:pt x="93574" y="2750"/>
                              <a:pt x="108833" y="9503"/>
                            </a:cubicBezTo>
                            <a:lnTo>
                              <a:pt x="108880" y="9522"/>
                            </a:lnTo>
                            <a:cubicBezTo>
                              <a:pt x="117510" y="13380"/>
                              <a:pt x="123930" y="18437"/>
                              <a:pt x="128368" y="24238"/>
                            </a:cubicBezTo>
                            <a:cubicBezTo>
                              <a:pt x="138303" y="36982"/>
                              <a:pt x="138817" y="53280"/>
                              <a:pt x="133845" y="6745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81" name="Freeform: Shape 1680">
                        <a:extLst>
                          <a:ext uri="{FF2B5EF4-FFF2-40B4-BE49-F238E27FC236}">
                            <a16:creationId xmlns:a16="http://schemas.microsoft.com/office/drawing/2014/main" id="{CCE268AA-E204-8C24-EDF5-0FFE9CE90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5793" y="1943617"/>
                        <a:ext cx="136926" cy="70424"/>
                      </a:xfrm>
                      <a:custGeom>
                        <a:avLst/>
                        <a:gdLst>
                          <a:gd name="connsiteX0" fmla="*/ 133845 w 136926"/>
                          <a:gd name="connsiteY0" fmla="*/ 67453 h 70424"/>
                          <a:gd name="connsiteX1" fmla="*/ 113948 w 136926"/>
                          <a:gd name="connsiteY1" fmla="*/ 56375 h 70424"/>
                          <a:gd name="connsiteX2" fmla="*/ 90430 w 136926"/>
                          <a:gd name="connsiteY2" fmla="*/ 61328 h 70424"/>
                          <a:gd name="connsiteX3" fmla="*/ 61655 w 136926"/>
                          <a:gd name="connsiteY3" fmla="*/ 70425 h 70424"/>
                          <a:gd name="connsiteX4" fmla="*/ 53378 w 136926"/>
                          <a:gd name="connsiteY4" fmla="*/ 66720 h 70424"/>
                          <a:gd name="connsiteX5" fmla="*/ 52616 w 136926"/>
                          <a:gd name="connsiteY5" fmla="*/ 66386 h 70424"/>
                          <a:gd name="connsiteX6" fmla="*/ 39634 w 136926"/>
                          <a:gd name="connsiteY6" fmla="*/ 59423 h 70424"/>
                          <a:gd name="connsiteX7" fmla="*/ 36586 w 136926"/>
                          <a:gd name="connsiteY7" fmla="*/ 57537 h 70424"/>
                          <a:gd name="connsiteX8" fmla="*/ 25375 w 136926"/>
                          <a:gd name="connsiteY8" fmla="*/ 49936 h 70424"/>
                          <a:gd name="connsiteX9" fmla="*/ 19498 w 136926"/>
                          <a:gd name="connsiteY9" fmla="*/ 40945 h 70424"/>
                          <a:gd name="connsiteX10" fmla="*/ 14735 w 136926"/>
                          <a:gd name="connsiteY10" fmla="*/ 35678 h 70424"/>
                          <a:gd name="connsiteX11" fmla="*/ 8220 w 136926"/>
                          <a:gd name="connsiteY11" fmla="*/ 35201 h 70424"/>
                          <a:gd name="connsiteX12" fmla="*/ 0 w 136926"/>
                          <a:gd name="connsiteY12" fmla="*/ 26457 h 70424"/>
                          <a:gd name="connsiteX13" fmla="*/ 51721 w 136926"/>
                          <a:gd name="connsiteY13" fmla="*/ 1159 h 70424"/>
                          <a:gd name="connsiteX14" fmla="*/ 66770 w 136926"/>
                          <a:gd name="connsiteY14" fmla="*/ 6 h 70424"/>
                          <a:gd name="connsiteX15" fmla="*/ 108833 w 136926"/>
                          <a:gd name="connsiteY15" fmla="*/ 9503 h 70424"/>
                          <a:gd name="connsiteX16" fmla="*/ 108880 w 136926"/>
                          <a:gd name="connsiteY16" fmla="*/ 9522 h 70424"/>
                          <a:gd name="connsiteX17" fmla="*/ 128368 w 136926"/>
                          <a:gd name="connsiteY17" fmla="*/ 24238 h 70424"/>
                          <a:gd name="connsiteX18" fmla="*/ 133845 w 136926"/>
                          <a:gd name="connsiteY18" fmla="*/ 67453 h 704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136926" h="70424">
                            <a:moveTo>
                              <a:pt x="133845" y="67453"/>
                            </a:moveTo>
                            <a:lnTo>
                              <a:pt x="113948" y="56375"/>
                            </a:lnTo>
                            <a:cubicBezTo>
                              <a:pt x="113948" y="56375"/>
                              <a:pt x="104223" y="57776"/>
                              <a:pt x="90430" y="61328"/>
                            </a:cubicBezTo>
                            <a:cubicBezTo>
                              <a:pt x="81972" y="63491"/>
                              <a:pt x="71933" y="66453"/>
                              <a:pt x="61655" y="70425"/>
                            </a:cubicBezTo>
                            <a:cubicBezTo>
                              <a:pt x="58846" y="69291"/>
                              <a:pt x="56074" y="68053"/>
                              <a:pt x="53378" y="66720"/>
                            </a:cubicBezTo>
                            <a:cubicBezTo>
                              <a:pt x="53111" y="66643"/>
                              <a:pt x="52864" y="66519"/>
                              <a:pt x="52616" y="66386"/>
                            </a:cubicBezTo>
                            <a:cubicBezTo>
                              <a:pt x="48149" y="64272"/>
                              <a:pt x="43805" y="61967"/>
                              <a:pt x="39634" y="59423"/>
                            </a:cubicBezTo>
                            <a:cubicBezTo>
                              <a:pt x="38586" y="58900"/>
                              <a:pt x="37567" y="58271"/>
                              <a:pt x="36586" y="57537"/>
                            </a:cubicBezTo>
                            <a:cubicBezTo>
                              <a:pt x="32690" y="55242"/>
                              <a:pt x="28985" y="52661"/>
                              <a:pt x="25375" y="49936"/>
                            </a:cubicBezTo>
                            <a:cubicBezTo>
                              <a:pt x="23489" y="46736"/>
                              <a:pt x="21565" y="43688"/>
                              <a:pt x="19498" y="40945"/>
                            </a:cubicBezTo>
                            <a:cubicBezTo>
                              <a:pt x="17955" y="38973"/>
                              <a:pt x="16364" y="37154"/>
                              <a:pt x="14735" y="35678"/>
                            </a:cubicBezTo>
                            <a:lnTo>
                              <a:pt x="8220" y="35201"/>
                            </a:lnTo>
                            <a:cubicBezTo>
                              <a:pt x="5372" y="32411"/>
                              <a:pt x="2619" y="29467"/>
                              <a:pt x="0" y="26457"/>
                            </a:cubicBezTo>
                            <a:cubicBezTo>
                              <a:pt x="9430" y="18037"/>
                              <a:pt x="27356" y="5083"/>
                              <a:pt x="51721" y="1159"/>
                            </a:cubicBezTo>
                            <a:cubicBezTo>
                              <a:pt x="56483" y="397"/>
                              <a:pt x="61503" y="-60"/>
                              <a:pt x="66770" y="6"/>
                            </a:cubicBezTo>
                            <a:cubicBezTo>
                              <a:pt x="79505" y="26"/>
                              <a:pt x="93574" y="2750"/>
                              <a:pt x="108833" y="9503"/>
                            </a:cubicBezTo>
                            <a:lnTo>
                              <a:pt x="108880" y="9522"/>
                            </a:lnTo>
                            <a:cubicBezTo>
                              <a:pt x="117510" y="13380"/>
                              <a:pt x="123930" y="18437"/>
                              <a:pt x="128368" y="24238"/>
                            </a:cubicBezTo>
                            <a:cubicBezTo>
                              <a:pt x="138303" y="36982"/>
                              <a:pt x="138817" y="53280"/>
                              <a:pt x="133845" y="6745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653" name="Freeform: Shape 1652">
                      <a:extLst>
                        <a:ext uri="{FF2B5EF4-FFF2-40B4-BE49-F238E27FC236}">
                          <a16:creationId xmlns:a16="http://schemas.microsoft.com/office/drawing/2014/main" id="{817668DC-9D88-5AAD-7C17-7D69EFDF0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2246" y="1905209"/>
                      <a:ext cx="87409" cy="105117"/>
                    </a:xfrm>
                    <a:custGeom>
                      <a:avLst/>
                      <a:gdLst>
                        <a:gd name="connsiteX0" fmla="*/ 79475 w 87409"/>
                        <a:gd name="connsiteY0" fmla="*/ 65656 h 105117"/>
                        <a:gd name="connsiteX1" fmla="*/ 40156 w 87409"/>
                        <a:gd name="connsiteY1" fmla="*/ 96783 h 105117"/>
                        <a:gd name="connsiteX2" fmla="*/ 16935 w 87409"/>
                        <a:gd name="connsiteY2" fmla="*/ 105118 h 105117"/>
                        <a:gd name="connsiteX3" fmla="*/ 16172 w 87409"/>
                        <a:gd name="connsiteY3" fmla="*/ 104784 h 105117"/>
                        <a:gd name="connsiteX4" fmla="*/ 3190 w 87409"/>
                        <a:gd name="connsiteY4" fmla="*/ 97822 h 105117"/>
                        <a:gd name="connsiteX5" fmla="*/ 17773 w 87409"/>
                        <a:gd name="connsiteY5" fmla="*/ 47196 h 105117"/>
                        <a:gd name="connsiteX6" fmla="*/ 23050 w 87409"/>
                        <a:gd name="connsiteY6" fmla="*/ 46015 h 105117"/>
                        <a:gd name="connsiteX7" fmla="*/ 27469 w 87409"/>
                        <a:gd name="connsiteY7" fmla="*/ 42434 h 105117"/>
                        <a:gd name="connsiteX8" fmla="*/ 30308 w 87409"/>
                        <a:gd name="connsiteY8" fmla="*/ 38405 h 105117"/>
                        <a:gd name="connsiteX9" fmla="*/ 36137 w 87409"/>
                        <a:gd name="connsiteY9" fmla="*/ 20383 h 105117"/>
                        <a:gd name="connsiteX10" fmla="*/ 37184 w 87409"/>
                        <a:gd name="connsiteY10" fmla="*/ 12830 h 105117"/>
                        <a:gd name="connsiteX11" fmla="*/ 37518 w 87409"/>
                        <a:gd name="connsiteY11" fmla="*/ 9849 h 105117"/>
                        <a:gd name="connsiteX12" fmla="*/ 37813 w 87409"/>
                        <a:gd name="connsiteY12" fmla="*/ 5782 h 105117"/>
                        <a:gd name="connsiteX13" fmla="*/ 38080 w 87409"/>
                        <a:gd name="connsiteY13" fmla="*/ 0 h 105117"/>
                        <a:gd name="connsiteX14" fmla="*/ 87410 w 87409"/>
                        <a:gd name="connsiteY14" fmla="*/ 67 h 105117"/>
                        <a:gd name="connsiteX15" fmla="*/ 87038 w 87409"/>
                        <a:gd name="connsiteY15" fmla="*/ 581 h 105117"/>
                        <a:gd name="connsiteX16" fmla="*/ 80676 w 87409"/>
                        <a:gd name="connsiteY16" fmla="*/ 10839 h 105117"/>
                        <a:gd name="connsiteX17" fmla="*/ 80666 w 87409"/>
                        <a:gd name="connsiteY17" fmla="*/ 10897 h 105117"/>
                        <a:gd name="connsiteX18" fmla="*/ 72427 w 87409"/>
                        <a:gd name="connsiteY18" fmla="*/ 47911 h 105117"/>
                        <a:gd name="connsiteX19" fmla="*/ 74218 w 87409"/>
                        <a:gd name="connsiteY19" fmla="*/ 55464 h 105117"/>
                        <a:gd name="connsiteX20" fmla="*/ 75894 w 87409"/>
                        <a:gd name="connsiteY20" fmla="*/ 56788 h 105117"/>
                        <a:gd name="connsiteX21" fmla="*/ 79475 w 87409"/>
                        <a:gd name="connsiteY21" fmla="*/ 65656 h 1051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87409" h="105117">
                          <a:moveTo>
                            <a:pt x="79475" y="65656"/>
                          </a:moveTo>
                          <a:cubicBezTo>
                            <a:pt x="75142" y="78981"/>
                            <a:pt x="57206" y="89554"/>
                            <a:pt x="40156" y="96783"/>
                          </a:cubicBezTo>
                          <a:cubicBezTo>
                            <a:pt x="31574" y="100384"/>
                            <a:pt x="23154" y="103241"/>
                            <a:pt x="16935" y="105118"/>
                          </a:cubicBezTo>
                          <a:cubicBezTo>
                            <a:pt x="16668" y="105042"/>
                            <a:pt x="16420" y="104918"/>
                            <a:pt x="16172" y="104784"/>
                          </a:cubicBezTo>
                          <a:cubicBezTo>
                            <a:pt x="11705" y="102670"/>
                            <a:pt x="7362" y="100365"/>
                            <a:pt x="3190" y="97822"/>
                          </a:cubicBezTo>
                          <a:cubicBezTo>
                            <a:pt x="-954" y="82496"/>
                            <a:pt x="-4897" y="54607"/>
                            <a:pt x="17773" y="47196"/>
                          </a:cubicBezTo>
                          <a:cubicBezTo>
                            <a:pt x="19344" y="46672"/>
                            <a:pt x="21144" y="46330"/>
                            <a:pt x="23050" y="46015"/>
                          </a:cubicBezTo>
                          <a:cubicBezTo>
                            <a:pt x="24383" y="45310"/>
                            <a:pt x="25945" y="44215"/>
                            <a:pt x="27469" y="42434"/>
                          </a:cubicBezTo>
                          <a:cubicBezTo>
                            <a:pt x="28393" y="41386"/>
                            <a:pt x="29403" y="40024"/>
                            <a:pt x="30308" y="38405"/>
                          </a:cubicBezTo>
                          <a:cubicBezTo>
                            <a:pt x="32565" y="34433"/>
                            <a:pt x="34689" y="28727"/>
                            <a:pt x="36137" y="20383"/>
                          </a:cubicBezTo>
                          <a:cubicBezTo>
                            <a:pt x="36566" y="18059"/>
                            <a:pt x="36937" y="15545"/>
                            <a:pt x="37184" y="12830"/>
                          </a:cubicBezTo>
                          <a:cubicBezTo>
                            <a:pt x="37347" y="11849"/>
                            <a:pt x="37404" y="10849"/>
                            <a:pt x="37518" y="9849"/>
                          </a:cubicBezTo>
                          <a:cubicBezTo>
                            <a:pt x="37594" y="8563"/>
                            <a:pt x="37756" y="7191"/>
                            <a:pt x="37813" y="5782"/>
                          </a:cubicBezTo>
                          <a:cubicBezTo>
                            <a:pt x="37937" y="3943"/>
                            <a:pt x="38023" y="2029"/>
                            <a:pt x="38080" y="0"/>
                          </a:cubicBezTo>
                          <a:lnTo>
                            <a:pt x="87410" y="67"/>
                          </a:lnTo>
                          <a:cubicBezTo>
                            <a:pt x="87410" y="67"/>
                            <a:pt x="87296" y="257"/>
                            <a:pt x="87038" y="581"/>
                          </a:cubicBezTo>
                          <a:cubicBezTo>
                            <a:pt x="86048" y="1895"/>
                            <a:pt x="83467" y="5601"/>
                            <a:pt x="80676" y="10839"/>
                          </a:cubicBezTo>
                          <a:lnTo>
                            <a:pt x="80666" y="10897"/>
                          </a:lnTo>
                          <a:cubicBezTo>
                            <a:pt x="75913" y="20069"/>
                            <a:pt x="70513" y="33957"/>
                            <a:pt x="72427" y="47911"/>
                          </a:cubicBezTo>
                          <a:cubicBezTo>
                            <a:pt x="72789" y="50454"/>
                            <a:pt x="73332" y="52940"/>
                            <a:pt x="74218" y="55464"/>
                          </a:cubicBezTo>
                          <a:cubicBezTo>
                            <a:pt x="74846" y="55864"/>
                            <a:pt x="75399" y="56312"/>
                            <a:pt x="75894" y="56788"/>
                          </a:cubicBezTo>
                          <a:cubicBezTo>
                            <a:pt x="79066" y="59465"/>
                            <a:pt x="80552" y="62436"/>
                            <a:pt x="79475" y="65656"/>
                          </a:cubicBezTo>
                          <a:close/>
                        </a:path>
                      </a:pathLst>
                    </a:custGeom>
                    <a:solidFill>
                      <a:srgbClr val="EEC1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54" name="Freeform: Shape 1653">
                      <a:extLst>
                        <a:ext uri="{FF2B5EF4-FFF2-40B4-BE49-F238E27FC236}">
                          <a16:creationId xmlns:a16="http://schemas.microsoft.com/office/drawing/2014/main" id="{92FB304E-1F6D-BDB9-9373-80921CA9A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8411" y="1905199"/>
                      <a:ext cx="51273" cy="21327"/>
                    </a:xfrm>
                    <a:custGeom>
                      <a:avLst/>
                      <a:gdLst>
                        <a:gd name="connsiteX0" fmla="*/ 1924 w 51273"/>
                        <a:gd name="connsiteY0" fmla="*/ 0 h 21327"/>
                        <a:gd name="connsiteX1" fmla="*/ 0 w 51273"/>
                        <a:gd name="connsiteY1" fmla="*/ 20422 h 21327"/>
                        <a:gd name="connsiteX2" fmla="*/ 51273 w 51273"/>
                        <a:gd name="connsiteY2" fmla="*/ 86 h 21327"/>
                        <a:gd name="connsiteX3" fmla="*/ 1924 w 51273"/>
                        <a:gd name="connsiteY3" fmla="*/ 0 h 213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1273" h="21327">
                          <a:moveTo>
                            <a:pt x="1924" y="0"/>
                          </a:moveTo>
                          <a:cubicBezTo>
                            <a:pt x="1696" y="8115"/>
                            <a:pt x="981" y="14821"/>
                            <a:pt x="0" y="20422"/>
                          </a:cubicBezTo>
                          <a:cubicBezTo>
                            <a:pt x="32204" y="26489"/>
                            <a:pt x="51273" y="86"/>
                            <a:pt x="51273" y="86"/>
                          </a:cubicBezTo>
                          <a:lnTo>
                            <a:pt x="1924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655" name="Graphic 2">
                      <a:extLst>
                        <a:ext uri="{FF2B5EF4-FFF2-40B4-BE49-F238E27FC236}">
                          <a16:creationId xmlns:a16="http://schemas.microsoft.com/office/drawing/2014/main" id="{7B6B9A6A-6393-C32D-F2B9-88899350C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9679" y="1737814"/>
                      <a:ext cx="219708" cy="189007"/>
                      <a:chOff x="5629679" y="1737814"/>
                      <a:chExt cx="219708" cy="189007"/>
                    </a:xfrm>
                  </p:grpSpPr>
                  <p:sp>
                    <p:nvSpPr>
                      <p:cNvPr id="1659" name="Freeform: Shape 1658">
                        <a:extLst>
                          <a:ext uri="{FF2B5EF4-FFF2-40B4-BE49-F238E27FC236}">
                            <a16:creationId xmlns:a16="http://schemas.microsoft.com/office/drawing/2014/main" id="{D6CDED72-2EB3-361E-4AEF-DF464BE83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1756" y="1748357"/>
                        <a:ext cx="79519" cy="103664"/>
                      </a:xfrm>
                      <a:custGeom>
                        <a:avLst/>
                        <a:gdLst>
                          <a:gd name="connsiteX0" fmla="*/ 79519 w 79519"/>
                          <a:gd name="connsiteY0" fmla="*/ 3566 h 103664"/>
                          <a:gd name="connsiteX1" fmla="*/ 6176 w 79519"/>
                          <a:gd name="connsiteY1" fmla="*/ 29007 h 103664"/>
                          <a:gd name="connsiteX2" fmla="*/ 17387 w 79519"/>
                          <a:gd name="connsiteY2" fmla="*/ 103664 h 103664"/>
                          <a:gd name="connsiteX3" fmla="*/ 79519 w 79519"/>
                          <a:gd name="connsiteY3" fmla="*/ 3566 h 1036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9519" h="103664">
                            <a:moveTo>
                              <a:pt x="79519" y="3566"/>
                            </a:moveTo>
                            <a:cubicBezTo>
                              <a:pt x="79519" y="3566"/>
                              <a:pt x="24941" y="-14046"/>
                              <a:pt x="6176" y="29007"/>
                            </a:cubicBezTo>
                            <a:cubicBezTo>
                              <a:pt x="-12588" y="72060"/>
                              <a:pt x="17387" y="103664"/>
                              <a:pt x="17387" y="103664"/>
                            </a:cubicBezTo>
                            <a:lnTo>
                              <a:pt x="79519" y="3566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0" name="Freeform: Shape 1659">
                        <a:extLst>
                          <a:ext uri="{FF2B5EF4-FFF2-40B4-BE49-F238E27FC236}">
                            <a16:creationId xmlns:a16="http://schemas.microsoft.com/office/drawing/2014/main" id="{03E8BEDC-79F4-F271-649A-FAD3A1826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9679" y="1774187"/>
                        <a:ext cx="121028" cy="146481"/>
                      </a:xfrm>
                      <a:custGeom>
                        <a:avLst/>
                        <a:gdLst>
                          <a:gd name="connsiteX0" fmla="*/ 82149 w 121028"/>
                          <a:gd name="connsiteY0" fmla="*/ 2682 h 146481"/>
                          <a:gd name="connsiteX1" fmla="*/ 9140 w 121028"/>
                          <a:gd name="connsiteY1" fmla="*/ 52841 h 146481"/>
                          <a:gd name="connsiteX2" fmla="*/ 48935 w 121028"/>
                          <a:gd name="connsiteY2" fmla="*/ 146462 h 146481"/>
                          <a:gd name="connsiteX3" fmla="*/ 82149 w 121028"/>
                          <a:gd name="connsiteY3" fmla="*/ 2682 h 1464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1028" h="146481">
                            <a:moveTo>
                              <a:pt x="82149" y="2682"/>
                            </a:moveTo>
                            <a:cubicBezTo>
                              <a:pt x="41134" y="-7405"/>
                              <a:pt x="22541" y="11312"/>
                              <a:pt x="9140" y="52841"/>
                            </a:cubicBezTo>
                            <a:cubicBezTo>
                              <a:pt x="-7605" y="104733"/>
                              <a:pt x="-5119" y="145138"/>
                              <a:pt x="48935" y="146462"/>
                            </a:cubicBezTo>
                            <a:cubicBezTo>
                              <a:pt x="122344" y="148272"/>
                              <a:pt x="150262" y="19437"/>
                              <a:pt x="82149" y="2682"/>
                            </a:cubicBezTo>
                            <a:close/>
                          </a:path>
                        </a:pathLst>
                      </a:custGeom>
                      <a:solidFill>
                        <a:srgbClr val="EEC1B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1" name="Freeform: Shape 1660">
                        <a:extLst>
                          <a:ext uri="{FF2B5EF4-FFF2-40B4-BE49-F238E27FC236}">
                            <a16:creationId xmlns:a16="http://schemas.microsoft.com/office/drawing/2014/main" id="{534CF379-9041-4710-7789-03D667698A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9772" y="1831257"/>
                        <a:ext cx="16116" cy="21374"/>
                      </a:xfrm>
                      <a:custGeom>
                        <a:avLst/>
                        <a:gdLst>
                          <a:gd name="connsiteX0" fmla="*/ 16116 w 16116"/>
                          <a:gd name="connsiteY0" fmla="*/ 0 h 21374"/>
                          <a:gd name="connsiteX1" fmla="*/ 0 w 16116"/>
                          <a:gd name="connsiteY1" fmla="*/ 14078 h 21374"/>
                          <a:gd name="connsiteX2" fmla="*/ 9668 w 16116"/>
                          <a:gd name="connsiteY2" fmla="*/ 21374 h 21374"/>
                          <a:gd name="connsiteX3" fmla="*/ 16116 w 16116"/>
                          <a:gd name="connsiteY3" fmla="*/ 0 h 213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116" h="21374">
                            <a:moveTo>
                              <a:pt x="16116" y="0"/>
                            </a:moveTo>
                            <a:cubicBezTo>
                              <a:pt x="16116" y="0"/>
                              <a:pt x="7801" y="9315"/>
                              <a:pt x="0" y="14078"/>
                            </a:cubicBezTo>
                            <a:cubicBezTo>
                              <a:pt x="0" y="14078"/>
                              <a:pt x="2143" y="20517"/>
                              <a:pt x="9668" y="21374"/>
                            </a:cubicBezTo>
                            <a:lnTo>
                              <a:pt x="16116" y="0"/>
                            </a:lnTo>
                            <a:close/>
                          </a:path>
                        </a:pathLst>
                      </a:custGeom>
                      <a:solidFill>
                        <a:srgbClr val="D4827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662" name="Graphic 2">
                        <a:extLst>
                          <a:ext uri="{FF2B5EF4-FFF2-40B4-BE49-F238E27FC236}">
                            <a16:creationId xmlns:a16="http://schemas.microsoft.com/office/drawing/2014/main" id="{51AC8BB5-1860-635D-D0E3-9E44703E53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91495" y="1824685"/>
                        <a:ext cx="8727" cy="16642"/>
                        <a:chOff x="5691495" y="1824685"/>
                        <a:chExt cx="8727" cy="16642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678" name="Freeform: Shape 1677">
                          <a:extLst>
                            <a:ext uri="{FF2B5EF4-FFF2-40B4-BE49-F238E27FC236}">
                              <a16:creationId xmlns:a16="http://schemas.microsoft.com/office/drawing/2014/main" id="{0FD4A35F-3B29-5800-6F48-779EE6FD6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1495" y="1828997"/>
                          <a:ext cx="8727" cy="12330"/>
                        </a:xfrm>
                        <a:custGeom>
                          <a:avLst/>
                          <a:gdLst>
                            <a:gd name="connsiteX0" fmla="*/ 321 w 8727"/>
                            <a:gd name="connsiteY0" fmla="*/ 5070 h 12330"/>
                            <a:gd name="connsiteX1" fmla="*/ 2721 w 8727"/>
                            <a:gd name="connsiteY1" fmla="*/ 12232 h 12330"/>
                            <a:gd name="connsiteX2" fmla="*/ 8407 w 8727"/>
                            <a:gd name="connsiteY2" fmla="*/ 7260 h 12330"/>
                            <a:gd name="connsiteX3" fmla="*/ 6007 w 8727"/>
                            <a:gd name="connsiteY3" fmla="*/ 98 h 12330"/>
                            <a:gd name="connsiteX4" fmla="*/ 321 w 8727"/>
                            <a:gd name="connsiteY4" fmla="*/ 5070 h 123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727" h="12330">
                              <a:moveTo>
                                <a:pt x="321" y="5070"/>
                              </a:moveTo>
                              <a:cubicBezTo>
                                <a:pt x="-584" y="8422"/>
                                <a:pt x="492" y="11623"/>
                                <a:pt x="2721" y="12232"/>
                              </a:cubicBezTo>
                              <a:cubicBezTo>
                                <a:pt x="4950" y="12832"/>
                                <a:pt x="7502" y="10613"/>
                                <a:pt x="8407" y="7260"/>
                              </a:cubicBezTo>
                              <a:cubicBezTo>
                                <a:pt x="9312" y="3908"/>
                                <a:pt x="8236" y="707"/>
                                <a:pt x="6007" y="98"/>
                              </a:cubicBezTo>
                              <a:cubicBezTo>
                                <a:pt x="3778" y="-502"/>
                                <a:pt x="1235" y="1726"/>
                                <a:pt x="321" y="50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79" name="Freeform: Shape 1678">
                          <a:extLst>
                            <a:ext uri="{FF2B5EF4-FFF2-40B4-BE49-F238E27FC236}">
                              <a16:creationId xmlns:a16="http://schemas.microsoft.com/office/drawing/2014/main" id="{C74F9A20-0EE9-CB78-42FE-1D53D7BC07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1882" y="1824685"/>
                          <a:ext cx="6515" cy="5281"/>
                        </a:xfrm>
                        <a:custGeom>
                          <a:avLst/>
                          <a:gdLst>
                            <a:gd name="connsiteX0" fmla="*/ 6515 w 6515"/>
                            <a:gd name="connsiteY0" fmla="*/ 4829 h 5281"/>
                            <a:gd name="connsiteX1" fmla="*/ 0 w 6515"/>
                            <a:gd name="connsiteY1" fmla="*/ 0 h 5281"/>
                            <a:gd name="connsiteX2" fmla="*/ 6515 w 6515"/>
                            <a:gd name="connsiteY2" fmla="*/ 4829 h 52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15" h="5281">
                              <a:moveTo>
                                <a:pt x="6515" y="4829"/>
                              </a:moveTo>
                              <a:lnTo>
                                <a:pt x="0" y="0"/>
                              </a:lnTo>
                              <a:cubicBezTo>
                                <a:pt x="0" y="0"/>
                                <a:pt x="1972" y="7115"/>
                                <a:pt x="6515" y="48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663" name="Graphic 2">
                        <a:extLst>
                          <a:ext uri="{FF2B5EF4-FFF2-40B4-BE49-F238E27FC236}">
                            <a16:creationId xmlns:a16="http://schemas.microsoft.com/office/drawing/2014/main" id="{EEA1183B-1BF5-706A-6F6B-F53127CBB4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50052" y="1812712"/>
                        <a:ext cx="8727" cy="16645"/>
                        <a:chOff x="5650052" y="1812712"/>
                        <a:chExt cx="8727" cy="16645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676" name="Freeform: Shape 1675">
                          <a:extLst>
                            <a:ext uri="{FF2B5EF4-FFF2-40B4-BE49-F238E27FC236}">
                              <a16:creationId xmlns:a16="http://schemas.microsoft.com/office/drawing/2014/main" id="{F4AD3241-7853-3D52-19DF-D3DB45732D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0052" y="1817024"/>
                          <a:ext cx="8727" cy="12332"/>
                        </a:xfrm>
                        <a:custGeom>
                          <a:avLst/>
                          <a:gdLst>
                            <a:gd name="connsiteX0" fmla="*/ 321 w 8727"/>
                            <a:gd name="connsiteY0" fmla="*/ 5070 h 12332"/>
                            <a:gd name="connsiteX1" fmla="*/ 2721 w 8727"/>
                            <a:gd name="connsiteY1" fmla="*/ 12232 h 12332"/>
                            <a:gd name="connsiteX2" fmla="*/ 8407 w 8727"/>
                            <a:gd name="connsiteY2" fmla="*/ 7260 h 12332"/>
                            <a:gd name="connsiteX3" fmla="*/ 6007 w 8727"/>
                            <a:gd name="connsiteY3" fmla="*/ 98 h 12332"/>
                            <a:gd name="connsiteX4" fmla="*/ 321 w 8727"/>
                            <a:gd name="connsiteY4" fmla="*/ 5070 h 123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8727" h="12332">
                              <a:moveTo>
                                <a:pt x="321" y="5070"/>
                              </a:moveTo>
                              <a:cubicBezTo>
                                <a:pt x="-584" y="8422"/>
                                <a:pt x="492" y="11623"/>
                                <a:pt x="2721" y="12232"/>
                              </a:cubicBezTo>
                              <a:cubicBezTo>
                                <a:pt x="4950" y="12842"/>
                                <a:pt x="7502" y="10613"/>
                                <a:pt x="8407" y="7260"/>
                              </a:cubicBezTo>
                              <a:cubicBezTo>
                                <a:pt x="9312" y="3908"/>
                                <a:pt x="8236" y="707"/>
                                <a:pt x="6007" y="98"/>
                              </a:cubicBezTo>
                              <a:cubicBezTo>
                                <a:pt x="3769" y="-502"/>
                                <a:pt x="1225" y="1726"/>
                                <a:pt x="321" y="50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77" name="Freeform: Shape 1676">
                          <a:extLst>
                            <a:ext uri="{FF2B5EF4-FFF2-40B4-BE49-F238E27FC236}">
                              <a16:creationId xmlns:a16="http://schemas.microsoft.com/office/drawing/2014/main" id="{E394B858-0CD1-868B-C8AB-5C71F9AFF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0430" y="1812712"/>
                          <a:ext cx="6515" cy="5281"/>
                        </a:xfrm>
                        <a:custGeom>
                          <a:avLst/>
                          <a:gdLst>
                            <a:gd name="connsiteX0" fmla="*/ 6515 w 6515"/>
                            <a:gd name="connsiteY0" fmla="*/ 4829 h 5281"/>
                            <a:gd name="connsiteX1" fmla="*/ 0 w 6515"/>
                            <a:gd name="connsiteY1" fmla="*/ 0 h 5281"/>
                            <a:gd name="connsiteX2" fmla="*/ 6515 w 6515"/>
                            <a:gd name="connsiteY2" fmla="*/ 4829 h 52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15" h="5281">
                              <a:moveTo>
                                <a:pt x="6515" y="4829"/>
                              </a:moveTo>
                              <a:lnTo>
                                <a:pt x="0" y="0"/>
                              </a:lnTo>
                              <a:cubicBezTo>
                                <a:pt x="0" y="0"/>
                                <a:pt x="1972" y="7115"/>
                                <a:pt x="6515" y="48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664" name="Freeform: Shape 1663">
                        <a:extLst>
                          <a:ext uri="{FF2B5EF4-FFF2-40B4-BE49-F238E27FC236}">
                            <a16:creationId xmlns:a16="http://schemas.microsoft.com/office/drawing/2014/main" id="{F38E41AF-BDD3-133B-59C5-B3462E242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9198" y="1805854"/>
                        <a:ext cx="16259" cy="10572"/>
                      </a:xfrm>
                      <a:custGeom>
                        <a:avLst/>
                        <a:gdLst>
                          <a:gd name="connsiteX0" fmla="*/ 0 w 16259"/>
                          <a:gd name="connsiteY0" fmla="*/ 0 h 10572"/>
                          <a:gd name="connsiteX1" fmla="*/ 16259 w 16259"/>
                          <a:gd name="connsiteY1" fmla="*/ 10573 h 105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259" h="10572">
                            <a:moveTo>
                              <a:pt x="0" y="0"/>
                            </a:moveTo>
                            <a:cubicBezTo>
                              <a:pt x="0" y="0"/>
                              <a:pt x="11897" y="1333"/>
                              <a:pt x="16259" y="10573"/>
                            </a:cubicBezTo>
                          </a:path>
                        </a:pathLst>
                      </a:custGeom>
                      <a:noFill/>
                      <a:ln w="3755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5" name="Freeform: Shape 1664">
                        <a:extLst>
                          <a:ext uri="{FF2B5EF4-FFF2-40B4-BE49-F238E27FC236}">
                            <a16:creationId xmlns:a16="http://schemas.microsoft.com/office/drawing/2014/main" id="{93D8F9B8-75FD-E808-9147-4EFA18A16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2639" y="1794594"/>
                        <a:ext cx="17173" cy="2192"/>
                      </a:xfrm>
                      <a:custGeom>
                        <a:avLst/>
                        <a:gdLst>
                          <a:gd name="connsiteX0" fmla="*/ 17174 w 17173"/>
                          <a:gd name="connsiteY0" fmla="*/ 2192 h 2192"/>
                          <a:gd name="connsiteX1" fmla="*/ 0 w 17173"/>
                          <a:gd name="connsiteY1" fmla="*/ 1544 h 21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7173" h="2192">
                            <a:moveTo>
                              <a:pt x="17174" y="2192"/>
                            </a:moveTo>
                            <a:cubicBezTo>
                              <a:pt x="17174" y="2192"/>
                              <a:pt x="10592" y="-2275"/>
                              <a:pt x="0" y="1544"/>
                            </a:cubicBezTo>
                          </a:path>
                        </a:pathLst>
                      </a:custGeom>
                      <a:noFill/>
                      <a:ln w="3755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6" name="Freeform: Shape 1665">
                        <a:extLst>
                          <a:ext uri="{FF2B5EF4-FFF2-40B4-BE49-F238E27FC236}">
                            <a16:creationId xmlns:a16="http://schemas.microsoft.com/office/drawing/2014/main" id="{46AD7E5F-2E2E-65AE-931E-F7362B3672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0657" y="1759969"/>
                        <a:ext cx="125114" cy="142705"/>
                      </a:xfrm>
                      <a:custGeom>
                        <a:avLst/>
                        <a:gdLst>
                          <a:gd name="connsiteX0" fmla="*/ 98993 w 125114"/>
                          <a:gd name="connsiteY0" fmla="*/ 97053 h 142705"/>
                          <a:gd name="connsiteX1" fmla="*/ 97402 w 125114"/>
                          <a:gd name="connsiteY1" fmla="*/ 33340 h 142705"/>
                          <a:gd name="connsiteX2" fmla="*/ 0 w 125114"/>
                          <a:gd name="connsiteY2" fmla="*/ 61658 h 142705"/>
                          <a:gd name="connsiteX3" fmla="*/ 80972 w 125114"/>
                          <a:gd name="connsiteY3" fmla="*/ 2155 h 142705"/>
                          <a:gd name="connsiteX4" fmla="*/ 82248 w 125114"/>
                          <a:gd name="connsiteY4" fmla="*/ 142706 h 142705"/>
                          <a:gd name="connsiteX5" fmla="*/ 98993 w 125114"/>
                          <a:gd name="connsiteY5" fmla="*/ 97053 h 1427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25114" h="142705">
                            <a:moveTo>
                              <a:pt x="98993" y="97053"/>
                            </a:moveTo>
                            <a:cubicBezTo>
                              <a:pt x="98993" y="97053"/>
                              <a:pt x="88106" y="58638"/>
                              <a:pt x="97402" y="33340"/>
                            </a:cubicBezTo>
                            <a:cubicBezTo>
                              <a:pt x="97402" y="33340"/>
                              <a:pt x="24289" y="-19848"/>
                              <a:pt x="0" y="61658"/>
                            </a:cubicBezTo>
                            <a:cubicBezTo>
                              <a:pt x="0" y="61658"/>
                              <a:pt x="10068" y="-13542"/>
                              <a:pt x="80972" y="2155"/>
                            </a:cubicBezTo>
                            <a:cubicBezTo>
                              <a:pt x="151762" y="17833"/>
                              <a:pt x="126216" y="120922"/>
                              <a:pt x="82248" y="142706"/>
                            </a:cubicBezTo>
                            <a:cubicBezTo>
                              <a:pt x="82248" y="142716"/>
                              <a:pt x="105680" y="121037"/>
                              <a:pt x="98993" y="9705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7" name="Freeform: Shape 1666">
                        <a:extLst>
                          <a:ext uri="{FF2B5EF4-FFF2-40B4-BE49-F238E27FC236}">
                            <a16:creationId xmlns:a16="http://schemas.microsoft.com/office/drawing/2014/main" id="{B49A5D7E-F5DC-1691-F57C-8620E2B92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9512" y="1737814"/>
                        <a:ext cx="131881" cy="157917"/>
                      </a:xfrm>
                      <a:custGeom>
                        <a:avLst/>
                        <a:gdLst>
                          <a:gd name="connsiteX0" fmla="*/ 45296 w 131881"/>
                          <a:gd name="connsiteY0" fmla="*/ 9566 h 157917"/>
                          <a:gd name="connsiteX1" fmla="*/ 1472 w 131881"/>
                          <a:gd name="connsiteY1" fmla="*/ 1965 h 157917"/>
                          <a:gd name="connsiteX2" fmla="*/ 81682 w 131881"/>
                          <a:gd name="connsiteY2" fmla="*/ 98948 h 157917"/>
                          <a:gd name="connsiteX3" fmla="*/ 73223 w 131881"/>
                          <a:gd name="connsiteY3" fmla="*/ 157917 h 157917"/>
                          <a:gd name="connsiteX4" fmla="*/ 129935 w 131881"/>
                          <a:gd name="connsiteY4" fmla="*/ 90080 h 157917"/>
                          <a:gd name="connsiteX5" fmla="*/ 45296 w 131881"/>
                          <a:gd name="connsiteY5" fmla="*/ 9566 h 1579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1881" h="157917">
                            <a:moveTo>
                              <a:pt x="45296" y="9566"/>
                            </a:moveTo>
                            <a:cubicBezTo>
                              <a:pt x="45296" y="9566"/>
                              <a:pt x="12806" y="-5208"/>
                              <a:pt x="1472" y="1965"/>
                            </a:cubicBezTo>
                            <a:cubicBezTo>
                              <a:pt x="-9863" y="9146"/>
                              <a:pt x="46906" y="85737"/>
                              <a:pt x="81682" y="98948"/>
                            </a:cubicBezTo>
                            <a:cubicBezTo>
                              <a:pt x="81682" y="98948"/>
                              <a:pt x="86377" y="141096"/>
                              <a:pt x="73223" y="157917"/>
                            </a:cubicBezTo>
                            <a:cubicBezTo>
                              <a:pt x="73223" y="157917"/>
                              <a:pt x="116381" y="151412"/>
                              <a:pt x="129935" y="90080"/>
                            </a:cubicBezTo>
                            <a:cubicBezTo>
                              <a:pt x="143508" y="28749"/>
                              <a:pt x="82958" y="-6627"/>
                              <a:pt x="45296" y="9566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8" name="Freeform: Shape 1667">
                        <a:extLst>
                          <a:ext uri="{FF2B5EF4-FFF2-40B4-BE49-F238E27FC236}">
                            <a16:creationId xmlns:a16="http://schemas.microsoft.com/office/drawing/2014/main" id="{BEA2B8CA-B611-F93F-0BB4-C4AE94D549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8542" y="1851248"/>
                        <a:ext cx="33176" cy="31759"/>
                      </a:xfrm>
                      <a:custGeom>
                        <a:avLst/>
                        <a:gdLst>
                          <a:gd name="connsiteX0" fmla="*/ 2279 w 33176"/>
                          <a:gd name="connsiteY0" fmla="*/ 12784 h 31759"/>
                          <a:gd name="connsiteX1" fmla="*/ 25691 w 33176"/>
                          <a:gd name="connsiteY1" fmla="*/ 1106 h 31759"/>
                          <a:gd name="connsiteX2" fmla="*/ 4546 w 33176"/>
                          <a:gd name="connsiteY2" fmla="*/ 31701 h 31759"/>
                          <a:gd name="connsiteX3" fmla="*/ 2279 w 33176"/>
                          <a:gd name="connsiteY3" fmla="*/ 12784 h 317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3176" h="31759">
                            <a:moveTo>
                              <a:pt x="2279" y="12784"/>
                            </a:moveTo>
                            <a:cubicBezTo>
                              <a:pt x="4174" y="6250"/>
                              <a:pt x="13738" y="-3256"/>
                              <a:pt x="25691" y="1106"/>
                            </a:cubicBezTo>
                            <a:cubicBezTo>
                              <a:pt x="38055" y="5621"/>
                              <a:pt x="37702" y="33196"/>
                              <a:pt x="4546" y="31701"/>
                            </a:cubicBezTo>
                            <a:cubicBezTo>
                              <a:pt x="-207" y="31482"/>
                              <a:pt x="-1674" y="26414"/>
                              <a:pt x="2279" y="12784"/>
                            </a:cubicBezTo>
                            <a:close/>
                          </a:path>
                        </a:pathLst>
                      </a:custGeom>
                      <a:solidFill>
                        <a:srgbClr val="EEC1B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9" name="Freeform: Shape 1668">
                        <a:extLst>
                          <a:ext uri="{FF2B5EF4-FFF2-40B4-BE49-F238E27FC236}">
                            <a16:creationId xmlns:a16="http://schemas.microsoft.com/office/drawing/2014/main" id="{F63525FE-A276-6BE3-AC80-A4777FC1C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4472" y="1758536"/>
                        <a:ext cx="84914" cy="168285"/>
                      </a:xfrm>
                      <a:custGeom>
                        <a:avLst/>
                        <a:gdLst>
                          <a:gd name="connsiteX0" fmla="*/ 0 w 84914"/>
                          <a:gd name="connsiteY0" fmla="*/ 25381 h 168285"/>
                          <a:gd name="connsiteX1" fmla="*/ 58360 w 84914"/>
                          <a:gd name="connsiteY1" fmla="*/ 1778 h 168285"/>
                          <a:gd name="connsiteX2" fmla="*/ 62265 w 84914"/>
                          <a:gd name="connsiteY2" fmla="*/ 111659 h 168285"/>
                          <a:gd name="connsiteX3" fmla="*/ 44930 w 84914"/>
                          <a:gd name="connsiteY3" fmla="*/ 168285 h 168285"/>
                          <a:gd name="connsiteX4" fmla="*/ 31594 w 84914"/>
                          <a:gd name="connsiteY4" fmla="*/ 122508 h 168285"/>
                          <a:gd name="connsiteX5" fmla="*/ 25584 w 84914"/>
                          <a:gd name="connsiteY5" fmla="*/ 147330 h 168285"/>
                          <a:gd name="connsiteX6" fmla="*/ 35852 w 84914"/>
                          <a:gd name="connsiteY6" fmla="*/ 89370 h 168285"/>
                          <a:gd name="connsiteX7" fmla="*/ 10163 w 84914"/>
                          <a:gd name="connsiteY7" fmla="*/ 63234 h 168285"/>
                          <a:gd name="connsiteX8" fmla="*/ 0 w 84914"/>
                          <a:gd name="connsiteY8" fmla="*/ 25381 h 1682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4914" h="168285">
                            <a:moveTo>
                              <a:pt x="0" y="25381"/>
                            </a:moveTo>
                            <a:cubicBezTo>
                              <a:pt x="0" y="25381"/>
                              <a:pt x="20926" y="-7947"/>
                              <a:pt x="58360" y="1778"/>
                            </a:cubicBezTo>
                            <a:cubicBezTo>
                              <a:pt x="95793" y="11503"/>
                              <a:pt x="90430" y="71721"/>
                              <a:pt x="62265" y="111659"/>
                            </a:cubicBezTo>
                            <a:cubicBezTo>
                              <a:pt x="34099" y="151607"/>
                              <a:pt x="44930" y="168285"/>
                              <a:pt x="44930" y="168285"/>
                            </a:cubicBezTo>
                            <a:cubicBezTo>
                              <a:pt x="44930" y="168285"/>
                              <a:pt x="24203" y="161713"/>
                              <a:pt x="31594" y="122508"/>
                            </a:cubicBezTo>
                            <a:cubicBezTo>
                              <a:pt x="31594" y="122508"/>
                              <a:pt x="27241" y="134995"/>
                              <a:pt x="25584" y="147330"/>
                            </a:cubicBezTo>
                            <a:cubicBezTo>
                              <a:pt x="25584" y="147330"/>
                              <a:pt x="15202" y="124737"/>
                              <a:pt x="35852" y="89370"/>
                            </a:cubicBezTo>
                            <a:cubicBezTo>
                              <a:pt x="56502" y="53995"/>
                              <a:pt x="10163" y="63234"/>
                              <a:pt x="10163" y="63234"/>
                            </a:cubicBezTo>
                            <a:lnTo>
                              <a:pt x="0" y="25381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0" name="Freeform: Shape 1669">
                        <a:extLst>
                          <a:ext uri="{FF2B5EF4-FFF2-40B4-BE49-F238E27FC236}">
                            <a16:creationId xmlns:a16="http://schemas.microsoft.com/office/drawing/2014/main" id="{1011E3EE-BCCA-C34C-0134-693FD8BFC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3593" y="1743598"/>
                        <a:ext cx="52016" cy="87677"/>
                      </a:xfrm>
                      <a:custGeom>
                        <a:avLst/>
                        <a:gdLst>
                          <a:gd name="connsiteX0" fmla="*/ 0 w 52016"/>
                          <a:gd name="connsiteY0" fmla="*/ 0 h 87677"/>
                          <a:gd name="connsiteX1" fmla="*/ 52016 w 52016"/>
                          <a:gd name="connsiteY1" fmla="*/ 87678 h 876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2016" h="87677">
                            <a:moveTo>
                              <a:pt x="0" y="0"/>
                            </a:moveTo>
                            <a:cubicBezTo>
                              <a:pt x="0" y="0"/>
                              <a:pt x="7086" y="61236"/>
                              <a:pt x="52016" y="87678"/>
                            </a:cubicBezTo>
                          </a:path>
                        </a:pathLst>
                      </a:custGeom>
                      <a:noFill/>
                      <a:ln w="3755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1" name="Freeform: Shape 1670">
                        <a:extLst>
                          <a:ext uri="{FF2B5EF4-FFF2-40B4-BE49-F238E27FC236}">
                            <a16:creationId xmlns:a16="http://schemas.microsoft.com/office/drawing/2014/main" id="{109702D2-38FE-2F75-B3F4-B528694EC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3422" y="1873519"/>
                        <a:ext cx="25593" cy="5922"/>
                      </a:xfrm>
                      <a:custGeom>
                        <a:avLst/>
                        <a:gdLst>
                          <a:gd name="connsiteX0" fmla="*/ 25594 w 25593"/>
                          <a:gd name="connsiteY0" fmla="*/ 0 h 5922"/>
                          <a:gd name="connsiteX1" fmla="*/ 0 w 25593"/>
                          <a:gd name="connsiteY1" fmla="*/ 5153 h 59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5593" h="5922">
                            <a:moveTo>
                              <a:pt x="25594" y="0"/>
                            </a:moveTo>
                            <a:cubicBezTo>
                              <a:pt x="25594" y="0"/>
                              <a:pt x="14011" y="8468"/>
                              <a:pt x="0" y="5153"/>
                            </a:cubicBezTo>
                          </a:path>
                        </a:pathLst>
                      </a:custGeom>
                      <a:noFill/>
                      <a:ln w="3755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2" name="Freeform: Shape 1671">
                        <a:extLst>
                          <a:ext uri="{FF2B5EF4-FFF2-40B4-BE49-F238E27FC236}">
                            <a16:creationId xmlns:a16="http://schemas.microsoft.com/office/drawing/2014/main" id="{30DFFE03-2BD6-CACD-4182-537EB3918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9287" y="1827507"/>
                        <a:ext cx="18702" cy="20226"/>
                      </a:xfrm>
                      <a:custGeom>
                        <a:avLst/>
                        <a:gdLst>
                          <a:gd name="connsiteX0" fmla="*/ 193 w 18702"/>
                          <a:gd name="connsiteY0" fmla="*/ 8389 h 20226"/>
                          <a:gd name="connsiteX1" fmla="*/ 7470 w 18702"/>
                          <a:gd name="connsiteY1" fmla="*/ 20076 h 20226"/>
                          <a:gd name="connsiteX2" fmla="*/ 18509 w 18702"/>
                          <a:gd name="connsiteY2" fmla="*/ 11837 h 20226"/>
                          <a:gd name="connsiteX3" fmla="*/ 11232 w 18702"/>
                          <a:gd name="connsiteY3" fmla="*/ 150 h 20226"/>
                          <a:gd name="connsiteX4" fmla="*/ 193 w 18702"/>
                          <a:gd name="connsiteY4" fmla="*/ 8389 h 202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702" h="20226">
                            <a:moveTo>
                              <a:pt x="193" y="8389"/>
                            </a:moveTo>
                            <a:cubicBezTo>
                              <a:pt x="-845" y="13894"/>
                              <a:pt x="2412" y="19124"/>
                              <a:pt x="7470" y="20076"/>
                            </a:cubicBezTo>
                            <a:cubicBezTo>
                              <a:pt x="12528" y="21029"/>
                              <a:pt x="17471" y="17342"/>
                              <a:pt x="18509" y="11837"/>
                            </a:cubicBezTo>
                            <a:cubicBezTo>
                              <a:pt x="19548" y="6332"/>
                              <a:pt x="16290" y="1102"/>
                              <a:pt x="11232" y="150"/>
                            </a:cubicBezTo>
                            <a:cubicBezTo>
                              <a:pt x="6174" y="-803"/>
                              <a:pt x="1240" y="2884"/>
                              <a:pt x="193" y="8389"/>
                            </a:cubicBezTo>
                            <a:close/>
                          </a:path>
                        </a:pathLst>
                      </a:custGeom>
                      <a:noFill/>
                      <a:ln w="2736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3" name="Freeform: Shape 1672">
                        <a:extLst>
                          <a:ext uri="{FF2B5EF4-FFF2-40B4-BE49-F238E27FC236}">
                            <a16:creationId xmlns:a16="http://schemas.microsoft.com/office/drawing/2014/main" id="{69683168-B501-1020-0539-9EAC772BA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140" y="1819775"/>
                        <a:ext cx="18702" cy="20223"/>
                      </a:xfrm>
                      <a:custGeom>
                        <a:avLst/>
                        <a:gdLst>
                          <a:gd name="connsiteX0" fmla="*/ 193 w 18702"/>
                          <a:gd name="connsiteY0" fmla="*/ 8386 h 20223"/>
                          <a:gd name="connsiteX1" fmla="*/ 7470 w 18702"/>
                          <a:gd name="connsiteY1" fmla="*/ 20074 h 20223"/>
                          <a:gd name="connsiteX2" fmla="*/ 18509 w 18702"/>
                          <a:gd name="connsiteY2" fmla="*/ 11834 h 20223"/>
                          <a:gd name="connsiteX3" fmla="*/ 11232 w 18702"/>
                          <a:gd name="connsiteY3" fmla="*/ 147 h 20223"/>
                          <a:gd name="connsiteX4" fmla="*/ 193 w 18702"/>
                          <a:gd name="connsiteY4" fmla="*/ 8386 h 202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8702" h="20223">
                            <a:moveTo>
                              <a:pt x="193" y="8386"/>
                            </a:moveTo>
                            <a:cubicBezTo>
                              <a:pt x="-845" y="13892"/>
                              <a:pt x="2412" y="19121"/>
                              <a:pt x="7470" y="20074"/>
                            </a:cubicBezTo>
                            <a:cubicBezTo>
                              <a:pt x="12528" y="21026"/>
                              <a:pt x="17471" y="17340"/>
                              <a:pt x="18509" y="11834"/>
                            </a:cubicBezTo>
                            <a:cubicBezTo>
                              <a:pt x="19548" y="6329"/>
                              <a:pt x="16290" y="1100"/>
                              <a:pt x="11232" y="147"/>
                            </a:cubicBezTo>
                            <a:cubicBezTo>
                              <a:pt x="6174" y="-796"/>
                              <a:pt x="1231" y="2890"/>
                              <a:pt x="193" y="8386"/>
                            </a:cubicBezTo>
                            <a:close/>
                          </a:path>
                        </a:pathLst>
                      </a:custGeom>
                      <a:noFill/>
                      <a:ln w="2736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4" name="Freeform: Shape 1673">
                        <a:extLst>
                          <a:ext uri="{FF2B5EF4-FFF2-40B4-BE49-F238E27FC236}">
                            <a16:creationId xmlns:a16="http://schemas.microsoft.com/office/drawing/2014/main" id="{23E56CF4-8916-1278-5FCA-D0F15DE8EE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5640" y="1829363"/>
                        <a:ext cx="13839" cy="6532"/>
                      </a:xfrm>
                      <a:custGeom>
                        <a:avLst/>
                        <a:gdLst>
                          <a:gd name="connsiteX0" fmla="*/ 13840 w 13839"/>
                          <a:gd name="connsiteY0" fmla="*/ 6532 h 6532"/>
                          <a:gd name="connsiteX1" fmla="*/ 0 w 13839"/>
                          <a:gd name="connsiteY1" fmla="*/ 2256 h 65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839" h="6532">
                            <a:moveTo>
                              <a:pt x="13840" y="6532"/>
                            </a:moveTo>
                            <a:cubicBezTo>
                              <a:pt x="13840" y="6532"/>
                              <a:pt x="10963" y="-4660"/>
                              <a:pt x="0" y="2256"/>
                            </a:cubicBezTo>
                          </a:path>
                        </a:pathLst>
                      </a:custGeom>
                      <a:noFill/>
                      <a:ln w="2736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5" name="Freeform: Shape 1674">
                        <a:extLst>
                          <a:ext uri="{FF2B5EF4-FFF2-40B4-BE49-F238E27FC236}">
                            <a16:creationId xmlns:a16="http://schemas.microsoft.com/office/drawing/2014/main" id="{B19F189C-43C7-94D2-876C-2E9449AEE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7806" y="1839344"/>
                        <a:ext cx="57759" cy="9563"/>
                      </a:xfrm>
                      <a:custGeom>
                        <a:avLst/>
                        <a:gdLst>
                          <a:gd name="connsiteX0" fmla="*/ 0 w 57759"/>
                          <a:gd name="connsiteY0" fmla="*/ 0 h 9563"/>
                          <a:gd name="connsiteX1" fmla="*/ 57760 w 57759"/>
                          <a:gd name="connsiteY1" fmla="*/ 9563 h 9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7759" h="9563">
                            <a:moveTo>
                              <a:pt x="0" y="0"/>
                            </a:moveTo>
                            <a:cubicBezTo>
                              <a:pt x="0" y="0"/>
                              <a:pt x="51721" y="8087"/>
                              <a:pt x="57760" y="9563"/>
                            </a:cubicBezTo>
                          </a:path>
                        </a:pathLst>
                      </a:custGeom>
                      <a:noFill/>
                      <a:ln w="2736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1656" name="Graphic 2">
                      <a:extLst>
                        <a:ext uri="{FF2B5EF4-FFF2-40B4-BE49-F238E27FC236}">
                          <a16:creationId xmlns:a16="http://schemas.microsoft.com/office/drawing/2014/main" id="{D7C8EBE3-0529-7D9A-482D-73EB9C6EA1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52518" y="1995068"/>
                      <a:ext cx="25279" cy="25174"/>
                      <a:chOff x="5752518" y="1995068"/>
                      <a:chExt cx="25279" cy="25174"/>
                    </a:xfrm>
                  </p:grpSpPr>
                  <p:sp>
                    <p:nvSpPr>
                      <p:cNvPr id="1657" name="Freeform: Shape 1656">
                        <a:extLst>
                          <a:ext uri="{FF2B5EF4-FFF2-40B4-BE49-F238E27FC236}">
                            <a16:creationId xmlns:a16="http://schemas.microsoft.com/office/drawing/2014/main" id="{43F9FFD9-9566-01FE-E43A-8C17E3E75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2518" y="1995068"/>
                        <a:ext cx="25279" cy="25174"/>
                      </a:xfrm>
                      <a:custGeom>
                        <a:avLst/>
                        <a:gdLst>
                          <a:gd name="connsiteX0" fmla="*/ 25279 w 25279"/>
                          <a:gd name="connsiteY0" fmla="*/ 16002 h 25174"/>
                          <a:gd name="connsiteX1" fmla="*/ 8630 w 25279"/>
                          <a:gd name="connsiteY1" fmla="*/ 22612 h 25174"/>
                          <a:gd name="connsiteX2" fmla="*/ 0 w 25279"/>
                          <a:gd name="connsiteY2" fmla="*/ 25175 h 25174"/>
                          <a:gd name="connsiteX3" fmla="*/ 21279 w 25279"/>
                          <a:gd name="connsiteY3" fmla="*/ 143 h 25174"/>
                          <a:gd name="connsiteX4" fmla="*/ 21374 w 25279"/>
                          <a:gd name="connsiteY4" fmla="*/ 0 h 25174"/>
                          <a:gd name="connsiteX5" fmla="*/ 25279 w 25279"/>
                          <a:gd name="connsiteY5" fmla="*/ 16002 h 251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5279" h="25174">
                            <a:moveTo>
                              <a:pt x="25279" y="16002"/>
                            </a:moveTo>
                            <a:cubicBezTo>
                              <a:pt x="19850" y="18507"/>
                              <a:pt x="14326" y="20755"/>
                              <a:pt x="8630" y="22612"/>
                            </a:cubicBezTo>
                            <a:cubicBezTo>
                              <a:pt x="5801" y="23574"/>
                              <a:pt x="2877" y="24451"/>
                              <a:pt x="0" y="25175"/>
                            </a:cubicBezTo>
                            <a:cubicBezTo>
                              <a:pt x="10782" y="10763"/>
                              <a:pt x="20126" y="1238"/>
                              <a:pt x="21279" y="143"/>
                            </a:cubicBezTo>
                            <a:cubicBezTo>
                              <a:pt x="21365" y="48"/>
                              <a:pt x="21374" y="0"/>
                              <a:pt x="21374" y="0"/>
                            </a:cubicBezTo>
                            <a:cubicBezTo>
                              <a:pt x="21374" y="0"/>
                              <a:pt x="22908" y="5887"/>
                              <a:pt x="25279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58" name="Freeform: Shape 1657">
                        <a:extLst>
                          <a:ext uri="{FF2B5EF4-FFF2-40B4-BE49-F238E27FC236}">
                            <a16:creationId xmlns:a16="http://schemas.microsoft.com/office/drawing/2014/main" id="{C23ECBA6-8F57-F258-C984-FDA41F053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2518" y="1995068"/>
                        <a:ext cx="25279" cy="25174"/>
                      </a:xfrm>
                      <a:custGeom>
                        <a:avLst/>
                        <a:gdLst>
                          <a:gd name="connsiteX0" fmla="*/ 25279 w 25279"/>
                          <a:gd name="connsiteY0" fmla="*/ 16002 h 25174"/>
                          <a:gd name="connsiteX1" fmla="*/ 8630 w 25279"/>
                          <a:gd name="connsiteY1" fmla="*/ 22612 h 25174"/>
                          <a:gd name="connsiteX2" fmla="*/ 0 w 25279"/>
                          <a:gd name="connsiteY2" fmla="*/ 25175 h 25174"/>
                          <a:gd name="connsiteX3" fmla="*/ 21279 w 25279"/>
                          <a:gd name="connsiteY3" fmla="*/ 143 h 25174"/>
                          <a:gd name="connsiteX4" fmla="*/ 21374 w 25279"/>
                          <a:gd name="connsiteY4" fmla="*/ 0 h 25174"/>
                          <a:gd name="connsiteX5" fmla="*/ 25279 w 25279"/>
                          <a:gd name="connsiteY5" fmla="*/ 16002 h 251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5279" h="25174">
                            <a:moveTo>
                              <a:pt x="25279" y="16002"/>
                            </a:moveTo>
                            <a:cubicBezTo>
                              <a:pt x="19850" y="18507"/>
                              <a:pt x="14326" y="20755"/>
                              <a:pt x="8630" y="22612"/>
                            </a:cubicBezTo>
                            <a:cubicBezTo>
                              <a:pt x="5801" y="23574"/>
                              <a:pt x="2877" y="24451"/>
                              <a:pt x="0" y="25175"/>
                            </a:cubicBezTo>
                            <a:cubicBezTo>
                              <a:pt x="10782" y="10763"/>
                              <a:pt x="20126" y="1238"/>
                              <a:pt x="21279" y="143"/>
                            </a:cubicBezTo>
                            <a:cubicBezTo>
                              <a:pt x="21365" y="48"/>
                              <a:pt x="21374" y="0"/>
                              <a:pt x="21374" y="0"/>
                            </a:cubicBezTo>
                            <a:cubicBezTo>
                              <a:pt x="21374" y="0"/>
                              <a:pt x="22908" y="5887"/>
                              <a:pt x="25279" y="16002"/>
                            </a:cubicBezTo>
                            <a:close/>
                          </a:path>
                        </a:pathLst>
                      </a:custGeom>
                      <a:solidFill>
                        <a:srgbClr val="91BA4F">
                          <a:alpha val="61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</p:grpSp>
              </p:grpSp>
            </p:grpSp>
            <p:sp>
              <p:nvSpPr>
                <p:cNvPr id="1644" name="Freeform: Shape 1643">
                  <a:extLst>
                    <a:ext uri="{FF2B5EF4-FFF2-40B4-BE49-F238E27FC236}">
                      <a16:creationId xmlns:a16="http://schemas.microsoft.com/office/drawing/2014/main" id="{C5928419-8009-04D5-9A38-BCBF037C58D7}"/>
                    </a:ext>
                  </a:extLst>
                </p:cNvPr>
                <p:cNvSpPr/>
                <p:nvPr/>
              </p:nvSpPr>
              <p:spPr>
                <a:xfrm>
                  <a:off x="5516382" y="1669016"/>
                  <a:ext cx="385794" cy="385916"/>
                </a:xfrm>
                <a:custGeom>
                  <a:avLst/>
                  <a:gdLst>
                    <a:gd name="connsiteX0" fmla="*/ 198684 w 385794"/>
                    <a:gd name="connsiteY0" fmla="*/ 385907 h 385916"/>
                    <a:gd name="connsiteX1" fmla="*/ 195950 w 385794"/>
                    <a:gd name="connsiteY1" fmla="*/ 383259 h 385916"/>
                    <a:gd name="connsiteX2" fmla="*/ 198598 w 385794"/>
                    <a:gd name="connsiteY2" fmla="*/ 380440 h 385916"/>
                    <a:gd name="connsiteX3" fmla="*/ 209342 w 385794"/>
                    <a:gd name="connsiteY3" fmla="*/ 379802 h 385916"/>
                    <a:gd name="connsiteX4" fmla="*/ 212305 w 385794"/>
                    <a:gd name="connsiteY4" fmla="*/ 382288 h 385916"/>
                    <a:gd name="connsiteX5" fmla="*/ 209819 w 385794"/>
                    <a:gd name="connsiteY5" fmla="*/ 385260 h 385916"/>
                    <a:gd name="connsiteX6" fmla="*/ 198760 w 385794"/>
                    <a:gd name="connsiteY6" fmla="*/ 385917 h 385916"/>
                    <a:gd name="connsiteX7" fmla="*/ 198684 w 385794"/>
                    <a:gd name="connsiteY7" fmla="*/ 385907 h 385916"/>
                    <a:gd name="connsiteX8" fmla="*/ 236555 w 385794"/>
                    <a:gd name="connsiteY8" fmla="*/ 380897 h 385916"/>
                    <a:gd name="connsiteX9" fmla="*/ 233898 w 385794"/>
                    <a:gd name="connsiteY9" fmla="*/ 378792 h 385916"/>
                    <a:gd name="connsiteX10" fmla="*/ 235927 w 385794"/>
                    <a:gd name="connsiteY10" fmla="*/ 375496 h 385916"/>
                    <a:gd name="connsiteX11" fmla="*/ 328281 w 385794"/>
                    <a:gd name="connsiteY11" fmla="*/ 322728 h 385916"/>
                    <a:gd name="connsiteX12" fmla="*/ 332148 w 385794"/>
                    <a:gd name="connsiteY12" fmla="*/ 322652 h 385916"/>
                    <a:gd name="connsiteX13" fmla="*/ 332224 w 385794"/>
                    <a:gd name="connsiteY13" fmla="*/ 326519 h 385916"/>
                    <a:gd name="connsiteX14" fmla="*/ 237193 w 385794"/>
                    <a:gd name="connsiteY14" fmla="*/ 380830 h 385916"/>
                    <a:gd name="connsiteX15" fmla="*/ 236555 w 385794"/>
                    <a:gd name="connsiteY15" fmla="*/ 380897 h 385916"/>
                    <a:gd name="connsiteX16" fmla="*/ 118655 w 385794"/>
                    <a:gd name="connsiteY16" fmla="*/ 370886 h 385916"/>
                    <a:gd name="connsiteX17" fmla="*/ 117588 w 385794"/>
                    <a:gd name="connsiteY17" fmla="*/ 370667 h 385916"/>
                    <a:gd name="connsiteX18" fmla="*/ 33073 w 385794"/>
                    <a:gd name="connsiteY18" fmla="*/ 301135 h 385916"/>
                    <a:gd name="connsiteX19" fmla="*/ 33806 w 385794"/>
                    <a:gd name="connsiteY19" fmla="*/ 297344 h 385916"/>
                    <a:gd name="connsiteX20" fmla="*/ 37597 w 385794"/>
                    <a:gd name="connsiteY20" fmla="*/ 298077 h 385916"/>
                    <a:gd name="connsiteX21" fmla="*/ 119712 w 385794"/>
                    <a:gd name="connsiteY21" fmla="*/ 365628 h 385916"/>
                    <a:gd name="connsiteX22" fmla="*/ 121169 w 385794"/>
                    <a:gd name="connsiteY22" fmla="*/ 369210 h 385916"/>
                    <a:gd name="connsiteX23" fmla="*/ 118655 w 385794"/>
                    <a:gd name="connsiteY23" fmla="*/ 370886 h 385916"/>
                    <a:gd name="connsiteX24" fmla="*/ 21681 w 385794"/>
                    <a:gd name="connsiteY24" fmla="*/ 278675 h 385916"/>
                    <a:gd name="connsiteX25" fmla="*/ 19223 w 385794"/>
                    <a:gd name="connsiteY25" fmla="*/ 277132 h 385916"/>
                    <a:gd name="connsiteX26" fmla="*/ 14670 w 385794"/>
                    <a:gd name="connsiteY26" fmla="*/ 267016 h 385916"/>
                    <a:gd name="connsiteX27" fmla="*/ 16147 w 385794"/>
                    <a:gd name="connsiteY27" fmla="*/ 263435 h 385916"/>
                    <a:gd name="connsiteX28" fmla="*/ 19719 w 385794"/>
                    <a:gd name="connsiteY28" fmla="*/ 264911 h 385916"/>
                    <a:gd name="connsiteX29" fmla="*/ 24138 w 385794"/>
                    <a:gd name="connsiteY29" fmla="*/ 274741 h 385916"/>
                    <a:gd name="connsiteX30" fmla="*/ 22872 w 385794"/>
                    <a:gd name="connsiteY30" fmla="*/ 278399 h 385916"/>
                    <a:gd name="connsiteX31" fmla="*/ 21681 w 385794"/>
                    <a:gd name="connsiteY31" fmla="*/ 278675 h 385916"/>
                    <a:gd name="connsiteX32" fmla="*/ 372668 w 385794"/>
                    <a:gd name="connsiteY32" fmla="*/ 257872 h 385916"/>
                    <a:gd name="connsiteX33" fmla="*/ 371782 w 385794"/>
                    <a:gd name="connsiteY33" fmla="*/ 257720 h 385916"/>
                    <a:gd name="connsiteX34" fmla="*/ 370086 w 385794"/>
                    <a:gd name="connsiteY34" fmla="*/ 254243 h 385916"/>
                    <a:gd name="connsiteX35" fmla="*/ 373306 w 385794"/>
                    <a:gd name="connsiteY35" fmla="*/ 243947 h 385916"/>
                    <a:gd name="connsiteX36" fmla="*/ 376678 w 385794"/>
                    <a:gd name="connsiteY36" fmla="*/ 242061 h 385916"/>
                    <a:gd name="connsiteX37" fmla="*/ 378563 w 385794"/>
                    <a:gd name="connsiteY37" fmla="*/ 245433 h 385916"/>
                    <a:gd name="connsiteX38" fmla="*/ 375249 w 385794"/>
                    <a:gd name="connsiteY38" fmla="*/ 256015 h 385916"/>
                    <a:gd name="connsiteX39" fmla="*/ 372668 w 385794"/>
                    <a:gd name="connsiteY39" fmla="*/ 257872 h 385916"/>
                    <a:gd name="connsiteX40" fmla="*/ 382421 w 385794"/>
                    <a:gd name="connsiteY40" fmla="*/ 212324 h 385916"/>
                    <a:gd name="connsiteX41" fmla="*/ 382173 w 385794"/>
                    <a:gd name="connsiteY41" fmla="*/ 212314 h 385916"/>
                    <a:gd name="connsiteX42" fmla="*/ 379688 w 385794"/>
                    <a:gd name="connsiteY42" fmla="*/ 209342 h 385916"/>
                    <a:gd name="connsiteX43" fmla="*/ 380326 w 385794"/>
                    <a:gd name="connsiteY43" fmla="*/ 198579 h 385916"/>
                    <a:gd name="connsiteX44" fmla="*/ 383145 w 385794"/>
                    <a:gd name="connsiteY44" fmla="*/ 195931 h 385916"/>
                    <a:gd name="connsiteX45" fmla="*/ 385793 w 385794"/>
                    <a:gd name="connsiteY45" fmla="*/ 198751 h 385916"/>
                    <a:gd name="connsiteX46" fmla="*/ 385136 w 385794"/>
                    <a:gd name="connsiteY46" fmla="*/ 209828 h 385916"/>
                    <a:gd name="connsiteX47" fmla="*/ 382421 w 385794"/>
                    <a:gd name="connsiteY47" fmla="*/ 212324 h 385916"/>
                    <a:gd name="connsiteX48" fmla="*/ 2736 w 385794"/>
                    <a:gd name="connsiteY48" fmla="*/ 188578 h 385916"/>
                    <a:gd name="connsiteX49" fmla="*/ 2631 w 385794"/>
                    <a:gd name="connsiteY49" fmla="*/ 188578 h 385916"/>
                    <a:gd name="connsiteX50" fmla="*/ 2 w 385794"/>
                    <a:gd name="connsiteY50" fmla="*/ 185739 h 385916"/>
                    <a:gd name="connsiteX51" fmla="*/ 7184 w 385794"/>
                    <a:gd name="connsiteY51" fmla="*/ 140524 h 385916"/>
                    <a:gd name="connsiteX52" fmla="*/ 34968 w 385794"/>
                    <a:gd name="connsiteY52" fmla="*/ 82012 h 385916"/>
                    <a:gd name="connsiteX53" fmla="*/ 38778 w 385794"/>
                    <a:gd name="connsiteY53" fmla="*/ 81345 h 385916"/>
                    <a:gd name="connsiteX54" fmla="*/ 39445 w 385794"/>
                    <a:gd name="connsiteY54" fmla="*/ 85155 h 385916"/>
                    <a:gd name="connsiteX55" fmla="*/ 12461 w 385794"/>
                    <a:gd name="connsiteY55" fmla="*/ 142010 h 385916"/>
                    <a:gd name="connsiteX56" fmla="*/ 5488 w 385794"/>
                    <a:gd name="connsiteY56" fmla="*/ 185949 h 385916"/>
                    <a:gd name="connsiteX57" fmla="*/ 2736 w 385794"/>
                    <a:gd name="connsiteY57" fmla="*/ 188578 h 385916"/>
                    <a:gd name="connsiteX58" fmla="*/ 381926 w 385794"/>
                    <a:gd name="connsiteY58" fmla="*/ 174090 h 385916"/>
                    <a:gd name="connsiteX59" fmla="*/ 379211 w 385794"/>
                    <a:gd name="connsiteY59" fmla="*/ 171671 h 385916"/>
                    <a:gd name="connsiteX60" fmla="*/ 337625 w 385794"/>
                    <a:gd name="connsiteY60" fmla="*/ 73782 h 385916"/>
                    <a:gd name="connsiteX61" fmla="*/ 337996 w 385794"/>
                    <a:gd name="connsiteY61" fmla="*/ 69934 h 385916"/>
                    <a:gd name="connsiteX62" fmla="*/ 341845 w 385794"/>
                    <a:gd name="connsiteY62" fmla="*/ 70315 h 385916"/>
                    <a:gd name="connsiteX63" fmla="*/ 384640 w 385794"/>
                    <a:gd name="connsiteY63" fmla="*/ 171052 h 385916"/>
                    <a:gd name="connsiteX64" fmla="*/ 382231 w 385794"/>
                    <a:gd name="connsiteY64" fmla="*/ 174081 h 385916"/>
                    <a:gd name="connsiteX65" fmla="*/ 381926 w 385794"/>
                    <a:gd name="connsiteY65" fmla="*/ 174090 h 385916"/>
                    <a:gd name="connsiteX66" fmla="*/ 54485 w 385794"/>
                    <a:gd name="connsiteY66" fmla="*/ 65143 h 385916"/>
                    <a:gd name="connsiteX67" fmla="*/ 52608 w 385794"/>
                    <a:gd name="connsiteY67" fmla="*/ 64391 h 385916"/>
                    <a:gd name="connsiteX68" fmla="*/ 52504 w 385794"/>
                    <a:gd name="connsiteY68" fmla="*/ 60524 h 385916"/>
                    <a:gd name="connsiteX69" fmla="*/ 60352 w 385794"/>
                    <a:gd name="connsiteY69" fmla="*/ 52675 h 385916"/>
                    <a:gd name="connsiteX70" fmla="*/ 64220 w 385794"/>
                    <a:gd name="connsiteY70" fmla="*/ 52789 h 385916"/>
                    <a:gd name="connsiteX71" fmla="*/ 64105 w 385794"/>
                    <a:gd name="connsiteY71" fmla="*/ 56657 h 385916"/>
                    <a:gd name="connsiteX72" fmla="*/ 56466 w 385794"/>
                    <a:gd name="connsiteY72" fmla="*/ 64286 h 385916"/>
                    <a:gd name="connsiteX73" fmla="*/ 54485 w 385794"/>
                    <a:gd name="connsiteY73" fmla="*/ 65143 h 385916"/>
                    <a:gd name="connsiteX74" fmla="*/ 275751 w 385794"/>
                    <a:gd name="connsiteY74" fmla="*/ 24453 h 385916"/>
                    <a:gd name="connsiteX75" fmla="*/ 274560 w 385794"/>
                    <a:gd name="connsiteY75" fmla="*/ 24186 h 385916"/>
                    <a:gd name="connsiteX76" fmla="*/ 264711 w 385794"/>
                    <a:gd name="connsiteY76" fmla="*/ 19785 h 385916"/>
                    <a:gd name="connsiteX77" fmla="*/ 263225 w 385794"/>
                    <a:gd name="connsiteY77" fmla="*/ 16204 h 385916"/>
                    <a:gd name="connsiteX78" fmla="*/ 266807 w 385794"/>
                    <a:gd name="connsiteY78" fmla="*/ 14718 h 385916"/>
                    <a:gd name="connsiteX79" fmla="*/ 276932 w 385794"/>
                    <a:gd name="connsiteY79" fmla="*/ 19252 h 385916"/>
                    <a:gd name="connsiteX80" fmla="*/ 278208 w 385794"/>
                    <a:gd name="connsiteY80" fmla="*/ 22900 h 385916"/>
                    <a:gd name="connsiteX81" fmla="*/ 275751 w 385794"/>
                    <a:gd name="connsiteY81" fmla="*/ 24453 h 385916"/>
                    <a:gd name="connsiteX82" fmla="*/ 132018 w 385794"/>
                    <a:gd name="connsiteY82" fmla="*/ 15470 h 385916"/>
                    <a:gd name="connsiteX83" fmla="*/ 129428 w 385794"/>
                    <a:gd name="connsiteY83" fmla="*/ 13613 h 385916"/>
                    <a:gd name="connsiteX84" fmla="*/ 131142 w 385794"/>
                    <a:gd name="connsiteY84" fmla="*/ 10146 h 385916"/>
                    <a:gd name="connsiteX85" fmla="*/ 240508 w 385794"/>
                    <a:gd name="connsiteY85" fmla="*/ 5993 h 385916"/>
                    <a:gd name="connsiteX86" fmla="*/ 242480 w 385794"/>
                    <a:gd name="connsiteY86" fmla="*/ 9327 h 385916"/>
                    <a:gd name="connsiteX87" fmla="*/ 239146 w 385794"/>
                    <a:gd name="connsiteY87" fmla="*/ 11298 h 385916"/>
                    <a:gd name="connsiteX88" fmla="*/ 132895 w 385794"/>
                    <a:gd name="connsiteY88" fmla="*/ 15328 h 385916"/>
                    <a:gd name="connsiteX89" fmla="*/ 132018 w 385794"/>
                    <a:gd name="connsiteY89" fmla="*/ 15470 h 38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385794" h="385916">
                      <a:moveTo>
                        <a:pt x="198684" y="385907"/>
                      </a:moveTo>
                      <a:cubicBezTo>
                        <a:pt x="197207" y="385907"/>
                        <a:pt x="195998" y="384745"/>
                        <a:pt x="195950" y="383259"/>
                      </a:cubicBezTo>
                      <a:cubicBezTo>
                        <a:pt x="195903" y="381745"/>
                        <a:pt x="197093" y="380488"/>
                        <a:pt x="198598" y="380440"/>
                      </a:cubicBezTo>
                      <a:cubicBezTo>
                        <a:pt x="202199" y="380326"/>
                        <a:pt x="205780" y="380116"/>
                        <a:pt x="209342" y="379802"/>
                      </a:cubicBezTo>
                      <a:cubicBezTo>
                        <a:pt x="210847" y="379716"/>
                        <a:pt x="212171" y="380783"/>
                        <a:pt x="212305" y="382288"/>
                      </a:cubicBezTo>
                      <a:cubicBezTo>
                        <a:pt x="212438" y="383793"/>
                        <a:pt x="211324" y="385117"/>
                        <a:pt x="209819" y="385260"/>
                      </a:cubicBezTo>
                      <a:cubicBezTo>
                        <a:pt x="206151" y="385583"/>
                        <a:pt x="202456" y="385803"/>
                        <a:pt x="198760" y="385917"/>
                      </a:cubicBezTo>
                      <a:cubicBezTo>
                        <a:pt x="198741" y="385907"/>
                        <a:pt x="198713" y="385907"/>
                        <a:pt x="198684" y="385907"/>
                      </a:cubicBezTo>
                      <a:close/>
                      <a:moveTo>
                        <a:pt x="236555" y="380897"/>
                      </a:moveTo>
                      <a:cubicBezTo>
                        <a:pt x="235317" y="380897"/>
                        <a:pt x="234193" y="380049"/>
                        <a:pt x="233898" y="378792"/>
                      </a:cubicBezTo>
                      <a:cubicBezTo>
                        <a:pt x="233545" y="377316"/>
                        <a:pt x="234460" y="375849"/>
                        <a:pt x="235927" y="375496"/>
                      </a:cubicBezTo>
                      <a:cubicBezTo>
                        <a:pt x="271226" y="367133"/>
                        <a:pt x="303164" y="348884"/>
                        <a:pt x="328281" y="322728"/>
                      </a:cubicBezTo>
                      <a:cubicBezTo>
                        <a:pt x="329319" y="321633"/>
                        <a:pt x="331062" y="321595"/>
                        <a:pt x="332148" y="322652"/>
                      </a:cubicBezTo>
                      <a:cubicBezTo>
                        <a:pt x="333244" y="323699"/>
                        <a:pt x="333272" y="325423"/>
                        <a:pt x="332224" y="326519"/>
                      </a:cubicBezTo>
                      <a:cubicBezTo>
                        <a:pt x="306383" y="353446"/>
                        <a:pt x="273512" y="372220"/>
                        <a:pt x="237193" y="380830"/>
                      </a:cubicBezTo>
                      <a:cubicBezTo>
                        <a:pt x="236974" y="380878"/>
                        <a:pt x="236755" y="380897"/>
                        <a:pt x="236555" y="380897"/>
                      </a:cubicBezTo>
                      <a:close/>
                      <a:moveTo>
                        <a:pt x="118655" y="370886"/>
                      </a:moveTo>
                      <a:cubicBezTo>
                        <a:pt x="118293" y="370886"/>
                        <a:pt x="117940" y="370820"/>
                        <a:pt x="117588" y="370667"/>
                      </a:cubicBezTo>
                      <a:cubicBezTo>
                        <a:pt x="83250" y="356170"/>
                        <a:pt x="54028" y="332129"/>
                        <a:pt x="33073" y="301135"/>
                      </a:cubicBezTo>
                      <a:cubicBezTo>
                        <a:pt x="32225" y="299887"/>
                        <a:pt x="32549" y="298182"/>
                        <a:pt x="33806" y="297344"/>
                      </a:cubicBezTo>
                      <a:cubicBezTo>
                        <a:pt x="35054" y="296506"/>
                        <a:pt x="36759" y="296829"/>
                        <a:pt x="37597" y="298077"/>
                      </a:cubicBezTo>
                      <a:cubicBezTo>
                        <a:pt x="57962" y="328186"/>
                        <a:pt x="86355" y="351541"/>
                        <a:pt x="119712" y="365628"/>
                      </a:cubicBezTo>
                      <a:cubicBezTo>
                        <a:pt x="121103" y="366219"/>
                        <a:pt x="121750" y="367819"/>
                        <a:pt x="121169" y="369210"/>
                      </a:cubicBezTo>
                      <a:cubicBezTo>
                        <a:pt x="120731" y="370258"/>
                        <a:pt x="119722" y="370886"/>
                        <a:pt x="118655" y="370886"/>
                      </a:cubicBezTo>
                      <a:close/>
                      <a:moveTo>
                        <a:pt x="21681" y="278675"/>
                      </a:moveTo>
                      <a:cubicBezTo>
                        <a:pt x="20671" y="278675"/>
                        <a:pt x="19690" y="278103"/>
                        <a:pt x="19223" y="277132"/>
                      </a:cubicBezTo>
                      <a:cubicBezTo>
                        <a:pt x="17614" y="273807"/>
                        <a:pt x="16090" y="270426"/>
                        <a:pt x="14670" y="267016"/>
                      </a:cubicBezTo>
                      <a:cubicBezTo>
                        <a:pt x="14090" y="265626"/>
                        <a:pt x="14747" y="264025"/>
                        <a:pt x="16147" y="263435"/>
                      </a:cubicBezTo>
                      <a:cubicBezTo>
                        <a:pt x="17547" y="262854"/>
                        <a:pt x="19138" y="263511"/>
                        <a:pt x="19719" y="264911"/>
                      </a:cubicBezTo>
                      <a:cubicBezTo>
                        <a:pt x="21100" y="268235"/>
                        <a:pt x="22576" y="271503"/>
                        <a:pt x="24138" y="274741"/>
                      </a:cubicBezTo>
                      <a:cubicBezTo>
                        <a:pt x="24796" y="276103"/>
                        <a:pt x="24233" y="277732"/>
                        <a:pt x="22872" y="278399"/>
                      </a:cubicBezTo>
                      <a:cubicBezTo>
                        <a:pt x="22490" y="278589"/>
                        <a:pt x="22090" y="278675"/>
                        <a:pt x="21681" y="278675"/>
                      </a:cubicBezTo>
                      <a:close/>
                      <a:moveTo>
                        <a:pt x="372668" y="257872"/>
                      </a:moveTo>
                      <a:cubicBezTo>
                        <a:pt x="372372" y="257872"/>
                        <a:pt x="372067" y="257825"/>
                        <a:pt x="371782" y="257720"/>
                      </a:cubicBezTo>
                      <a:cubicBezTo>
                        <a:pt x="370353" y="257234"/>
                        <a:pt x="369591" y="255681"/>
                        <a:pt x="370086" y="254243"/>
                      </a:cubicBezTo>
                      <a:cubicBezTo>
                        <a:pt x="371239" y="250862"/>
                        <a:pt x="372325" y="247423"/>
                        <a:pt x="373306" y="243947"/>
                      </a:cubicBezTo>
                      <a:cubicBezTo>
                        <a:pt x="373715" y="242489"/>
                        <a:pt x="375239" y="241642"/>
                        <a:pt x="376678" y="242061"/>
                      </a:cubicBezTo>
                      <a:cubicBezTo>
                        <a:pt x="378135" y="242470"/>
                        <a:pt x="378973" y="243985"/>
                        <a:pt x="378563" y="245433"/>
                      </a:cubicBezTo>
                      <a:cubicBezTo>
                        <a:pt x="377544" y="249014"/>
                        <a:pt x="376440" y="252538"/>
                        <a:pt x="375249" y="256015"/>
                      </a:cubicBezTo>
                      <a:cubicBezTo>
                        <a:pt x="374868" y="257167"/>
                        <a:pt x="373801" y="257872"/>
                        <a:pt x="372668" y="257872"/>
                      </a:cubicBezTo>
                      <a:close/>
                      <a:moveTo>
                        <a:pt x="382421" y="212324"/>
                      </a:moveTo>
                      <a:cubicBezTo>
                        <a:pt x="382335" y="212324"/>
                        <a:pt x="382259" y="212324"/>
                        <a:pt x="382173" y="212314"/>
                      </a:cubicBezTo>
                      <a:cubicBezTo>
                        <a:pt x="380669" y="212181"/>
                        <a:pt x="379564" y="210857"/>
                        <a:pt x="379688" y="209342"/>
                      </a:cubicBezTo>
                      <a:cubicBezTo>
                        <a:pt x="380002" y="205751"/>
                        <a:pt x="380221" y="202161"/>
                        <a:pt x="380326" y="198579"/>
                      </a:cubicBezTo>
                      <a:cubicBezTo>
                        <a:pt x="380373" y="197065"/>
                        <a:pt x="381754" y="195950"/>
                        <a:pt x="383145" y="195931"/>
                      </a:cubicBezTo>
                      <a:cubicBezTo>
                        <a:pt x="384660" y="195979"/>
                        <a:pt x="385841" y="197236"/>
                        <a:pt x="385793" y="198751"/>
                      </a:cubicBezTo>
                      <a:cubicBezTo>
                        <a:pt x="385679" y="202437"/>
                        <a:pt x="385460" y="206123"/>
                        <a:pt x="385136" y="209828"/>
                      </a:cubicBezTo>
                      <a:cubicBezTo>
                        <a:pt x="385012" y="211247"/>
                        <a:pt x="383821" y="212324"/>
                        <a:pt x="382421" y="212324"/>
                      </a:cubicBezTo>
                      <a:close/>
                      <a:moveTo>
                        <a:pt x="2736" y="188578"/>
                      </a:moveTo>
                      <a:cubicBezTo>
                        <a:pt x="2707" y="188578"/>
                        <a:pt x="2669" y="188578"/>
                        <a:pt x="2631" y="188578"/>
                      </a:cubicBezTo>
                      <a:cubicBezTo>
                        <a:pt x="1126" y="188521"/>
                        <a:pt x="-55" y="187244"/>
                        <a:pt x="2" y="185739"/>
                      </a:cubicBezTo>
                      <a:cubicBezTo>
                        <a:pt x="592" y="170528"/>
                        <a:pt x="3002" y="155317"/>
                        <a:pt x="7184" y="140524"/>
                      </a:cubicBezTo>
                      <a:cubicBezTo>
                        <a:pt x="13137" y="119455"/>
                        <a:pt x="22481" y="99767"/>
                        <a:pt x="34968" y="82012"/>
                      </a:cubicBezTo>
                      <a:cubicBezTo>
                        <a:pt x="35835" y="80783"/>
                        <a:pt x="37540" y="80479"/>
                        <a:pt x="38778" y="81345"/>
                      </a:cubicBezTo>
                      <a:cubicBezTo>
                        <a:pt x="40016" y="82212"/>
                        <a:pt x="40312" y="83917"/>
                        <a:pt x="39445" y="85155"/>
                      </a:cubicBezTo>
                      <a:cubicBezTo>
                        <a:pt x="27329" y="102405"/>
                        <a:pt x="18242" y="121531"/>
                        <a:pt x="12461" y="142010"/>
                      </a:cubicBezTo>
                      <a:cubicBezTo>
                        <a:pt x="8403" y="156383"/>
                        <a:pt x="6050" y="171166"/>
                        <a:pt x="5488" y="185949"/>
                      </a:cubicBezTo>
                      <a:cubicBezTo>
                        <a:pt x="5412" y="187416"/>
                        <a:pt x="4193" y="188578"/>
                        <a:pt x="2736" y="188578"/>
                      </a:cubicBezTo>
                      <a:close/>
                      <a:moveTo>
                        <a:pt x="381926" y="174090"/>
                      </a:moveTo>
                      <a:cubicBezTo>
                        <a:pt x="380554" y="174090"/>
                        <a:pt x="379373" y="173062"/>
                        <a:pt x="379211" y="171671"/>
                      </a:cubicBezTo>
                      <a:cubicBezTo>
                        <a:pt x="375077" y="135705"/>
                        <a:pt x="360704" y="101853"/>
                        <a:pt x="337625" y="73782"/>
                      </a:cubicBezTo>
                      <a:cubicBezTo>
                        <a:pt x="336663" y="72620"/>
                        <a:pt x="336834" y="70896"/>
                        <a:pt x="337996" y="69934"/>
                      </a:cubicBezTo>
                      <a:cubicBezTo>
                        <a:pt x="339168" y="68972"/>
                        <a:pt x="340892" y="69134"/>
                        <a:pt x="341845" y="70315"/>
                      </a:cubicBezTo>
                      <a:cubicBezTo>
                        <a:pt x="365590" y="99195"/>
                        <a:pt x="380392" y="134038"/>
                        <a:pt x="384640" y="171052"/>
                      </a:cubicBezTo>
                      <a:cubicBezTo>
                        <a:pt x="384812" y="172557"/>
                        <a:pt x="383736" y="173909"/>
                        <a:pt x="382231" y="174081"/>
                      </a:cubicBezTo>
                      <a:cubicBezTo>
                        <a:pt x="382135" y="174090"/>
                        <a:pt x="382031" y="174090"/>
                        <a:pt x="381926" y="174090"/>
                      </a:cubicBezTo>
                      <a:close/>
                      <a:moveTo>
                        <a:pt x="54485" y="65143"/>
                      </a:moveTo>
                      <a:cubicBezTo>
                        <a:pt x="53809" y="65143"/>
                        <a:pt x="53132" y="64896"/>
                        <a:pt x="52608" y="64391"/>
                      </a:cubicBezTo>
                      <a:cubicBezTo>
                        <a:pt x="51513" y="63353"/>
                        <a:pt x="51456" y="61629"/>
                        <a:pt x="52504" y="60524"/>
                      </a:cubicBezTo>
                      <a:cubicBezTo>
                        <a:pt x="55047" y="57828"/>
                        <a:pt x="57666" y="55209"/>
                        <a:pt x="60352" y="52675"/>
                      </a:cubicBezTo>
                      <a:cubicBezTo>
                        <a:pt x="61457" y="51656"/>
                        <a:pt x="63181" y="51694"/>
                        <a:pt x="64220" y="52789"/>
                      </a:cubicBezTo>
                      <a:cubicBezTo>
                        <a:pt x="65258" y="53894"/>
                        <a:pt x="65210" y="55618"/>
                        <a:pt x="64105" y="56657"/>
                      </a:cubicBezTo>
                      <a:cubicBezTo>
                        <a:pt x="61495" y="59124"/>
                        <a:pt x="58943" y="61667"/>
                        <a:pt x="56466" y="64286"/>
                      </a:cubicBezTo>
                      <a:cubicBezTo>
                        <a:pt x="55933" y="64858"/>
                        <a:pt x="55209" y="65143"/>
                        <a:pt x="54485" y="65143"/>
                      </a:cubicBezTo>
                      <a:close/>
                      <a:moveTo>
                        <a:pt x="275751" y="24453"/>
                      </a:moveTo>
                      <a:cubicBezTo>
                        <a:pt x="275351" y="24453"/>
                        <a:pt x="274951" y="24367"/>
                        <a:pt x="274560" y="24186"/>
                      </a:cubicBezTo>
                      <a:cubicBezTo>
                        <a:pt x="271341" y="22633"/>
                        <a:pt x="268055" y="21166"/>
                        <a:pt x="264711" y="19785"/>
                      </a:cubicBezTo>
                      <a:cubicBezTo>
                        <a:pt x="263311" y="19204"/>
                        <a:pt x="262654" y="17604"/>
                        <a:pt x="263225" y="16204"/>
                      </a:cubicBezTo>
                      <a:cubicBezTo>
                        <a:pt x="263806" y="14813"/>
                        <a:pt x="265397" y="14166"/>
                        <a:pt x="266807" y="14718"/>
                      </a:cubicBezTo>
                      <a:cubicBezTo>
                        <a:pt x="270236" y="16137"/>
                        <a:pt x="273617" y="17652"/>
                        <a:pt x="276932" y="19252"/>
                      </a:cubicBezTo>
                      <a:cubicBezTo>
                        <a:pt x="278294" y="19909"/>
                        <a:pt x="278865" y="21547"/>
                        <a:pt x="278208" y="22900"/>
                      </a:cubicBezTo>
                      <a:cubicBezTo>
                        <a:pt x="277741" y="23881"/>
                        <a:pt x="276760" y="24453"/>
                        <a:pt x="275751" y="24453"/>
                      </a:cubicBezTo>
                      <a:close/>
                      <a:moveTo>
                        <a:pt x="132018" y="15470"/>
                      </a:moveTo>
                      <a:cubicBezTo>
                        <a:pt x="130875" y="15470"/>
                        <a:pt x="129818" y="14756"/>
                        <a:pt x="129428" y="13613"/>
                      </a:cubicBezTo>
                      <a:cubicBezTo>
                        <a:pt x="128942" y="12184"/>
                        <a:pt x="129713" y="10632"/>
                        <a:pt x="131142" y="10146"/>
                      </a:cubicBezTo>
                      <a:cubicBezTo>
                        <a:pt x="166308" y="-1770"/>
                        <a:pt x="204399" y="-3237"/>
                        <a:pt x="240508" y="5993"/>
                      </a:cubicBezTo>
                      <a:cubicBezTo>
                        <a:pt x="241965" y="6374"/>
                        <a:pt x="242851" y="7860"/>
                        <a:pt x="242480" y="9327"/>
                      </a:cubicBezTo>
                      <a:cubicBezTo>
                        <a:pt x="242099" y="10784"/>
                        <a:pt x="240632" y="11660"/>
                        <a:pt x="239146" y="11298"/>
                      </a:cubicBezTo>
                      <a:cubicBezTo>
                        <a:pt x="204065" y="2335"/>
                        <a:pt x="167070" y="3764"/>
                        <a:pt x="132895" y="15328"/>
                      </a:cubicBezTo>
                      <a:cubicBezTo>
                        <a:pt x="132599" y="15423"/>
                        <a:pt x="132304" y="15470"/>
                        <a:pt x="132018" y="1547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5" name="Freeform: Shape 1644">
                  <a:extLst>
                    <a:ext uri="{FF2B5EF4-FFF2-40B4-BE49-F238E27FC236}">
                      <a16:creationId xmlns:a16="http://schemas.microsoft.com/office/drawing/2014/main" id="{A7F9D9AE-90D0-ADCA-2725-DA7DA7E97C2E}"/>
                    </a:ext>
                  </a:extLst>
                </p:cNvPr>
                <p:cNvSpPr/>
                <p:nvPr/>
              </p:nvSpPr>
              <p:spPr>
                <a:xfrm>
                  <a:off x="5516382" y="1669016"/>
                  <a:ext cx="385794" cy="385916"/>
                </a:xfrm>
                <a:custGeom>
                  <a:avLst/>
                  <a:gdLst>
                    <a:gd name="connsiteX0" fmla="*/ 198684 w 385794"/>
                    <a:gd name="connsiteY0" fmla="*/ 385907 h 385916"/>
                    <a:gd name="connsiteX1" fmla="*/ 195950 w 385794"/>
                    <a:gd name="connsiteY1" fmla="*/ 383259 h 385916"/>
                    <a:gd name="connsiteX2" fmla="*/ 198598 w 385794"/>
                    <a:gd name="connsiteY2" fmla="*/ 380440 h 385916"/>
                    <a:gd name="connsiteX3" fmla="*/ 209342 w 385794"/>
                    <a:gd name="connsiteY3" fmla="*/ 379802 h 385916"/>
                    <a:gd name="connsiteX4" fmla="*/ 212305 w 385794"/>
                    <a:gd name="connsiteY4" fmla="*/ 382288 h 385916"/>
                    <a:gd name="connsiteX5" fmla="*/ 209819 w 385794"/>
                    <a:gd name="connsiteY5" fmla="*/ 385260 h 385916"/>
                    <a:gd name="connsiteX6" fmla="*/ 198760 w 385794"/>
                    <a:gd name="connsiteY6" fmla="*/ 385917 h 385916"/>
                    <a:gd name="connsiteX7" fmla="*/ 198684 w 385794"/>
                    <a:gd name="connsiteY7" fmla="*/ 385907 h 385916"/>
                    <a:gd name="connsiteX8" fmla="*/ 236555 w 385794"/>
                    <a:gd name="connsiteY8" fmla="*/ 380897 h 385916"/>
                    <a:gd name="connsiteX9" fmla="*/ 233898 w 385794"/>
                    <a:gd name="connsiteY9" fmla="*/ 378792 h 385916"/>
                    <a:gd name="connsiteX10" fmla="*/ 235927 w 385794"/>
                    <a:gd name="connsiteY10" fmla="*/ 375496 h 385916"/>
                    <a:gd name="connsiteX11" fmla="*/ 328281 w 385794"/>
                    <a:gd name="connsiteY11" fmla="*/ 322728 h 385916"/>
                    <a:gd name="connsiteX12" fmla="*/ 332148 w 385794"/>
                    <a:gd name="connsiteY12" fmla="*/ 322652 h 385916"/>
                    <a:gd name="connsiteX13" fmla="*/ 332224 w 385794"/>
                    <a:gd name="connsiteY13" fmla="*/ 326519 h 385916"/>
                    <a:gd name="connsiteX14" fmla="*/ 237193 w 385794"/>
                    <a:gd name="connsiteY14" fmla="*/ 380830 h 385916"/>
                    <a:gd name="connsiteX15" fmla="*/ 236555 w 385794"/>
                    <a:gd name="connsiteY15" fmla="*/ 380897 h 385916"/>
                    <a:gd name="connsiteX16" fmla="*/ 118655 w 385794"/>
                    <a:gd name="connsiteY16" fmla="*/ 370886 h 385916"/>
                    <a:gd name="connsiteX17" fmla="*/ 117588 w 385794"/>
                    <a:gd name="connsiteY17" fmla="*/ 370667 h 385916"/>
                    <a:gd name="connsiteX18" fmla="*/ 33073 w 385794"/>
                    <a:gd name="connsiteY18" fmla="*/ 301135 h 385916"/>
                    <a:gd name="connsiteX19" fmla="*/ 33806 w 385794"/>
                    <a:gd name="connsiteY19" fmla="*/ 297344 h 385916"/>
                    <a:gd name="connsiteX20" fmla="*/ 37597 w 385794"/>
                    <a:gd name="connsiteY20" fmla="*/ 298077 h 385916"/>
                    <a:gd name="connsiteX21" fmla="*/ 119712 w 385794"/>
                    <a:gd name="connsiteY21" fmla="*/ 365628 h 385916"/>
                    <a:gd name="connsiteX22" fmla="*/ 121169 w 385794"/>
                    <a:gd name="connsiteY22" fmla="*/ 369210 h 385916"/>
                    <a:gd name="connsiteX23" fmla="*/ 118655 w 385794"/>
                    <a:gd name="connsiteY23" fmla="*/ 370886 h 385916"/>
                    <a:gd name="connsiteX24" fmla="*/ 21681 w 385794"/>
                    <a:gd name="connsiteY24" fmla="*/ 278675 h 385916"/>
                    <a:gd name="connsiteX25" fmla="*/ 19223 w 385794"/>
                    <a:gd name="connsiteY25" fmla="*/ 277132 h 385916"/>
                    <a:gd name="connsiteX26" fmla="*/ 14670 w 385794"/>
                    <a:gd name="connsiteY26" fmla="*/ 267016 h 385916"/>
                    <a:gd name="connsiteX27" fmla="*/ 16147 w 385794"/>
                    <a:gd name="connsiteY27" fmla="*/ 263435 h 385916"/>
                    <a:gd name="connsiteX28" fmla="*/ 19719 w 385794"/>
                    <a:gd name="connsiteY28" fmla="*/ 264911 h 385916"/>
                    <a:gd name="connsiteX29" fmla="*/ 24138 w 385794"/>
                    <a:gd name="connsiteY29" fmla="*/ 274741 h 385916"/>
                    <a:gd name="connsiteX30" fmla="*/ 22872 w 385794"/>
                    <a:gd name="connsiteY30" fmla="*/ 278399 h 385916"/>
                    <a:gd name="connsiteX31" fmla="*/ 21681 w 385794"/>
                    <a:gd name="connsiteY31" fmla="*/ 278675 h 385916"/>
                    <a:gd name="connsiteX32" fmla="*/ 372668 w 385794"/>
                    <a:gd name="connsiteY32" fmla="*/ 257872 h 385916"/>
                    <a:gd name="connsiteX33" fmla="*/ 371782 w 385794"/>
                    <a:gd name="connsiteY33" fmla="*/ 257720 h 385916"/>
                    <a:gd name="connsiteX34" fmla="*/ 370086 w 385794"/>
                    <a:gd name="connsiteY34" fmla="*/ 254243 h 385916"/>
                    <a:gd name="connsiteX35" fmla="*/ 373306 w 385794"/>
                    <a:gd name="connsiteY35" fmla="*/ 243947 h 385916"/>
                    <a:gd name="connsiteX36" fmla="*/ 376678 w 385794"/>
                    <a:gd name="connsiteY36" fmla="*/ 242061 h 385916"/>
                    <a:gd name="connsiteX37" fmla="*/ 378563 w 385794"/>
                    <a:gd name="connsiteY37" fmla="*/ 245433 h 385916"/>
                    <a:gd name="connsiteX38" fmla="*/ 375249 w 385794"/>
                    <a:gd name="connsiteY38" fmla="*/ 256015 h 385916"/>
                    <a:gd name="connsiteX39" fmla="*/ 372668 w 385794"/>
                    <a:gd name="connsiteY39" fmla="*/ 257872 h 385916"/>
                    <a:gd name="connsiteX40" fmla="*/ 382421 w 385794"/>
                    <a:gd name="connsiteY40" fmla="*/ 212324 h 385916"/>
                    <a:gd name="connsiteX41" fmla="*/ 382173 w 385794"/>
                    <a:gd name="connsiteY41" fmla="*/ 212314 h 385916"/>
                    <a:gd name="connsiteX42" fmla="*/ 379688 w 385794"/>
                    <a:gd name="connsiteY42" fmla="*/ 209342 h 385916"/>
                    <a:gd name="connsiteX43" fmla="*/ 380326 w 385794"/>
                    <a:gd name="connsiteY43" fmla="*/ 198579 h 385916"/>
                    <a:gd name="connsiteX44" fmla="*/ 383145 w 385794"/>
                    <a:gd name="connsiteY44" fmla="*/ 195931 h 385916"/>
                    <a:gd name="connsiteX45" fmla="*/ 385793 w 385794"/>
                    <a:gd name="connsiteY45" fmla="*/ 198751 h 385916"/>
                    <a:gd name="connsiteX46" fmla="*/ 385136 w 385794"/>
                    <a:gd name="connsiteY46" fmla="*/ 209828 h 385916"/>
                    <a:gd name="connsiteX47" fmla="*/ 382421 w 385794"/>
                    <a:gd name="connsiteY47" fmla="*/ 212324 h 385916"/>
                    <a:gd name="connsiteX48" fmla="*/ 2736 w 385794"/>
                    <a:gd name="connsiteY48" fmla="*/ 188578 h 385916"/>
                    <a:gd name="connsiteX49" fmla="*/ 2631 w 385794"/>
                    <a:gd name="connsiteY49" fmla="*/ 188578 h 385916"/>
                    <a:gd name="connsiteX50" fmla="*/ 2 w 385794"/>
                    <a:gd name="connsiteY50" fmla="*/ 185739 h 385916"/>
                    <a:gd name="connsiteX51" fmla="*/ 7184 w 385794"/>
                    <a:gd name="connsiteY51" fmla="*/ 140524 h 385916"/>
                    <a:gd name="connsiteX52" fmla="*/ 34968 w 385794"/>
                    <a:gd name="connsiteY52" fmla="*/ 82012 h 385916"/>
                    <a:gd name="connsiteX53" fmla="*/ 38778 w 385794"/>
                    <a:gd name="connsiteY53" fmla="*/ 81345 h 385916"/>
                    <a:gd name="connsiteX54" fmla="*/ 39445 w 385794"/>
                    <a:gd name="connsiteY54" fmla="*/ 85155 h 385916"/>
                    <a:gd name="connsiteX55" fmla="*/ 12461 w 385794"/>
                    <a:gd name="connsiteY55" fmla="*/ 142010 h 385916"/>
                    <a:gd name="connsiteX56" fmla="*/ 5488 w 385794"/>
                    <a:gd name="connsiteY56" fmla="*/ 185949 h 385916"/>
                    <a:gd name="connsiteX57" fmla="*/ 2736 w 385794"/>
                    <a:gd name="connsiteY57" fmla="*/ 188578 h 385916"/>
                    <a:gd name="connsiteX58" fmla="*/ 381926 w 385794"/>
                    <a:gd name="connsiteY58" fmla="*/ 174090 h 385916"/>
                    <a:gd name="connsiteX59" fmla="*/ 379211 w 385794"/>
                    <a:gd name="connsiteY59" fmla="*/ 171671 h 385916"/>
                    <a:gd name="connsiteX60" fmla="*/ 337625 w 385794"/>
                    <a:gd name="connsiteY60" fmla="*/ 73782 h 385916"/>
                    <a:gd name="connsiteX61" fmla="*/ 337996 w 385794"/>
                    <a:gd name="connsiteY61" fmla="*/ 69934 h 385916"/>
                    <a:gd name="connsiteX62" fmla="*/ 341845 w 385794"/>
                    <a:gd name="connsiteY62" fmla="*/ 70315 h 385916"/>
                    <a:gd name="connsiteX63" fmla="*/ 384640 w 385794"/>
                    <a:gd name="connsiteY63" fmla="*/ 171052 h 385916"/>
                    <a:gd name="connsiteX64" fmla="*/ 382231 w 385794"/>
                    <a:gd name="connsiteY64" fmla="*/ 174081 h 385916"/>
                    <a:gd name="connsiteX65" fmla="*/ 381926 w 385794"/>
                    <a:gd name="connsiteY65" fmla="*/ 174090 h 385916"/>
                    <a:gd name="connsiteX66" fmla="*/ 54485 w 385794"/>
                    <a:gd name="connsiteY66" fmla="*/ 65143 h 385916"/>
                    <a:gd name="connsiteX67" fmla="*/ 52608 w 385794"/>
                    <a:gd name="connsiteY67" fmla="*/ 64391 h 385916"/>
                    <a:gd name="connsiteX68" fmla="*/ 52504 w 385794"/>
                    <a:gd name="connsiteY68" fmla="*/ 60524 h 385916"/>
                    <a:gd name="connsiteX69" fmla="*/ 60352 w 385794"/>
                    <a:gd name="connsiteY69" fmla="*/ 52675 h 385916"/>
                    <a:gd name="connsiteX70" fmla="*/ 64220 w 385794"/>
                    <a:gd name="connsiteY70" fmla="*/ 52789 h 385916"/>
                    <a:gd name="connsiteX71" fmla="*/ 64105 w 385794"/>
                    <a:gd name="connsiteY71" fmla="*/ 56657 h 385916"/>
                    <a:gd name="connsiteX72" fmla="*/ 56466 w 385794"/>
                    <a:gd name="connsiteY72" fmla="*/ 64286 h 385916"/>
                    <a:gd name="connsiteX73" fmla="*/ 54485 w 385794"/>
                    <a:gd name="connsiteY73" fmla="*/ 65143 h 385916"/>
                    <a:gd name="connsiteX74" fmla="*/ 275751 w 385794"/>
                    <a:gd name="connsiteY74" fmla="*/ 24453 h 385916"/>
                    <a:gd name="connsiteX75" fmla="*/ 274560 w 385794"/>
                    <a:gd name="connsiteY75" fmla="*/ 24186 h 385916"/>
                    <a:gd name="connsiteX76" fmla="*/ 264711 w 385794"/>
                    <a:gd name="connsiteY76" fmla="*/ 19785 h 385916"/>
                    <a:gd name="connsiteX77" fmla="*/ 263225 w 385794"/>
                    <a:gd name="connsiteY77" fmla="*/ 16204 h 385916"/>
                    <a:gd name="connsiteX78" fmla="*/ 266807 w 385794"/>
                    <a:gd name="connsiteY78" fmla="*/ 14718 h 385916"/>
                    <a:gd name="connsiteX79" fmla="*/ 276932 w 385794"/>
                    <a:gd name="connsiteY79" fmla="*/ 19252 h 385916"/>
                    <a:gd name="connsiteX80" fmla="*/ 278208 w 385794"/>
                    <a:gd name="connsiteY80" fmla="*/ 22900 h 385916"/>
                    <a:gd name="connsiteX81" fmla="*/ 275751 w 385794"/>
                    <a:gd name="connsiteY81" fmla="*/ 24453 h 385916"/>
                    <a:gd name="connsiteX82" fmla="*/ 132018 w 385794"/>
                    <a:gd name="connsiteY82" fmla="*/ 15470 h 385916"/>
                    <a:gd name="connsiteX83" fmla="*/ 129428 w 385794"/>
                    <a:gd name="connsiteY83" fmla="*/ 13613 h 385916"/>
                    <a:gd name="connsiteX84" fmla="*/ 131142 w 385794"/>
                    <a:gd name="connsiteY84" fmla="*/ 10146 h 385916"/>
                    <a:gd name="connsiteX85" fmla="*/ 240508 w 385794"/>
                    <a:gd name="connsiteY85" fmla="*/ 5993 h 385916"/>
                    <a:gd name="connsiteX86" fmla="*/ 242480 w 385794"/>
                    <a:gd name="connsiteY86" fmla="*/ 9327 h 385916"/>
                    <a:gd name="connsiteX87" fmla="*/ 239146 w 385794"/>
                    <a:gd name="connsiteY87" fmla="*/ 11298 h 385916"/>
                    <a:gd name="connsiteX88" fmla="*/ 132895 w 385794"/>
                    <a:gd name="connsiteY88" fmla="*/ 15328 h 385916"/>
                    <a:gd name="connsiteX89" fmla="*/ 132018 w 385794"/>
                    <a:gd name="connsiteY89" fmla="*/ 15470 h 385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385794" h="385916">
                      <a:moveTo>
                        <a:pt x="198684" y="385907"/>
                      </a:moveTo>
                      <a:cubicBezTo>
                        <a:pt x="197207" y="385907"/>
                        <a:pt x="195998" y="384745"/>
                        <a:pt x="195950" y="383259"/>
                      </a:cubicBezTo>
                      <a:cubicBezTo>
                        <a:pt x="195903" y="381745"/>
                        <a:pt x="197093" y="380488"/>
                        <a:pt x="198598" y="380440"/>
                      </a:cubicBezTo>
                      <a:cubicBezTo>
                        <a:pt x="202199" y="380326"/>
                        <a:pt x="205780" y="380116"/>
                        <a:pt x="209342" y="379802"/>
                      </a:cubicBezTo>
                      <a:cubicBezTo>
                        <a:pt x="210847" y="379716"/>
                        <a:pt x="212171" y="380783"/>
                        <a:pt x="212305" y="382288"/>
                      </a:cubicBezTo>
                      <a:cubicBezTo>
                        <a:pt x="212438" y="383793"/>
                        <a:pt x="211324" y="385117"/>
                        <a:pt x="209819" y="385260"/>
                      </a:cubicBezTo>
                      <a:cubicBezTo>
                        <a:pt x="206151" y="385583"/>
                        <a:pt x="202456" y="385803"/>
                        <a:pt x="198760" y="385917"/>
                      </a:cubicBezTo>
                      <a:cubicBezTo>
                        <a:pt x="198741" y="385907"/>
                        <a:pt x="198713" y="385907"/>
                        <a:pt x="198684" y="385907"/>
                      </a:cubicBezTo>
                      <a:close/>
                      <a:moveTo>
                        <a:pt x="236555" y="380897"/>
                      </a:moveTo>
                      <a:cubicBezTo>
                        <a:pt x="235317" y="380897"/>
                        <a:pt x="234193" y="380049"/>
                        <a:pt x="233898" y="378792"/>
                      </a:cubicBezTo>
                      <a:cubicBezTo>
                        <a:pt x="233545" y="377316"/>
                        <a:pt x="234460" y="375849"/>
                        <a:pt x="235927" y="375496"/>
                      </a:cubicBezTo>
                      <a:cubicBezTo>
                        <a:pt x="271226" y="367133"/>
                        <a:pt x="303164" y="348884"/>
                        <a:pt x="328281" y="322728"/>
                      </a:cubicBezTo>
                      <a:cubicBezTo>
                        <a:pt x="329319" y="321633"/>
                        <a:pt x="331062" y="321595"/>
                        <a:pt x="332148" y="322652"/>
                      </a:cubicBezTo>
                      <a:cubicBezTo>
                        <a:pt x="333244" y="323699"/>
                        <a:pt x="333272" y="325423"/>
                        <a:pt x="332224" y="326519"/>
                      </a:cubicBezTo>
                      <a:cubicBezTo>
                        <a:pt x="306383" y="353446"/>
                        <a:pt x="273512" y="372220"/>
                        <a:pt x="237193" y="380830"/>
                      </a:cubicBezTo>
                      <a:cubicBezTo>
                        <a:pt x="236974" y="380878"/>
                        <a:pt x="236755" y="380897"/>
                        <a:pt x="236555" y="380897"/>
                      </a:cubicBezTo>
                      <a:close/>
                      <a:moveTo>
                        <a:pt x="118655" y="370886"/>
                      </a:moveTo>
                      <a:cubicBezTo>
                        <a:pt x="118293" y="370886"/>
                        <a:pt x="117940" y="370820"/>
                        <a:pt x="117588" y="370667"/>
                      </a:cubicBezTo>
                      <a:cubicBezTo>
                        <a:pt x="83250" y="356170"/>
                        <a:pt x="54028" y="332129"/>
                        <a:pt x="33073" y="301135"/>
                      </a:cubicBezTo>
                      <a:cubicBezTo>
                        <a:pt x="32225" y="299887"/>
                        <a:pt x="32549" y="298182"/>
                        <a:pt x="33806" y="297344"/>
                      </a:cubicBezTo>
                      <a:cubicBezTo>
                        <a:pt x="35054" y="296506"/>
                        <a:pt x="36759" y="296829"/>
                        <a:pt x="37597" y="298077"/>
                      </a:cubicBezTo>
                      <a:cubicBezTo>
                        <a:pt x="57962" y="328186"/>
                        <a:pt x="86355" y="351541"/>
                        <a:pt x="119712" y="365628"/>
                      </a:cubicBezTo>
                      <a:cubicBezTo>
                        <a:pt x="121103" y="366219"/>
                        <a:pt x="121750" y="367819"/>
                        <a:pt x="121169" y="369210"/>
                      </a:cubicBezTo>
                      <a:cubicBezTo>
                        <a:pt x="120731" y="370258"/>
                        <a:pt x="119722" y="370886"/>
                        <a:pt x="118655" y="370886"/>
                      </a:cubicBezTo>
                      <a:close/>
                      <a:moveTo>
                        <a:pt x="21681" y="278675"/>
                      </a:moveTo>
                      <a:cubicBezTo>
                        <a:pt x="20671" y="278675"/>
                        <a:pt x="19690" y="278103"/>
                        <a:pt x="19223" y="277132"/>
                      </a:cubicBezTo>
                      <a:cubicBezTo>
                        <a:pt x="17614" y="273807"/>
                        <a:pt x="16090" y="270426"/>
                        <a:pt x="14670" y="267016"/>
                      </a:cubicBezTo>
                      <a:cubicBezTo>
                        <a:pt x="14090" y="265626"/>
                        <a:pt x="14747" y="264025"/>
                        <a:pt x="16147" y="263435"/>
                      </a:cubicBezTo>
                      <a:cubicBezTo>
                        <a:pt x="17547" y="262854"/>
                        <a:pt x="19138" y="263511"/>
                        <a:pt x="19719" y="264911"/>
                      </a:cubicBezTo>
                      <a:cubicBezTo>
                        <a:pt x="21100" y="268235"/>
                        <a:pt x="22576" y="271503"/>
                        <a:pt x="24138" y="274741"/>
                      </a:cubicBezTo>
                      <a:cubicBezTo>
                        <a:pt x="24796" y="276103"/>
                        <a:pt x="24233" y="277732"/>
                        <a:pt x="22872" y="278399"/>
                      </a:cubicBezTo>
                      <a:cubicBezTo>
                        <a:pt x="22490" y="278589"/>
                        <a:pt x="22090" y="278675"/>
                        <a:pt x="21681" y="278675"/>
                      </a:cubicBezTo>
                      <a:close/>
                      <a:moveTo>
                        <a:pt x="372668" y="257872"/>
                      </a:moveTo>
                      <a:cubicBezTo>
                        <a:pt x="372372" y="257872"/>
                        <a:pt x="372067" y="257825"/>
                        <a:pt x="371782" y="257720"/>
                      </a:cubicBezTo>
                      <a:cubicBezTo>
                        <a:pt x="370353" y="257234"/>
                        <a:pt x="369591" y="255681"/>
                        <a:pt x="370086" y="254243"/>
                      </a:cubicBezTo>
                      <a:cubicBezTo>
                        <a:pt x="371239" y="250862"/>
                        <a:pt x="372325" y="247423"/>
                        <a:pt x="373306" y="243947"/>
                      </a:cubicBezTo>
                      <a:cubicBezTo>
                        <a:pt x="373715" y="242489"/>
                        <a:pt x="375239" y="241642"/>
                        <a:pt x="376678" y="242061"/>
                      </a:cubicBezTo>
                      <a:cubicBezTo>
                        <a:pt x="378135" y="242470"/>
                        <a:pt x="378973" y="243985"/>
                        <a:pt x="378563" y="245433"/>
                      </a:cubicBezTo>
                      <a:cubicBezTo>
                        <a:pt x="377544" y="249014"/>
                        <a:pt x="376440" y="252538"/>
                        <a:pt x="375249" y="256015"/>
                      </a:cubicBezTo>
                      <a:cubicBezTo>
                        <a:pt x="374868" y="257167"/>
                        <a:pt x="373801" y="257872"/>
                        <a:pt x="372668" y="257872"/>
                      </a:cubicBezTo>
                      <a:close/>
                      <a:moveTo>
                        <a:pt x="382421" y="212324"/>
                      </a:moveTo>
                      <a:cubicBezTo>
                        <a:pt x="382335" y="212324"/>
                        <a:pt x="382259" y="212324"/>
                        <a:pt x="382173" y="212314"/>
                      </a:cubicBezTo>
                      <a:cubicBezTo>
                        <a:pt x="380669" y="212181"/>
                        <a:pt x="379564" y="210857"/>
                        <a:pt x="379688" y="209342"/>
                      </a:cubicBezTo>
                      <a:cubicBezTo>
                        <a:pt x="380002" y="205751"/>
                        <a:pt x="380221" y="202161"/>
                        <a:pt x="380326" y="198579"/>
                      </a:cubicBezTo>
                      <a:cubicBezTo>
                        <a:pt x="380373" y="197065"/>
                        <a:pt x="381754" y="195950"/>
                        <a:pt x="383145" y="195931"/>
                      </a:cubicBezTo>
                      <a:cubicBezTo>
                        <a:pt x="384660" y="195979"/>
                        <a:pt x="385841" y="197236"/>
                        <a:pt x="385793" y="198751"/>
                      </a:cubicBezTo>
                      <a:cubicBezTo>
                        <a:pt x="385679" y="202437"/>
                        <a:pt x="385460" y="206123"/>
                        <a:pt x="385136" y="209828"/>
                      </a:cubicBezTo>
                      <a:cubicBezTo>
                        <a:pt x="385012" y="211247"/>
                        <a:pt x="383821" y="212324"/>
                        <a:pt x="382421" y="212324"/>
                      </a:cubicBezTo>
                      <a:close/>
                      <a:moveTo>
                        <a:pt x="2736" y="188578"/>
                      </a:moveTo>
                      <a:cubicBezTo>
                        <a:pt x="2707" y="188578"/>
                        <a:pt x="2669" y="188578"/>
                        <a:pt x="2631" y="188578"/>
                      </a:cubicBezTo>
                      <a:cubicBezTo>
                        <a:pt x="1126" y="188521"/>
                        <a:pt x="-55" y="187244"/>
                        <a:pt x="2" y="185739"/>
                      </a:cubicBezTo>
                      <a:cubicBezTo>
                        <a:pt x="592" y="170528"/>
                        <a:pt x="3002" y="155317"/>
                        <a:pt x="7184" y="140524"/>
                      </a:cubicBezTo>
                      <a:cubicBezTo>
                        <a:pt x="13137" y="119455"/>
                        <a:pt x="22481" y="99767"/>
                        <a:pt x="34968" y="82012"/>
                      </a:cubicBezTo>
                      <a:cubicBezTo>
                        <a:pt x="35835" y="80783"/>
                        <a:pt x="37540" y="80479"/>
                        <a:pt x="38778" y="81345"/>
                      </a:cubicBezTo>
                      <a:cubicBezTo>
                        <a:pt x="40016" y="82212"/>
                        <a:pt x="40312" y="83917"/>
                        <a:pt x="39445" y="85155"/>
                      </a:cubicBezTo>
                      <a:cubicBezTo>
                        <a:pt x="27329" y="102405"/>
                        <a:pt x="18242" y="121531"/>
                        <a:pt x="12461" y="142010"/>
                      </a:cubicBezTo>
                      <a:cubicBezTo>
                        <a:pt x="8403" y="156383"/>
                        <a:pt x="6050" y="171166"/>
                        <a:pt x="5488" y="185949"/>
                      </a:cubicBezTo>
                      <a:cubicBezTo>
                        <a:pt x="5412" y="187416"/>
                        <a:pt x="4193" y="188578"/>
                        <a:pt x="2736" y="188578"/>
                      </a:cubicBezTo>
                      <a:close/>
                      <a:moveTo>
                        <a:pt x="381926" y="174090"/>
                      </a:moveTo>
                      <a:cubicBezTo>
                        <a:pt x="380554" y="174090"/>
                        <a:pt x="379373" y="173062"/>
                        <a:pt x="379211" y="171671"/>
                      </a:cubicBezTo>
                      <a:cubicBezTo>
                        <a:pt x="375077" y="135705"/>
                        <a:pt x="360704" y="101853"/>
                        <a:pt x="337625" y="73782"/>
                      </a:cubicBezTo>
                      <a:cubicBezTo>
                        <a:pt x="336663" y="72620"/>
                        <a:pt x="336834" y="70896"/>
                        <a:pt x="337996" y="69934"/>
                      </a:cubicBezTo>
                      <a:cubicBezTo>
                        <a:pt x="339168" y="68972"/>
                        <a:pt x="340892" y="69134"/>
                        <a:pt x="341845" y="70315"/>
                      </a:cubicBezTo>
                      <a:cubicBezTo>
                        <a:pt x="365590" y="99195"/>
                        <a:pt x="380392" y="134038"/>
                        <a:pt x="384640" y="171052"/>
                      </a:cubicBezTo>
                      <a:cubicBezTo>
                        <a:pt x="384812" y="172557"/>
                        <a:pt x="383736" y="173909"/>
                        <a:pt x="382231" y="174081"/>
                      </a:cubicBezTo>
                      <a:cubicBezTo>
                        <a:pt x="382135" y="174090"/>
                        <a:pt x="382031" y="174090"/>
                        <a:pt x="381926" y="174090"/>
                      </a:cubicBezTo>
                      <a:close/>
                      <a:moveTo>
                        <a:pt x="54485" y="65143"/>
                      </a:moveTo>
                      <a:cubicBezTo>
                        <a:pt x="53809" y="65143"/>
                        <a:pt x="53132" y="64896"/>
                        <a:pt x="52608" y="64391"/>
                      </a:cubicBezTo>
                      <a:cubicBezTo>
                        <a:pt x="51513" y="63353"/>
                        <a:pt x="51456" y="61629"/>
                        <a:pt x="52504" y="60524"/>
                      </a:cubicBezTo>
                      <a:cubicBezTo>
                        <a:pt x="55047" y="57828"/>
                        <a:pt x="57666" y="55209"/>
                        <a:pt x="60352" y="52675"/>
                      </a:cubicBezTo>
                      <a:cubicBezTo>
                        <a:pt x="61457" y="51656"/>
                        <a:pt x="63181" y="51694"/>
                        <a:pt x="64220" y="52789"/>
                      </a:cubicBezTo>
                      <a:cubicBezTo>
                        <a:pt x="65258" y="53894"/>
                        <a:pt x="65210" y="55618"/>
                        <a:pt x="64105" y="56657"/>
                      </a:cubicBezTo>
                      <a:cubicBezTo>
                        <a:pt x="61495" y="59124"/>
                        <a:pt x="58943" y="61667"/>
                        <a:pt x="56466" y="64286"/>
                      </a:cubicBezTo>
                      <a:cubicBezTo>
                        <a:pt x="55933" y="64858"/>
                        <a:pt x="55209" y="65143"/>
                        <a:pt x="54485" y="65143"/>
                      </a:cubicBezTo>
                      <a:close/>
                      <a:moveTo>
                        <a:pt x="275751" y="24453"/>
                      </a:moveTo>
                      <a:cubicBezTo>
                        <a:pt x="275351" y="24453"/>
                        <a:pt x="274951" y="24367"/>
                        <a:pt x="274560" y="24186"/>
                      </a:cubicBezTo>
                      <a:cubicBezTo>
                        <a:pt x="271341" y="22633"/>
                        <a:pt x="268055" y="21166"/>
                        <a:pt x="264711" y="19785"/>
                      </a:cubicBezTo>
                      <a:cubicBezTo>
                        <a:pt x="263311" y="19204"/>
                        <a:pt x="262654" y="17604"/>
                        <a:pt x="263225" y="16204"/>
                      </a:cubicBezTo>
                      <a:cubicBezTo>
                        <a:pt x="263806" y="14813"/>
                        <a:pt x="265397" y="14166"/>
                        <a:pt x="266807" y="14718"/>
                      </a:cubicBezTo>
                      <a:cubicBezTo>
                        <a:pt x="270236" y="16137"/>
                        <a:pt x="273617" y="17652"/>
                        <a:pt x="276932" y="19252"/>
                      </a:cubicBezTo>
                      <a:cubicBezTo>
                        <a:pt x="278294" y="19909"/>
                        <a:pt x="278865" y="21547"/>
                        <a:pt x="278208" y="22900"/>
                      </a:cubicBezTo>
                      <a:cubicBezTo>
                        <a:pt x="277741" y="23881"/>
                        <a:pt x="276760" y="24453"/>
                        <a:pt x="275751" y="24453"/>
                      </a:cubicBezTo>
                      <a:close/>
                      <a:moveTo>
                        <a:pt x="132018" y="15470"/>
                      </a:moveTo>
                      <a:cubicBezTo>
                        <a:pt x="130875" y="15470"/>
                        <a:pt x="129818" y="14756"/>
                        <a:pt x="129428" y="13613"/>
                      </a:cubicBezTo>
                      <a:cubicBezTo>
                        <a:pt x="128942" y="12184"/>
                        <a:pt x="129713" y="10632"/>
                        <a:pt x="131142" y="10146"/>
                      </a:cubicBezTo>
                      <a:cubicBezTo>
                        <a:pt x="166308" y="-1770"/>
                        <a:pt x="204399" y="-3237"/>
                        <a:pt x="240508" y="5993"/>
                      </a:cubicBezTo>
                      <a:cubicBezTo>
                        <a:pt x="241965" y="6374"/>
                        <a:pt x="242851" y="7860"/>
                        <a:pt x="242480" y="9327"/>
                      </a:cubicBezTo>
                      <a:cubicBezTo>
                        <a:pt x="242099" y="10784"/>
                        <a:pt x="240632" y="11660"/>
                        <a:pt x="239146" y="11298"/>
                      </a:cubicBezTo>
                      <a:cubicBezTo>
                        <a:pt x="204065" y="2335"/>
                        <a:pt x="167070" y="3764"/>
                        <a:pt x="132895" y="15328"/>
                      </a:cubicBezTo>
                      <a:cubicBezTo>
                        <a:pt x="132599" y="15423"/>
                        <a:pt x="132304" y="15470"/>
                        <a:pt x="132018" y="154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" name="Graphic 2">
                <a:extLst>
                  <a:ext uri="{FF2B5EF4-FFF2-40B4-BE49-F238E27FC236}">
                    <a16:creationId xmlns:a16="http://schemas.microsoft.com/office/drawing/2014/main" id="{8109A911-EFFE-9063-2325-68C1DDC0AFD1}"/>
                  </a:ext>
                </a:extLst>
              </p:cNvPr>
              <p:cNvGrpSpPr/>
              <p:nvPr/>
            </p:nvGrpSpPr>
            <p:grpSpPr>
              <a:xfrm>
                <a:off x="4026074" y="1192820"/>
                <a:ext cx="672055" cy="670955"/>
                <a:chOff x="4026074" y="1192820"/>
                <a:chExt cx="672055" cy="670955"/>
              </a:xfrm>
            </p:grpSpPr>
            <p:grpSp>
              <p:nvGrpSpPr>
                <p:cNvPr id="1600" name="Graphic 2">
                  <a:extLst>
                    <a:ext uri="{FF2B5EF4-FFF2-40B4-BE49-F238E27FC236}">
                      <a16:creationId xmlns:a16="http://schemas.microsoft.com/office/drawing/2014/main" id="{B0F570DA-931A-F610-EEC3-220F0D6342CD}"/>
                    </a:ext>
                  </a:extLst>
                </p:cNvPr>
                <p:cNvGrpSpPr/>
                <p:nvPr/>
              </p:nvGrpSpPr>
              <p:grpSpPr>
                <a:xfrm>
                  <a:off x="4076341" y="1243057"/>
                  <a:ext cx="571533" cy="571440"/>
                  <a:chOff x="4076341" y="1243057"/>
                  <a:chExt cx="571533" cy="571440"/>
                </a:xfrm>
              </p:grpSpPr>
              <p:sp>
                <p:nvSpPr>
                  <p:cNvPr id="1603" name="Freeform: Shape 1602">
                    <a:extLst>
                      <a:ext uri="{FF2B5EF4-FFF2-40B4-BE49-F238E27FC236}">
                        <a16:creationId xmlns:a16="http://schemas.microsoft.com/office/drawing/2014/main" id="{DDAA631A-32DC-7861-37B9-6D4F4354092E}"/>
                      </a:ext>
                    </a:extLst>
                  </p:cNvPr>
                  <p:cNvSpPr/>
                  <p:nvPr/>
                </p:nvSpPr>
                <p:spPr>
                  <a:xfrm>
                    <a:off x="4076341" y="1243057"/>
                    <a:ext cx="571533" cy="571440"/>
                  </a:xfrm>
                  <a:custGeom>
                    <a:avLst/>
                    <a:gdLst>
                      <a:gd name="connsiteX0" fmla="*/ 564248 w 571533"/>
                      <a:gd name="connsiteY0" fmla="*/ 349579 h 571440"/>
                      <a:gd name="connsiteX1" fmla="*/ 438851 w 571533"/>
                      <a:gd name="connsiteY1" fmla="*/ 526916 h 571440"/>
                      <a:gd name="connsiteX2" fmla="*/ 413467 w 571533"/>
                      <a:gd name="connsiteY2" fmla="*/ 541317 h 571440"/>
                      <a:gd name="connsiteX3" fmla="*/ 405799 w 571533"/>
                      <a:gd name="connsiteY3" fmla="*/ 544937 h 571440"/>
                      <a:gd name="connsiteX4" fmla="*/ 402066 w 571533"/>
                      <a:gd name="connsiteY4" fmla="*/ 546718 h 571440"/>
                      <a:gd name="connsiteX5" fmla="*/ 351240 w 571533"/>
                      <a:gd name="connsiteY5" fmla="*/ 563796 h 571440"/>
                      <a:gd name="connsiteX6" fmla="*/ 327113 w 571533"/>
                      <a:gd name="connsiteY6" fmla="*/ 568426 h 571440"/>
                      <a:gd name="connsiteX7" fmla="*/ 283432 w 571533"/>
                      <a:gd name="connsiteY7" fmla="*/ 571407 h 571440"/>
                      <a:gd name="connsiteX8" fmla="*/ 273049 w 571533"/>
                      <a:gd name="connsiteY8" fmla="*/ 571083 h 571440"/>
                      <a:gd name="connsiteX9" fmla="*/ 221853 w 571533"/>
                      <a:gd name="connsiteY9" fmla="*/ 564225 h 571440"/>
                      <a:gd name="connsiteX10" fmla="*/ 199155 w 571533"/>
                      <a:gd name="connsiteY10" fmla="*/ 557948 h 571440"/>
                      <a:gd name="connsiteX11" fmla="*/ 188172 w 571533"/>
                      <a:gd name="connsiteY11" fmla="*/ 554262 h 571440"/>
                      <a:gd name="connsiteX12" fmla="*/ 138137 w 571533"/>
                      <a:gd name="connsiteY12" fmla="*/ 530373 h 571440"/>
                      <a:gd name="connsiteX13" fmla="*/ 135728 w 571533"/>
                      <a:gd name="connsiteY13" fmla="*/ 528944 h 571440"/>
                      <a:gd name="connsiteX14" fmla="*/ 123088 w 571533"/>
                      <a:gd name="connsiteY14" fmla="*/ 520572 h 571440"/>
                      <a:gd name="connsiteX15" fmla="*/ 97704 w 571533"/>
                      <a:gd name="connsiteY15" fmla="*/ 500874 h 571440"/>
                      <a:gd name="connsiteX16" fmla="*/ 74825 w 571533"/>
                      <a:gd name="connsiteY16" fmla="*/ 478329 h 571440"/>
                      <a:gd name="connsiteX17" fmla="*/ 73739 w 571533"/>
                      <a:gd name="connsiteY17" fmla="*/ 477100 h 571440"/>
                      <a:gd name="connsiteX18" fmla="*/ 66443 w 571533"/>
                      <a:gd name="connsiteY18" fmla="*/ 468880 h 571440"/>
                      <a:gd name="connsiteX19" fmla="*/ 54632 w 571533"/>
                      <a:gd name="connsiteY19" fmla="*/ 453468 h 571440"/>
                      <a:gd name="connsiteX20" fmla="*/ 7292 w 571533"/>
                      <a:gd name="connsiteY20" fmla="*/ 221858 h 571440"/>
                      <a:gd name="connsiteX21" fmla="*/ 349573 w 571533"/>
                      <a:gd name="connsiteY21" fmla="*/ 7289 h 571440"/>
                      <a:gd name="connsiteX22" fmla="*/ 564248 w 571533"/>
                      <a:gd name="connsiteY22" fmla="*/ 349579 h 571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71533" h="571440">
                        <a:moveTo>
                          <a:pt x="564248" y="349579"/>
                        </a:moveTo>
                        <a:cubicBezTo>
                          <a:pt x="546722" y="425989"/>
                          <a:pt x="500125" y="488101"/>
                          <a:pt x="438851" y="526916"/>
                        </a:cubicBezTo>
                        <a:cubicBezTo>
                          <a:pt x="430612" y="532164"/>
                          <a:pt x="422182" y="536964"/>
                          <a:pt x="413467" y="541317"/>
                        </a:cubicBezTo>
                        <a:cubicBezTo>
                          <a:pt x="410952" y="542499"/>
                          <a:pt x="408409" y="543775"/>
                          <a:pt x="405799" y="544937"/>
                        </a:cubicBezTo>
                        <a:cubicBezTo>
                          <a:pt x="404590" y="545537"/>
                          <a:pt x="403285" y="546118"/>
                          <a:pt x="402066" y="546718"/>
                        </a:cubicBezTo>
                        <a:cubicBezTo>
                          <a:pt x="385759" y="553919"/>
                          <a:pt x="368795" y="559710"/>
                          <a:pt x="351240" y="563796"/>
                        </a:cubicBezTo>
                        <a:cubicBezTo>
                          <a:pt x="343258" y="565778"/>
                          <a:pt x="335295" y="567273"/>
                          <a:pt x="327113" y="568426"/>
                        </a:cubicBezTo>
                        <a:cubicBezTo>
                          <a:pt x="312740" y="570597"/>
                          <a:pt x="298138" y="571645"/>
                          <a:pt x="283432" y="571407"/>
                        </a:cubicBezTo>
                        <a:cubicBezTo>
                          <a:pt x="279993" y="571502"/>
                          <a:pt x="276497" y="571378"/>
                          <a:pt x="273049" y="571083"/>
                        </a:cubicBezTo>
                        <a:cubicBezTo>
                          <a:pt x="256105" y="570416"/>
                          <a:pt x="238931" y="568140"/>
                          <a:pt x="221853" y="564225"/>
                        </a:cubicBezTo>
                        <a:cubicBezTo>
                          <a:pt x="214147" y="562453"/>
                          <a:pt x="206508" y="560415"/>
                          <a:pt x="199155" y="557948"/>
                        </a:cubicBezTo>
                        <a:cubicBezTo>
                          <a:pt x="195392" y="556891"/>
                          <a:pt x="191763" y="555662"/>
                          <a:pt x="188172" y="554262"/>
                        </a:cubicBezTo>
                        <a:cubicBezTo>
                          <a:pt x="170465" y="547956"/>
                          <a:pt x="153739" y="539917"/>
                          <a:pt x="138137" y="530373"/>
                        </a:cubicBezTo>
                        <a:cubicBezTo>
                          <a:pt x="137251" y="529973"/>
                          <a:pt x="136480" y="529506"/>
                          <a:pt x="135728" y="528944"/>
                        </a:cubicBezTo>
                        <a:cubicBezTo>
                          <a:pt x="131451" y="526306"/>
                          <a:pt x="127193" y="523563"/>
                          <a:pt x="123088" y="520572"/>
                        </a:cubicBezTo>
                        <a:cubicBezTo>
                          <a:pt x="114211" y="514533"/>
                          <a:pt x="105676" y="507885"/>
                          <a:pt x="97704" y="500874"/>
                        </a:cubicBezTo>
                        <a:cubicBezTo>
                          <a:pt x="89646" y="493845"/>
                          <a:pt x="81988" y="486320"/>
                          <a:pt x="74825" y="478329"/>
                        </a:cubicBezTo>
                        <a:cubicBezTo>
                          <a:pt x="74406" y="478033"/>
                          <a:pt x="74091" y="477671"/>
                          <a:pt x="73739" y="477100"/>
                        </a:cubicBezTo>
                        <a:cubicBezTo>
                          <a:pt x="71215" y="474471"/>
                          <a:pt x="68824" y="471671"/>
                          <a:pt x="66443" y="468880"/>
                        </a:cubicBezTo>
                        <a:cubicBezTo>
                          <a:pt x="62328" y="463832"/>
                          <a:pt x="58384" y="458821"/>
                          <a:pt x="54632" y="453468"/>
                        </a:cubicBezTo>
                        <a:cubicBezTo>
                          <a:pt x="7816" y="389175"/>
                          <a:pt x="-11910" y="305593"/>
                          <a:pt x="7292" y="221858"/>
                        </a:cubicBezTo>
                        <a:cubicBezTo>
                          <a:pt x="42554" y="68115"/>
                          <a:pt x="195830" y="-27973"/>
                          <a:pt x="349573" y="7289"/>
                        </a:cubicBezTo>
                        <a:cubicBezTo>
                          <a:pt x="503421" y="42550"/>
                          <a:pt x="599500" y="195836"/>
                          <a:pt x="564248" y="349579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604" name="Graphic 2">
                    <a:extLst>
                      <a:ext uri="{FF2B5EF4-FFF2-40B4-BE49-F238E27FC236}">
                        <a16:creationId xmlns:a16="http://schemas.microsoft.com/office/drawing/2014/main" id="{702D5494-A6C9-D8D5-133B-6A7EC12C13BA}"/>
                      </a:ext>
                    </a:extLst>
                  </p:cNvPr>
                  <p:cNvGrpSpPr/>
                  <p:nvPr/>
                </p:nvGrpSpPr>
                <p:grpSpPr>
                  <a:xfrm>
                    <a:off x="4130983" y="1302005"/>
                    <a:ext cx="384200" cy="512493"/>
                    <a:chOff x="4130983" y="1302005"/>
                    <a:chExt cx="384200" cy="512493"/>
                  </a:xfrm>
                </p:grpSpPr>
                <p:sp>
                  <p:nvSpPr>
                    <p:cNvPr id="1605" name="Freeform: Shape 1604">
                      <a:extLst>
                        <a:ext uri="{FF2B5EF4-FFF2-40B4-BE49-F238E27FC236}">
                          <a16:creationId xmlns:a16="http://schemas.microsoft.com/office/drawing/2014/main" id="{8E2368AE-9828-22EC-96FD-B729499EE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0983" y="1685382"/>
                      <a:ext cx="22193" cy="34766"/>
                    </a:xfrm>
                    <a:custGeom>
                      <a:avLst/>
                      <a:gdLst>
                        <a:gd name="connsiteX0" fmla="*/ 22193 w 22193"/>
                        <a:gd name="connsiteY0" fmla="*/ 0 h 34766"/>
                        <a:gd name="connsiteX1" fmla="*/ 19107 w 22193"/>
                        <a:gd name="connsiteY1" fmla="*/ 34766 h 34766"/>
                        <a:gd name="connsiteX2" fmla="*/ 11811 w 22193"/>
                        <a:gd name="connsiteY2" fmla="*/ 26546 h 34766"/>
                        <a:gd name="connsiteX3" fmla="*/ 0 w 22193"/>
                        <a:gd name="connsiteY3" fmla="*/ 11135 h 34766"/>
                        <a:gd name="connsiteX4" fmla="*/ 22193 w 22193"/>
                        <a:gd name="connsiteY4" fmla="*/ 0 h 34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193" h="34766">
                          <a:moveTo>
                            <a:pt x="22193" y="0"/>
                          </a:moveTo>
                          <a:lnTo>
                            <a:pt x="19107" y="34766"/>
                          </a:lnTo>
                          <a:cubicBezTo>
                            <a:pt x="16583" y="32137"/>
                            <a:pt x="14192" y="29337"/>
                            <a:pt x="11811" y="26546"/>
                          </a:cubicBezTo>
                          <a:cubicBezTo>
                            <a:pt x="7696" y="21498"/>
                            <a:pt x="3753" y="16488"/>
                            <a:pt x="0" y="11135"/>
                          </a:cubicBezTo>
                          <a:cubicBezTo>
                            <a:pt x="10268" y="4686"/>
                            <a:pt x="18021" y="705"/>
                            <a:pt x="2219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06" name="Freeform: Shape 1605">
                      <a:extLst>
                        <a:ext uri="{FF2B5EF4-FFF2-40B4-BE49-F238E27FC236}">
                          <a16:creationId xmlns:a16="http://schemas.microsoft.com/office/drawing/2014/main" id="{5733F6B1-CA0A-5B01-808E-5023C59DC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71" y="1640762"/>
                      <a:ext cx="203614" cy="173735"/>
                    </a:xfrm>
                    <a:custGeom>
                      <a:avLst/>
                      <a:gdLst>
                        <a:gd name="connsiteX0" fmla="*/ 201747 w 203614"/>
                        <a:gd name="connsiteY0" fmla="*/ 143889 h 173735"/>
                        <a:gd name="connsiteX1" fmla="*/ 201728 w 203614"/>
                        <a:gd name="connsiteY1" fmla="*/ 143984 h 173735"/>
                        <a:gd name="connsiteX2" fmla="*/ 195651 w 203614"/>
                        <a:gd name="connsiteY2" fmla="*/ 164091 h 173735"/>
                        <a:gd name="connsiteX3" fmla="*/ 192175 w 203614"/>
                        <a:gd name="connsiteY3" fmla="*/ 170721 h 173735"/>
                        <a:gd name="connsiteX4" fmla="*/ 148493 w 203614"/>
                        <a:gd name="connsiteY4" fmla="*/ 173702 h 173735"/>
                        <a:gd name="connsiteX5" fmla="*/ 138111 w 203614"/>
                        <a:gd name="connsiteY5" fmla="*/ 173378 h 173735"/>
                        <a:gd name="connsiteX6" fmla="*/ 86914 w 203614"/>
                        <a:gd name="connsiteY6" fmla="*/ 166520 h 173735"/>
                        <a:gd name="connsiteX7" fmla="*/ 64216 w 203614"/>
                        <a:gd name="connsiteY7" fmla="*/ 160243 h 173735"/>
                        <a:gd name="connsiteX8" fmla="*/ 53233 w 203614"/>
                        <a:gd name="connsiteY8" fmla="*/ 156557 h 173735"/>
                        <a:gd name="connsiteX9" fmla="*/ 3199 w 203614"/>
                        <a:gd name="connsiteY9" fmla="*/ 132668 h 173735"/>
                        <a:gd name="connsiteX10" fmla="*/ 1913 w 203614"/>
                        <a:gd name="connsiteY10" fmla="*/ 128468 h 173735"/>
                        <a:gd name="connsiteX11" fmla="*/ 46 w 203614"/>
                        <a:gd name="connsiteY11" fmla="*/ 114457 h 173735"/>
                        <a:gd name="connsiteX12" fmla="*/ 9075 w 203614"/>
                        <a:gd name="connsiteY12" fmla="*/ 73823 h 173735"/>
                        <a:gd name="connsiteX13" fmla="*/ 10942 w 203614"/>
                        <a:gd name="connsiteY13" fmla="*/ 69956 h 173735"/>
                        <a:gd name="connsiteX14" fmla="*/ 14038 w 203614"/>
                        <a:gd name="connsiteY14" fmla="*/ 64117 h 173735"/>
                        <a:gd name="connsiteX15" fmla="*/ 14705 w 203614"/>
                        <a:gd name="connsiteY15" fmla="*/ 62898 h 173735"/>
                        <a:gd name="connsiteX16" fmla="*/ 37441 w 203614"/>
                        <a:gd name="connsiteY16" fmla="*/ 32351 h 173735"/>
                        <a:gd name="connsiteX17" fmla="*/ 44994 w 203614"/>
                        <a:gd name="connsiteY17" fmla="*/ 24998 h 173735"/>
                        <a:gd name="connsiteX18" fmla="*/ 72864 w 203614"/>
                        <a:gd name="connsiteY18" fmla="*/ 5300 h 173735"/>
                        <a:gd name="connsiteX19" fmla="*/ 73074 w 203614"/>
                        <a:gd name="connsiteY19" fmla="*/ 5253 h 173735"/>
                        <a:gd name="connsiteX20" fmla="*/ 90381 w 203614"/>
                        <a:gd name="connsiteY20" fmla="*/ 519 h 173735"/>
                        <a:gd name="connsiteX21" fmla="*/ 158723 w 203614"/>
                        <a:gd name="connsiteY21" fmla="*/ 16978 h 173735"/>
                        <a:gd name="connsiteX22" fmla="*/ 159256 w 203614"/>
                        <a:gd name="connsiteY22" fmla="*/ 17197 h 173735"/>
                        <a:gd name="connsiteX23" fmla="*/ 164666 w 203614"/>
                        <a:gd name="connsiteY23" fmla="*/ 19997 h 173735"/>
                        <a:gd name="connsiteX24" fmla="*/ 186164 w 203614"/>
                        <a:gd name="connsiteY24" fmla="*/ 32351 h 173735"/>
                        <a:gd name="connsiteX25" fmla="*/ 192575 w 203614"/>
                        <a:gd name="connsiteY25" fmla="*/ 51706 h 173735"/>
                        <a:gd name="connsiteX26" fmla="*/ 195794 w 203614"/>
                        <a:gd name="connsiteY26" fmla="*/ 63679 h 173735"/>
                        <a:gd name="connsiteX27" fmla="*/ 201061 w 203614"/>
                        <a:gd name="connsiteY27" fmla="*/ 89711 h 173735"/>
                        <a:gd name="connsiteX28" fmla="*/ 203614 w 203614"/>
                        <a:gd name="connsiteY28" fmla="*/ 119905 h 173735"/>
                        <a:gd name="connsiteX29" fmla="*/ 201747 w 203614"/>
                        <a:gd name="connsiteY29" fmla="*/ 143889 h 1737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203614" h="173735">
                          <a:moveTo>
                            <a:pt x="201747" y="143889"/>
                          </a:moveTo>
                          <a:lnTo>
                            <a:pt x="201728" y="143984"/>
                          </a:lnTo>
                          <a:cubicBezTo>
                            <a:pt x="200414" y="151014"/>
                            <a:pt x="198461" y="157795"/>
                            <a:pt x="195651" y="164091"/>
                          </a:cubicBezTo>
                          <a:cubicBezTo>
                            <a:pt x="194632" y="166397"/>
                            <a:pt x="193432" y="168664"/>
                            <a:pt x="192175" y="170721"/>
                          </a:cubicBezTo>
                          <a:cubicBezTo>
                            <a:pt x="177801" y="172893"/>
                            <a:pt x="163199" y="173940"/>
                            <a:pt x="148493" y="173702"/>
                          </a:cubicBezTo>
                          <a:cubicBezTo>
                            <a:pt x="145054" y="173798"/>
                            <a:pt x="141559" y="173674"/>
                            <a:pt x="138111" y="173378"/>
                          </a:cubicBezTo>
                          <a:cubicBezTo>
                            <a:pt x="121166" y="172712"/>
                            <a:pt x="103992" y="170435"/>
                            <a:pt x="86914" y="166520"/>
                          </a:cubicBezTo>
                          <a:cubicBezTo>
                            <a:pt x="79208" y="164749"/>
                            <a:pt x="71569" y="162710"/>
                            <a:pt x="64216" y="160243"/>
                          </a:cubicBezTo>
                          <a:cubicBezTo>
                            <a:pt x="60453" y="159186"/>
                            <a:pt x="56824" y="157957"/>
                            <a:pt x="53233" y="156557"/>
                          </a:cubicBezTo>
                          <a:cubicBezTo>
                            <a:pt x="35526" y="150252"/>
                            <a:pt x="18801" y="142213"/>
                            <a:pt x="3199" y="132668"/>
                          </a:cubicBezTo>
                          <a:cubicBezTo>
                            <a:pt x="2646" y="131268"/>
                            <a:pt x="2265" y="129916"/>
                            <a:pt x="1913" y="128468"/>
                          </a:cubicBezTo>
                          <a:cubicBezTo>
                            <a:pt x="713" y="123896"/>
                            <a:pt x="141" y="119172"/>
                            <a:pt x="46" y="114457"/>
                          </a:cubicBezTo>
                          <a:cubicBezTo>
                            <a:pt x="-450" y="100855"/>
                            <a:pt x="3113" y="87015"/>
                            <a:pt x="9075" y="73823"/>
                          </a:cubicBezTo>
                          <a:cubicBezTo>
                            <a:pt x="9676" y="72499"/>
                            <a:pt x="10342" y="71280"/>
                            <a:pt x="10942" y="69956"/>
                          </a:cubicBezTo>
                          <a:cubicBezTo>
                            <a:pt x="11990" y="67946"/>
                            <a:pt x="13019" y="66032"/>
                            <a:pt x="14038" y="64117"/>
                          </a:cubicBezTo>
                          <a:cubicBezTo>
                            <a:pt x="14238" y="63679"/>
                            <a:pt x="14438" y="63231"/>
                            <a:pt x="14705" y="62898"/>
                          </a:cubicBezTo>
                          <a:cubicBezTo>
                            <a:pt x="20982" y="51735"/>
                            <a:pt x="28935" y="41343"/>
                            <a:pt x="37441" y="32351"/>
                          </a:cubicBezTo>
                          <a:cubicBezTo>
                            <a:pt x="39794" y="29760"/>
                            <a:pt x="42308" y="27313"/>
                            <a:pt x="44994" y="24998"/>
                          </a:cubicBezTo>
                          <a:cubicBezTo>
                            <a:pt x="54234" y="16273"/>
                            <a:pt x="63987" y="9520"/>
                            <a:pt x="72864" y="5300"/>
                          </a:cubicBezTo>
                          <a:cubicBezTo>
                            <a:pt x="72979" y="5224"/>
                            <a:pt x="73074" y="5253"/>
                            <a:pt x="73074" y="5253"/>
                          </a:cubicBezTo>
                          <a:cubicBezTo>
                            <a:pt x="78637" y="2719"/>
                            <a:pt x="84361" y="1195"/>
                            <a:pt x="90381" y="519"/>
                          </a:cubicBezTo>
                          <a:cubicBezTo>
                            <a:pt x="113917" y="-2387"/>
                            <a:pt x="139711" y="7434"/>
                            <a:pt x="158723" y="16978"/>
                          </a:cubicBezTo>
                          <a:cubicBezTo>
                            <a:pt x="158913" y="17016"/>
                            <a:pt x="159094" y="17064"/>
                            <a:pt x="159256" y="17197"/>
                          </a:cubicBezTo>
                          <a:cubicBezTo>
                            <a:pt x="161094" y="18111"/>
                            <a:pt x="162942" y="19016"/>
                            <a:pt x="164666" y="19997"/>
                          </a:cubicBezTo>
                          <a:cubicBezTo>
                            <a:pt x="176087" y="26036"/>
                            <a:pt x="184136" y="31399"/>
                            <a:pt x="186164" y="32351"/>
                          </a:cubicBezTo>
                          <a:cubicBezTo>
                            <a:pt x="186164" y="32351"/>
                            <a:pt x="189126" y="39876"/>
                            <a:pt x="192575" y="51706"/>
                          </a:cubicBezTo>
                          <a:cubicBezTo>
                            <a:pt x="193594" y="55364"/>
                            <a:pt x="194737" y="59336"/>
                            <a:pt x="195794" y="63679"/>
                          </a:cubicBezTo>
                          <a:cubicBezTo>
                            <a:pt x="197794" y="71566"/>
                            <a:pt x="199680" y="80405"/>
                            <a:pt x="201061" y="89711"/>
                          </a:cubicBezTo>
                          <a:cubicBezTo>
                            <a:pt x="202547" y="99436"/>
                            <a:pt x="203624" y="109647"/>
                            <a:pt x="203614" y="119905"/>
                          </a:cubicBezTo>
                          <a:cubicBezTo>
                            <a:pt x="203633" y="128001"/>
                            <a:pt x="203147" y="136097"/>
                            <a:pt x="201747" y="14388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07" name="Freeform: Shape 1606">
                      <a:extLst>
                        <a:ext uri="{FF2B5EF4-FFF2-40B4-BE49-F238E27FC236}">
                          <a16:creationId xmlns:a16="http://schemas.microsoft.com/office/drawing/2014/main" id="{1A0DFE7C-410B-F0AA-2D05-268686BA2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3185" y="1408156"/>
                      <a:ext cx="313248" cy="224847"/>
                    </a:xfrm>
                    <a:custGeom>
                      <a:avLst/>
                      <a:gdLst>
                        <a:gd name="connsiteX0" fmla="*/ 307634 w 313248"/>
                        <a:gd name="connsiteY0" fmla="*/ 61484 h 224847"/>
                        <a:gd name="connsiteX1" fmla="*/ 288261 w 313248"/>
                        <a:gd name="connsiteY1" fmla="*/ 208407 h 224847"/>
                        <a:gd name="connsiteX2" fmla="*/ 5787 w 313248"/>
                        <a:gd name="connsiteY2" fmla="*/ 178622 h 224847"/>
                        <a:gd name="connsiteX3" fmla="*/ 58499 w 313248"/>
                        <a:gd name="connsiteY3" fmla="*/ 0 h 224847"/>
                        <a:gd name="connsiteX4" fmla="*/ 307634 w 313248"/>
                        <a:gd name="connsiteY4" fmla="*/ 61484 h 224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3248" h="224847">
                          <a:moveTo>
                            <a:pt x="307634" y="61484"/>
                          </a:moveTo>
                          <a:cubicBezTo>
                            <a:pt x="307634" y="61484"/>
                            <a:pt x="329037" y="176555"/>
                            <a:pt x="288261" y="208407"/>
                          </a:cubicBezTo>
                          <a:cubicBezTo>
                            <a:pt x="247494" y="240259"/>
                            <a:pt x="33429" y="223418"/>
                            <a:pt x="5787" y="178622"/>
                          </a:cubicBezTo>
                          <a:cubicBezTo>
                            <a:pt x="-21854" y="133826"/>
                            <a:pt x="58499" y="0"/>
                            <a:pt x="58499" y="0"/>
                          </a:cubicBezTo>
                          <a:lnTo>
                            <a:pt x="307634" y="61484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08" name="Freeform: Shape 1607">
                      <a:extLst>
                        <a:ext uri="{FF2B5EF4-FFF2-40B4-BE49-F238E27FC236}">
                          <a16:creationId xmlns:a16="http://schemas.microsoft.com/office/drawing/2014/main" id="{0A8A56E4-13DE-C4DF-E3C1-EDCE36F94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1156" y="1664724"/>
                      <a:ext cx="337556" cy="149773"/>
                    </a:xfrm>
                    <a:custGeom>
                      <a:avLst/>
                      <a:gdLst>
                        <a:gd name="connsiteX0" fmla="*/ 337556 w 337556"/>
                        <a:gd name="connsiteY0" fmla="*/ 85589 h 149773"/>
                        <a:gd name="connsiteX1" fmla="*/ 327241 w 337556"/>
                        <a:gd name="connsiteY1" fmla="*/ 125052 h 149773"/>
                        <a:gd name="connsiteX2" fmla="*/ 276416 w 337556"/>
                        <a:gd name="connsiteY2" fmla="*/ 142130 h 149773"/>
                        <a:gd name="connsiteX3" fmla="*/ 252289 w 337556"/>
                        <a:gd name="connsiteY3" fmla="*/ 146759 h 149773"/>
                        <a:gd name="connsiteX4" fmla="*/ 208607 w 337556"/>
                        <a:gd name="connsiteY4" fmla="*/ 149740 h 149773"/>
                        <a:gd name="connsiteX5" fmla="*/ 198225 w 337556"/>
                        <a:gd name="connsiteY5" fmla="*/ 149416 h 149773"/>
                        <a:gd name="connsiteX6" fmla="*/ 147028 w 337556"/>
                        <a:gd name="connsiteY6" fmla="*/ 142558 h 149773"/>
                        <a:gd name="connsiteX7" fmla="*/ 124330 w 337556"/>
                        <a:gd name="connsiteY7" fmla="*/ 136282 h 149773"/>
                        <a:gd name="connsiteX8" fmla="*/ 113347 w 337556"/>
                        <a:gd name="connsiteY8" fmla="*/ 132595 h 149773"/>
                        <a:gd name="connsiteX9" fmla="*/ 63313 w 337556"/>
                        <a:gd name="connsiteY9" fmla="*/ 108707 h 149773"/>
                        <a:gd name="connsiteX10" fmla="*/ 60903 w 337556"/>
                        <a:gd name="connsiteY10" fmla="*/ 107278 h 149773"/>
                        <a:gd name="connsiteX11" fmla="*/ 48263 w 337556"/>
                        <a:gd name="connsiteY11" fmla="*/ 98905 h 149773"/>
                        <a:gd name="connsiteX12" fmla="*/ 22879 w 337556"/>
                        <a:gd name="connsiteY12" fmla="*/ 79208 h 149773"/>
                        <a:gd name="connsiteX13" fmla="*/ 0 w 337556"/>
                        <a:gd name="connsiteY13" fmla="*/ 56662 h 149773"/>
                        <a:gd name="connsiteX14" fmla="*/ 21098 w 337556"/>
                        <a:gd name="connsiteY14" fmla="*/ 18791 h 149773"/>
                        <a:gd name="connsiteX15" fmla="*/ 33537 w 337556"/>
                        <a:gd name="connsiteY15" fmla="*/ 14409 h 149773"/>
                        <a:gd name="connsiteX16" fmla="*/ 33947 w 337556"/>
                        <a:gd name="connsiteY16" fmla="*/ 14304 h 149773"/>
                        <a:gd name="connsiteX17" fmla="*/ 68628 w 337556"/>
                        <a:gd name="connsiteY17" fmla="*/ 5837 h 149773"/>
                        <a:gd name="connsiteX18" fmla="*/ 99431 w 337556"/>
                        <a:gd name="connsiteY18" fmla="*/ 1465 h 149773"/>
                        <a:gd name="connsiteX19" fmla="*/ 105108 w 337556"/>
                        <a:gd name="connsiteY19" fmla="*/ 1008 h 149773"/>
                        <a:gd name="connsiteX20" fmla="*/ 108985 w 337556"/>
                        <a:gd name="connsiteY20" fmla="*/ 722 h 149773"/>
                        <a:gd name="connsiteX21" fmla="*/ 109080 w 337556"/>
                        <a:gd name="connsiteY21" fmla="*/ 741 h 149773"/>
                        <a:gd name="connsiteX22" fmla="*/ 115795 w 337556"/>
                        <a:gd name="connsiteY22" fmla="*/ 426 h 149773"/>
                        <a:gd name="connsiteX23" fmla="*/ 138246 w 337556"/>
                        <a:gd name="connsiteY23" fmla="*/ 103 h 149773"/>
                        <a:gd name="connsiteX24" fmla="*/ 144561 w 337556"/>
                        <a:gd name="connsiteY24" fmla="*/ 274 h 149773"/>
                        <a:gd name="connsiteX25" fmla="*/ 182604 w 337556"/>
                        <a:gd name="connsiteY25" fmla="*/ 4408 h 149773"/>
                        <a:gd name="connsiteX26" fmla="*/ 202702 w 337556"/>
                        <a:gd name="connsiteY26" fmla="*/ 8818 h 149773"/>
                        <a:gd name="connsiteX27" fmla="*/ 202797 w 337556"/>
                        <a:gd name="connsiteY27" fmla="*/ 8837 h 149773"/>
                        <a:gd name="connsiteX28" fmla="*/ 230657 w 337556"/>
                        <a:gd name="connsiteY28" fmla="*/ 18162 h 149773"/>
                        <a:gd name="connsiteX29" fmla="*/ 240678 w 337556"/>
                        <a:gd name="connsiteY29" fmla="*/ 22220 h 149773"/>
                        <a:gd name="connsiteX30" fmla="*/ 247136 w 337556"/>
                        <a:gd name="connsiteY30" fmla="*/ 25163 h 149773"/>
                        <a:gd name="connsiteX31" fmla="*/ 247231 w 337556"/>
                        <a:gd name="connsiteY31" fmla="*/ 25182 h 149773"/>
                        <a:gd name="connsiteX32" fmla="*/ 252708 w 337556"/>
                        <a:gd name="connsiteY32" fmla="*/ 27706 h 149773"/>
                        <a:gd name="connsiteX33" fmla="*/ 260413 w 337556"/>
                        <a:gd name="connsiteY33" fmla="*/ 31621 h 149773"/>
                        <a:gd name="connsiteX34" fmla="*/ 300142 w 337556"/>
                        <a:gd name="connsiteY34" fmla="*/ 55681 h 149773"/>
                        <a:gd name="connsiteX35" fmla="*/ 300238 w 337556"/>
                        <a:gd name="connsiteY35" fmla="*/ 55700 h 149773"/>
                        <a:gd name="connsiteX36" fmla="*/ 337556 w 337556"/>
                        <a:gd name="connsiteY36" fmla="*/ 85589 h 149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337556" h="149773">
                          <a:moveTo>
                            <a:pt x="337556" y="85589"/>
                          </a:moveTo>
                          <a:lnTo>
                            <a:pt x="327241" y="125052"/>
                          </a:lnTo>
                          <a:cubicBezTo>
                            <a:pt x="310934" y="132252"/>
                            <a:pt x="293970" y="138044"/>
                            <a:pt x="276416" y="142130"/>
                          </a:cubicBezTo>
                          <a:cubicBezTo>
                            <a:pt x="268433" y="144111"/>
                            <a:pt x="260471" y="145607"/>
                            <a:pt x="252289" y="146759"/>
                          </a:cubicBezTo>
                          <a:cubicBezTo>
                            <a:pt x="237915" y="148931"/>
                            <a:pt x="223314" y="149979"/>
                            <a:pt x="208607" y="149740"/>
                          </a:cubicBezTo>
                          <a:cubicBezTo>
                            <a:pt x="205168" y="149836"/>
                            <a:pt x="201673" y="149712"/>
                            <a:pt x="198225" y="149416"/>
                          </a:cubicBezTo>
                          <a:cubicBezTo>
                            <a:pt x="181280" y="148750"/>
                            <a:pt x="164106" y="146473"/>
                            <a:pt x="147028" y="142558"/>
                          </a:cubicBezTo>
                          <a:cubicBezTo>
                            <a:pt x="139322" y="140787"/>
                            <a:pt x="131683" y="138749"/>
                            <a:pt x="124330" y="136282"/>
                          </a:cubicBezTo>
                          <a:cubicBezTo>
                            <a:pt x="120567" y="135224"/>
                            <a:pt x="116938" y="133995"/>
                            <a:pt x="113347" y="132595"/>
                          </a:cubicBezTo>
                          <a:cubicBezTo>
                            <a:pt x="95641" y="126290"/>
                            <a:pt x="78915" y="118251"/>
                            <a:pt x="63313" y="108707"/>
                          </a:cubicBezTo>
                          <a:cubicBezTo>
                            <a:pt x="62427" y="108307"/>
                            <a:pt x="61655" y="107840"/>
                            <a:pt x="60903" y="107278"/>
                          </a:cubicBezTo>
                          <a:cubicBezTo>
                            <a:pt x="56626" y="104639"/>
                            <a:pt x="52368" y="101896"/>
                            <a:pt x="48263" y="98905"/>
                          </a:cubicBezTo>
                          <a:cubicBezTo>
                            <a:pt x="39386" y="92867"/>
                            <a:pt x="30851" y="86218"/>
                            <a:pt x="22879" y="79208"/>
                          </a:cubicBezTo>
                          <a:cubicBezTo>
                            <a:pt x="14821" y="72178"/>
                            <a:pt x="7163" y="64653"/>
                            <a:pt x="0" y="56662"/>
                          </a:cubicBezTo>
                          <a:cubicBezTo>
                            <a:pt x="5991" y="42889"/>
                            <a:pt x="13021" y="30135"/>
                            <a:pt x="21098" y="18791"/>
                          </a:cubicBezTo>
                          <a:cubicBezTo>
                            <a:pt x="21098" y="18791"/>
                            <a:pt x="25517" y="16971"/>
                            <a:pt x="33537" y="14409"/>
                          </a:cubicBezTo>
                          <a:lnTo>
                            <a:pt x="33947" y="14304"/>
                          </a:lnTo>
                          <a:cubicBezTo>
                            <a:pt x="42243" y="11809"/>
                            <a:pt x="54035" y="8551"/>
                            <a:pt x="68628" y="5837"/>
                          </a:cubicBezTo>
                          <a:cubicBezTo>
                            <a:pt x="77810" y="4132"/>
                            <a:pt x="88249" y="2522"/>
                            <a:pt x="99431" y="1465"/>
                          </a:cubicBezTo>
                          <a:cubicBezTo>
                            <a:pt x="101327" y="1312"/>
                            <a:pt x="103118" y="1141"/>
                            <a:pt x="105108" y="1008"/>
                          </a:cubicBezTo>
                          <a:cubicBezTo>
                            <a:pt x="106404" y="912"/>
                            <a:pt x="107604" y="798"/>
                            <a:pt x="108985" y="722"/>
                          </a:cubicBezTo>
                          <a:lnTo>
                            <a:pt x="109080" y="741"/>
                          </a:lnTo>
                          <a:cubicBezTo>
                            <a:pt x="111271" y="560"/>
                            <a:pt x="113557" y="398"/>
                            <a:pt x="115795" y="426"/>
                          </a:cubicBezTo>
                          <a:cubicBezTo>
                            <a:pt x="123025" y="26"/>
                            <a:pt x="130483" y="-117"/>
                            <a:pt x="138246" y="103"/>
                          </a:cubicBezTo>
                          <a:cubicBezTo>
                            <a:pt x="140303" y="84"/>
                            <a:pt x="142427" y="179"/>
                            <a:pt x="144561" y="274"/>
                          </a:cubicBezTo>
                          <a:cubicBezTo>
                            <a:pt x="156839" y="846"/>
                            <a:pt x="169554" y="2093"/>
                            <a:pt x="182604" y="4408"/>
                          </a:cubicBezTo>
                          <a:cubicBezTo>
                            <a:pt x="189462" y="5589"/>
                            <a:pt x="196148" y="7123"/>
                            <a:pt x="202702" y="8818"/>
                          </a:cubicBezTo>
                          <a:lnTo>
                            <a:pt x="202797" y="8837"/>
                          </a:lnTo>
                          <a:cubicBezTo>
                            <a:pt x="212455" y="11447"/>
                            <a:pt x="221694" y="14638"/>
                            <a:pt x="230657" y="18162"/>
                          </a:cubicBezTo>
                          <a:cubicBezTo>
                            <a:pt x="234077" y="19438"/>
                            <a:pt x="237382" y="20781"/>
                            <a:pt x="240678" y="22220"/>
                          </a:cubicBezTo>
                          <a:cubicBezTo>
                            <a:pt x="242802" y="23191"/>
                            <a:pt x="245031" y="24096"/>
                            <a:pt x="247136" y="25163"/>
                          </a:cubicBezTo>
                          <a:lnTo>
                            <a:pt x="247231" y="25182"/>
                          </a:lnTo>
                          <a:cubicBezTo>
                            <a:pt x="249098" y="26001"/>
                            <a:pt x="250850" y="26887"/>
                            <a:pt x="252708" y="27706"/>
                          </a:cubicBezTo>
                          <a:cubicBezTo>
                            <a:pt x="255346" y="28992"/>
                            <a:pt x="257889" y="30259"/>
                            <a:pt x="260413" y="31621"/>
                          </a:cubicBezTo>
                          <a:cubicBezTo>
                            <a:pt x="275539" y="39393"/>
                            <a:pt x="288941" y="47842"/>
                            <a:pt x="300142" y="55681"/>
                          </a:cubicBezTo>
                          <a:lnTo>
                            <a:pt x="300238" y="55700"/>
                          </a:lnTo>
                          <a:cubicBezTo>
                            <a:pt x="323679" y="71950"/>
                            <a:pt x="337556" y="85589"/>
                            <a:pt x="337556" y="8558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09" name="Freeform: Shape 1608">
                      <a:extLst>
                        <a:ext uri="{FF2B5EF4-FFF2-40B4-BE49-F238E27FC236}">
                          <a16:creationId xmlns:a16="http://schemas.microsoft.com/office/drawing/2014/main" id="{F5EFB46E-6884-3155-55B2-6E9581F0B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1434" y="1302005"/>
                      <a:ext cx="263151" cy="280916"/>
                    </a:xfrm>
                    <a:custGeom>
                      <a:avLst/>
                      <a:gdLst>
                        <a:gd name="connsiteX0" fmla="*/ 0 w 263151"/>
                        <a:gd name="connsiteY0" fmla="*/ 140652 h 280916"/>
                        <a:gd name="connsiteX1" fmla="*/ 160382 w 263151"/>
                        <a:gd name="connsiteY1" fmla="*/ 10159 h 280916"/>
                        <a:gd name="connsiteX2" fmla="*/ 126082 w 263151"/>
                        <a:gd name="connsiteY2" fmla="*/ 276669 h 280916"/>
                        <a:gd name="connsiteX3" fmla="*/ 0 w 263151"/>
                        <a:gd name="connsiteY3" fmla="*/ 140652 h 2809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63151" h="280916">
                          <a:moveTo>
                            <a:pt x="0" y="140652"/>
                          </a:moveTo>
                          <a:cubicBezTo>
                            <a:pt x="0" y="140652"/>
                            <a:pt x="1229" y="-44724"/>
                            <a:pt x="160382" y="10159"/>
                          </a:cubicBezTo>
                          <a:cubicBezTo>
                            <a:pt x="360150" y="79034"/>
                            <a:pt x="224057" y="315340"/>
                            <a:pt x="126082" y="276669"/>
                          </a:cubicBezTo>
                          <a:cubicBezTo>
                            <a:pt x="28099" y="238007"/>
                            <a:pt x="0" y="140652"/>
                            <a:pt x="0" y="14065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0" name="Freeform: Shape 1609">
                      <a:extLst>
                        <a:ext uri="{FF2B5EF4-FFF2-40B4-BE49-F238E27FC236}">
                          <a16:creationId xmlns:a16="http://schemas.microsoft.com/office/drawing/2014/main" id="{6947CE3E-E18A-B763-37DB-9B0C3B35B6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458" y="1666855"/>
                      <a:ext cx="213902" cy="142151"/>
                    </a:xfrm>
                    <a:custGeom>
                      <a:avLst/>
                      <a:gdLst>
                        <a:gd name="connsiteX0" fmla="*/ 213903 w 213902"/>
                        <a:gd name="connsiteY0" fmla="*/ 63599 h 142151"/>
                        <a:gd name="connsiteX1" fmla="*/ 168935 w 213902"/>
                        <a:gd name="connsiteY1" fmla="*/ 126283 h 142151"/>
                        <a:gd name="connsiteX2" fmla="*/ 157572 w 213902"/>
                        <a:gd name="connsiteY2" fmla="*/ 142151 h 142151"/>
                        <a:gd name="connsiteX3" fmla="*/ 153991 w 213902"/>
                        <a:gd name="connsiteY3" fmla="*/ 136446 h 142151"/>
                        <a:gd name="connsiteX4" fmla="*/ 114871 w 213902"/>
                        <a:gd name="connsiteY4" fmla="*/ 72648 h 142151"/>
                        <a:gd name="connsiteX5" fmla="*/ 77029 w 213902"/>
                        <a:gd name="connsiteY5" fmla="*/ 134131 h 142151"/>
                        <a:gd name="connsiteX6" fmla="*/ 66046 w 213902"/>
                        <a:gd name="connsiteY6" fmla="*/ 130445 h 142151"/>
                        <a:gd name="connsiteX7" fmla="*/ 71066 w 213902"/>
                        <a:gd name="connsiteY7" fmla="*/ 56150 h 142151"/>
                        <a:gd name="connsiteX8" fmla="*/ 23498 w 213902"/>
                        <a:gd name="connsiteY8" fmla="*/ 82477 h 142151"/>
                        <a:gd name="connsiteX9" fmla="*/ 12868 w 213902"/>
                        <a:gd name="connsiteY9" fmla="*/ 88345 h 142151"/>
                        <a:gd name="connsiteX10" fmla="*/ 1781 w 213902"/>
                        <a:gd name="connsiteY10" fmla="*/ 94498 h 142151"/>
                        <a:gd name="connsiteX11" fmla="*/ 0 w 213902"/>
                        <a:gd name="connsiteY11" fmla="*/ 95460 h 142151"/>
                        <a:gd name="connsiteX12" fmla="*/ 22460 w 213902"/>
                        <a:gd name="connsiteY12" fmla="*/ 19698 h 142151"/>
                        <a:gd name="connsiteX13" fmla="*/ 45044 w 213902"/>
                        <a:gd name="connsiteY13" fmla="*/ 8163 h 142151"/>
                        <a:gd name="connsiteX14" fmla="*/ 50273 w 213902"/>
                        <a:gd name="connsiteY14" fmla="*/ 6239 h 142151"/>
                        <a:gd name="connsiteX15" fmla="*/ 59503 w 213902"/>
                        <a:gd name="connsiteY15" fmla="*/ 3468 h 142151"/>
                        <a:gd name="connsiteX16" fmla="*/ 65875 w 213902"/>
                        <a:gd name="connsiteY16" fmla="*/ 2096 h 142151"/>
                        <a:gd name="connsiteX17" fmla="*/ 88249 w 213902"/>
                        <a:gd name="connsiteY17" fmla="*/ 0 h 142151"/>
                        <a:gd name="connsiteX18" fmla="*/ 96755 w 213902"/>
                        <a:gd name="connsiteY18" fmla="*/ 391 h 142151"/>
                        <a:gd name="connsiteX19" fmla="*/ 147561 w 213902"/>
                        <a:gd name="connsiteY19" fmla="*/ 14488 h 142151"/>
                        <a:gd name="connsiteX20" fmla="*/ 167954 w 213902"/>
                        <a:gd name="connsiteY20" fmla="*/ 25708 h 142151"/>
                        <a:gd name="connsiteX21" fmla="*/ 186318 w 213902"/>
                        <a:gd name="connsiteY21" fmla="*/ 38520 h 142151"/>
                        <a:gd name="connsiteX22" fmla="*/ 195148 w 213902"/>
                        <a:gd name="connsiteY22" fmla="*/ 45625 h 142151"/>
                        <a:gd name="connsiteX23" fmla="*/ 201492 w 213902"/>
                        <a:gd name="connsiteY23" fmla="*/ 51188 h 142151"/>
                        <a:gd name="connsiteX24" fmla="*/ 213903 w 213902"/>
                        <a:gd name="connsiteY24" fmla="*/ 63599 h 1421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213902" h="142151">
                          <a:moveTo>
                            <a:pt x="213903" y="63599"/>
                          </a:moveTo>
                          <a:lnTo>
                            <a:pt x="168935" y="126283"/>
                          </a:lnTo>
                          <a:lnTo>
                            <a:pt x="157572" y="142151"/>
                          </a:lnTo>
                          <a:lnTo>
                            <a:pt x="153991" y="136446"/>
                          </a:lnTo>
                          <a:lnTo>
                            <a:pt x="114871" y="72648"/>
                          </a:lnTo>
                          <a:cubicBezTo>
                            <a:pt x="97212" y="95955"/>
                            <a:pt x="84953" y="117872"/>
                            <a:pt x="77029" y="134131"/>
                          </a:cubicBezTo>
                          <a:cubicBezTo>
                            <a:pt x="73266" y="133074"/>
                            <a:pt x="69637" y="131845"/>
                            <a:pt x="66046" y="130445"/>
                          </a:cubicBezTo>
                          <a:cubicBezTo>
                            <a:pt x="67694" y="83230"/>
                            <a:pt x="71066" y="56150"/>
                            <a:pt x="71066" y="56150"/>
                          </a:cubicBezTo>
                          <a:lnTo>
                            <a:pt x="23498" y="82477"/>
                          </a:lnTo>
                          <a:lnTo>
                            <a:pt x="12868" y="88345"/>
                          </a:lnTo>
                          <a:lnTo>
                            <a:pt x="1781" y="94498"/>
                          </a:lnTo>
                          <a:lnTo>
                            <a:pt x="0" y="95460"/>
                          </a:lnTo>
                          <a:lnTo>
                            <a:pt x="22460" y="19698"/>
                          </a:lnTo>
                          <a:cubicBezTo>
                            <a:pt x="30013" y="14878"/>
                            <a:pt x="37633" y="11059"/>
                            <a:pt x="45044" y="8163"/>
                          </a:cubicBezTo>
                          <a:cubicBezTo>
                            <a:pt x="46758" y="7487"/>
                            <a:pt x="48577" y="6820"/>
                            <a:pt x="50273" y="6239"/>
                          </a:cubicBezTo>
                          <a:cubicBezTo>
                            <a:pt x="53350" y="5182"/>
                            <a:pt x="56397" y="4220"/>
                            <a:pt x="59503" y="3468"/>
                          </a:cubicBezTo>
                          <a:cubicBezTo>
                            <a:pt x="61569" y="2963"/>
                            <a:pt x="63741" y="2486"/>
                            <a:pt x="65875" y="2096"/>
                          </a:cubicBezTo>
                          <a:cubicBezTo>
                            <a:pt x="73447" y="610"/>
                            <a:pt x="80924" y="-19"/>
                            <a:pt x="88249" y="0"/>
                          </a:cubicBezTo>
                          <a:cubicBezTo>
                            <a:pt x="91068" y="58"/>
                            <a:pt x="93983" y="143"/>
                            <a:pt x="96755" y="391"/>
                          </a:cubicBezTo>
                          <a:cubicBezTo>
                            <a:pt x="115110" y="1763"/>
                            <a:pt x="132312" y="7277"/>
                            <a:pt x="147561" y="14488"/>
                          </a:cubicBezTo>
                          <a:cubicBezTo>
                            <a:pt x="154791" y="17907"/>
                            <a:pt x="161639" y="21727"/>
                            <a:pt x="167954" y="25708"/>
                          </a:cubicBezTo>
                          <a:cubicBezTo>
                            <a:pt x="174717" y="29899"/>
                            <a:pt x="180851" y="34233"/>
                            <a:pt x="186318" y="38520"/>
                          </a:cubicBezTo>
                          <a:cubicBezTo>
                            <a:pt x="189481" y="40910"/>
                            <a:pt x="192443" y="43349"/>
                            <a:pt x="195148" y="45625"/>
                          </a:cubicBezTo>
                          <a:cubicBezTo>
                            <a:pt x="197425" y="47616"/>
                            <a:pt x="199549" y="49464"/>
                            <a:pt x="201492" y="51188"/>
                          </a:cubicBezTo>
                          <a:cubicBezTo>
                            <a:pt x="209502" y="58494"/>
                            <a:pt x="213903" y="63599"/>
                            <a:pt x="213903" y="63599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1" name="Freeform: Shape 1610">
                      <a:extLst>
                        <a:ext uri="{FF2B5EF4-FFF2-40B4-BE49-F238E27FC236}">
                          <a16:creationId xmlns:a16="http://schemas.microsoft.com/office/drawing/2014/main" id="{3E678A36-FAA6-27E0-1391-B9A31A5B1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9020" y="1576368"/>
                      <a:ext cx="108146" cy="189595"/>
                    </a:xfrm>
                    <a:custGeom>
                      <a:avLst/>
                      <a:gdLst>
                        <a:gd name="connsiteX0" fmla="*/ 1838 w 108146"/>
                        <a:gd name="connsiteY0" fmla="*/ 189595 h 189595"/>
                        <a:gd name="connsiteX1" fmla="*/ 47816 w 108146"/>
                        <a:gd name="connsiteY1" fmla="*/ 124035 h 189595"/>
                        <a:gd name="connsiteX2" fmla="*/ 107423 w 108146"/>
                        <a:gd name="connsiteY2" fmla="*/ 112233 h 189595"/>
                        <a:gd name="connsiteX3" fmla="*/ 108147 w 108146"/>
                        <a:gd name="connsiteY3" fmla="*/ 0 h 189595"/>
                        <a:gd name="connsiteX4" fmla="*/ 24851 w 108146"/>
                        <a:gd name="connsiteY4" fmla="*/ 9420 h 189595"/>
                        <a:gd name="connsiteX5" fmla="*/ 25565 w 108146"/>
                        <a:gd name="connsiteY5" fmla="*/ 44253 h 189595"/>
                        <a:gd name="connsiteX6" fmla="*/ 0 w 108146"/>
                        <a:gd name="connsiteY6" fmla="*/ 93040 h 189595"/>
                        <a:gd name="connsiteX7" fmla="*/ 9963 w 108146"/>
                        <a:gd name="connsiteY7" fmla="*/ 117996 h 189595"/>
                        <a:gd name="connsiteX8" fmla="*/ 1838 w 108146"/>
                        <a:gd name="connsiteY8" fmla="*/ 189595 h 189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8146" h="189595">
                          <a:moveTo>
                            <a:pt x="1838" y="189595"/>
                          </a:moveTo>
                          <a:lnTo>
                            <a:pt x="47816" y="124035"/>
                          </a:lnTo>
                          <a:lnTo>
                            <a:pt x="107423" y="112233"/>
                          </a:lnTo>
                          <a:cubicBezTo>
                            <a:pt x="67046" y="68237"/>
                            <a:pt x="108147" y="0"/>
                            <a:pt x="108147" y="0"/>
                          </a:cubicBezTo>
                          <a:lnTo>
                            <a:pt x="24851" y="9420"/>
                          </a:lnTo>
                          <a:cubicBezTo>
                            <a:pt x="26032" y="23155"/>
                            <a:pt x="26127" y="34623"/>
                            <a:pt x="25565" y="44253"/>
                          </a:cubicBezTo>
                          <a:cubicBezTo>
                            <a:pt x="22593" y="94183"/>
                            <a:pt x="0" y="93040"/>
                            <a:pt x="0" y="93040"/>
                          </a:cubicBezTo>
                          <a:lnTo>
                            <a:pt x="9963" y="117996"/>
                          </a:lnTo>
                          <a:lnTo>
                            <a:pt x="1838" y="189595"/>
                          </a:ln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2" name="Freeform: Shape 1611">
                      <a:extLst>
                        <a:ext uri="{FF2B5EF4-FFF2-40B4-BE49-F238E27FC236}">
                          <a16:creationId xmlns:a16="http://schemas.microsoft.com/office/drawing/2014/main" id="{B05C44CC-0ED5-0AE6-2F1D-AE0D5AF8C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3871" y="1576368"/>
                      <a:ext cx="83296" cy="44253"/>
                    </a:xfrm>
                    <a:custGeom>
                      <a:avLst/>
                      <a:gdLst>
                        <a:gd name="connsiteX0" fmla="*/ 0 w 83296"/>
                        <a:gd name="connsiteY0" fmla="*/ 9420 h 44253"/>
                        <a:gd name="connsiteX1" fmla="*/ 714 w 83296"/>
                        <a:gd name="connsiteY1" fmla="*/ 44253 h 44253"/>
                        <a:gd name="connsiteX2" fmla="*/ 83296 w 83296"/>
                        <a:gd name="connsiteY2" fmla="*/ 0 h 44253"/>
                        <a:gd name="connsiteX3" fmla="*/ 0 w 83296"/>
                        <a:gd name="connsiteY3" fmla="*/ 9420 h 442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3296" h="44253">
                          <a:moveTo>
                            <a:pt x="0" y="9420"/>
                          </a:moveTo>
                          <a:cubicBezTo>
                            <a:pt x="1181" y="23155"/>
                            <a:pt x="1276" y="34623"/>
                            <a:pt x="714" y="44253"/>
                          </a:cubicBezTo>
                          <a:cubicBezTo>
                            <a:pt x="40996" y="37919"/>
                            <a:pt x="83296" y="0"/>
                            <a:pt x="83296" y="0"/>
                          </a:cubicBezTo>
                          <a:lnTo>
                            <a:pt x="0" y="942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613" name="Graphic 2">
                      <a:extLst>
                        <a:ext uri="{FF2B5EF4-FFF2-40B4-BE49-F238E27FC236}">
                          <a16:creationId xmlns:a16="http://schemas.microsoft.com/office/drawing/2014/main" id="{AC92E95A-FC28-F3B8-B0DB-306F5D3088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09890" y="1305253"/>
                      <a:ext cx="259349" cy="298725"/>
                      <a:chOff x="4209890" y="1305253"/>
                      <a:chExt cx="259349" cy="298725"/>
                    </a:xfrm>
                  </p:grpSpPr>
                  <p:sp>
                    <p:nvSpPr>
                      <p:cNvPr id="1625" name="Freeform: Shape 1624">
                        <a:extLst>
                          <a:ext uri="{FF2B5EF4-FFF2-40B4-BE49-F238E27FC236}">
                            <a16:creationId xmlns:a16="http://schemas.microsoft.com/office/drawing/2014/main" id="{CDFE76C3-C843-0BAF-3501-291389044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1208" y="1353116"/>
                        <a:ext cx="199195" cy="250862"/>
                      </a:xfrm>
                      <a:custGeom>
                        <a:avLst/>
                        <a:gdLst>
                          <a:gd name="connsiteX0" fmla="*/ 122803 w 199195"/>
                          <a:gd name="connsiteY0" fmla="*/ 1681 h 250862"/>
                          <a:gd name="connsiteX1" fmla="*/ 8046 w 199195"/>
                          <a:gd name="connsiteY1" fmla="*/ 98979 h 250862"/>
                          <a:gd name="connsiteX2" fmla="*/ 91389 w 199195"/>
                          <a:gd name="connsiteY2" fmla="*/ 250360 h 250862"/>
                          <a:gd name="connsiteX3" fmla="*/ 122803 w 199195"/>
                          <a:gd name="connsiteY3" fmla="*/ 1681 h 250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99195" h="250862">
                            <a:moveTo>
                              <a:pt x="122803" y="1681"/>
                            </a:moveTo>
                            <a:cubicBezTo>
                              <a:pt x="51765" y="-8311"/>
                              <a:pt x="23543" y="26503"/>
                              <a:pt x="8046" y="98979"/>
                            </a:cubicBezTo>
                            <a:cubicBezTo>
                              <a:pt x="-11328" y="189552"/>
                              <a:pt x="-184" y="257408"/>
                              <a:pt x="91389" y="250360"/>
                            </a:cubicBezTo>
                            <a:cubicBezTo>
                              <a:pt x="215748" y="240787"/>
                              <a:pt x="240779" y="18274"/>
                              <a:pt x="122803" y="1681"/>
                            </a:cubicBezTo>
                            <a:close/>
                          </a:path>
                        </a:pathLst>
                      </a:custGeom>
                      <a:solidFill>
                        <a:srgbClr val="E4897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6" name="Freeform: Shape 1625">
                        <a:extLst>
                          <a:ext uri="{FF2B5EF4-FFF2-40B4-BE49-F238E27FC236}">
                            <a16:creationId xmlns:a16="http://schemas.microsoft.com/office/drawing/2014/main" id="{28B48FAA-ECA6-517B-51BC-F0112A3F0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0913" y="1454581"/>
                        <a:ext cx="24812" cy="37223"/>
                      </a:xfrm>
                      <a:custGeom>
                        <a:avLst/>
                        <a:gdLst>
                          <a:gd name="connsiteX0" fmla="*/ 24813 w 24812"/>
                          <a:gd name="connsiteY0" fmla="*/ 0 h 37223"/>
                          <a:gd name="connsiteX1" fmla="*/ 0 w 24812"/>
                          <a:gd name="connsiteY1" fmla="*/ 26556 h 37223"/>
                          <a:gd name="connsiteX2" fmla="*/ 17593 w 24812"/>
                          <a:gd name="connsiteY2" fmla="*/ 37224 h 37223"/>
                          <a:gd name="connsiteX3" fmla="*/ 24813 w 24812"/>
                          <a:gd name="connsiteY3" fmla="*/ 0 h 372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812" h="37223">
                            <a:moveTo>
                              <a:pt x="24813" y="0"/>
                            </a:moveTo>
                            <a:cubicBezTo>
                              <a:pt x="24813" y="0"/>
                              <a:pt x="12354" y="17174"/>
                              <a:pt x="0" y="26556"/>
                            </a:cubicBezTo>
                            <a:cubicBezTo>
                              <a:pt x="0" y="26556"/>
                              <a:pt x="4724" y="37071"/>
                              <a:pt x="17593" y="37224"/>
                            </a:cubicBezTo>
                            <a:lnTo>
                              <a:pt x="24813" y="0"/>
                            </a:lnTo>
                            <a:close/>
                          </a:path>
                        </a:pathLst>
                      </a:custGeom>
                      <a:solidFill>
                        <a:srgbClr val="DE57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627" name="Graphic 2">
                        <a:extLst>
                          <a:ext uri="{FF2B5EF4-FFF2-40B4-BE49-F238E27FC236}">
                            <a16:creationId xmlns:a16="http://schemas.microsoft.com/office/drawing/2014/main" id="{BE176C97-FCCA-6871-4401-A1BB6E6697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28521" y="1439017"/>
                        <a:ext cx="15755" cy="27629"/>
                        <a:chOff x="4328521" y="1439017"/>
                        <a:chExt cx="15755" cy="27629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641" name="Freeform: Shape 1640">
                          <a:extLst>
                            <a:ext uri="{FF2B5EF4-FFF2-40B4-BE49-F238E27FC236}">
                              <a16:creationId xmlns:a16="http://schemas.microsoft.com/office/drawing/2014/main" id="{E19AD0AF-2ED7-F267-D90E-71326FA39D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29812" y="1445457"/>
                          <a:ext cx="14464" cy="21189"/>
                        </a:xfrm>
                        <a:custGeom>
                          <a:avLst/>
                          <a:gdLst>
                            <a:gd name="connsiteX0" fmla="*/ 214 w 14464"/>
                            <a:gd name="connsiteY0" fmla="*/ 9438 h 21189"/>
                            <a:gd name="connsiteX1" fmla="*/ 5500 w 14464"/>
                            <a:gd name="connsiteY1" fmla="*/ 21126 h 21189"/>
                            <a:gd name="connsiteX2" fmla="*/ 14254 w 14464"/>
                            <a:gd name="connsiteY2" fmla="*/ 11753 h 21189"/>
                            <a:gd name="connsiteX3" fmla="*/ 8968 w 14464"/>
                            <a:gd name="connsiteY3" fmla="*/ 66 h 21189"/>
                            <a:gd name="connsiteX4" fmla="*/ 214 w 14464"/>
                            <a:gd name="connsiteY4" fmla="*/ 9438 h 211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4464" h="21189">
                              <a:moveTo>
                                <a:pt x="214" y="9438"/>
                              </a:moveTo>
                              <a:cubicBezTo>
                                <a:pt x="-748" y="15258"/>
                                <a:pt x="1624" y="20487"/>
                                <a:pt x="5500" y="21126"/>
                              </a:cubicBezTo>
                              <a:cubicBezTo>
                                <a:pt x="9377" y="21764"/>
                                <a:pt x="13292" y="17563"/>
                                <a:pt x="14254" y="11753"/>
                              </a:cubicBezTo>
                              <a:cubicBezTo>
                                <a:pt x="15206" y="5933"/>
                                <a:pt x="12844" y="704"/>
                                <a:pt x="8968" y="66"/>
                              </a:cubicBezTo>
                              <a:cubicBezTo>
                                <a:pt x="5091" y="-582"/>
                                <a:pt x="1176" y="3619"/>
                                <a:pt x="214" y="94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42" name="Freeform: Shape 1641">
                          <a:extLst>
                            <a:ext uri="{FF2B5EF4-FFF2-40B4-BE49-F238E27FC236}">
                              <a16:creationId xmlns:a16="http://schemas.microsoft.com/office/drawing/2014/main" id="{2731EA94-9713-EC5E-8F41-0DA959614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28521" y="1439017"/>
                          <a:ext cx="11829" cy="8136"/>
                        </a:xfrm>
                        <a:custGeom>
                          <a:avLst/>
                          <a:gdLst>
                            <a:gd name="connsiteX0" fmla="*/ 11830 w 11829"/>
                            <a:gd name="connsiteY0" fmla="*/ 7048 h 8136"/>
                            <a:gd name="connsiteX1" fmla="*/ 0 w 11829"/>
                            <a:gd name="connsiteY1" fmla="*/ 0 h 8136"/>
                            <a:gd name="connsiteX2" fmla="*/ 11830 w 11829"/>
                            <a:gd name="connsiteY2" fmla="*/ 7048 h 81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1829" h="8136">
                              <a:moveTo>
                                <a:pt x="11830" y="7048"/>
                              </a:moveTo>
                              <a:lnTo>
                                <a:pt x="0" y="0"/>
                              </a:lnTo>
                              <a:cubicBezTo>
                                <a:pt x="0" y="0"/>
                                <a:pt x="4543" y="11687"/>
                                <a:pt x="11830" y="704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628" name="Graphic 2">
                        <a:extLst>
                          <a:ext uri="{FF2B5EF4-FFF2-40B4-BE49-F238E27FC236}">
                            <a16:creationId xmlns:a16="http://schemas.microsoft.com/office/drawing/2014/main" id="{07F634D0-6C8E-BBF0-7C78-6DF9DF5D80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56417" y="1425911"/>
                        <a:ext cx="15755" cy="27619"/>
                        <a:chOff x="4256417" y="1425911"/>
                        <a:chExt cx="15755" cy="27619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639" name="Freeform: Shape 1638">
                          <a:extLst>
                            <a:ext uri="{FF2B5EF4-FFF2-40B4-BE49-F238E27FC236}">
                              <a16:creationId xmlns:a16="http://schemas.microsoft.com/office/drawing/2014/main" id="{E5561574-9C42-7911-3CA7-D8CAE8FE99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7711" y="1432343"/>
                          <a:ext cx="14461" cy="21187"/>
                        </a:xfrm>
                        <a:custGeom>
                          <a:avLst/>
                          <a:gdLst>
                            <a:gd name="connsiteX0" fmla="*/ 211 w 14461"/>
                            <a:gd name="connsiteY0" fmla="*/ 9437 h 21187"/>
                            <a:gd name="connsiteX1" fmla="*/ 5497 w 14461"/>
                            <a:gd name="connsiteY1" fmla="*/ 21124 h 21187"/>
                            <a:gd name="connsiteX2" fmla="*/ 14251 w 14461"/>
                            <a:gd name="connsiteY2" fmla="*/ 11751 h 21187"/>
                            <a:gd name="connsiteX3" fmla="*/ 8965 w 14461"/>
                            <a:gd name="connsiteY3" fmla="*/ 64 h 21187"/>
                            <a:gd name="connsiteX4" fmla="*/ 211 w 14461"/>
                            <a:gd name="connsiteY4" fmla="*/ 9437 h 211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4461" h="21187">
                              <a:moveTo>
                                <a:pt x="211" y="9437"/>
                              </a:moveTo>
                              <a:cubicBezTo>
                                <a:pt x="-742" y="15256"/>
                                <a:pt x="1621" y="20486"/>
                                <a:pt x="5497" y="21124"/>
                              </a:cubicBezTo>
                              <a:cubicBezTo>
                                <a:pt x="9374" y="21762"/>
                                <a:pt x="13298" y="17561"/>
                                <a:pt x="14251" y="11751"/>
                              </a:cubicBezTo>
                              <a:cubicBezTo>
                                <a:pt x="15203" y="5931"/>
                                <a:pt x="12841" y="702"/>
                                <a:pt x="8965" y="64"/>
                              </a:cubicBezTo>
                              <a:cubicBezTo>
                                <a:pt x="5088" y="-574"/>
                                <a:pt x="1164" y="3626"/>
                                <a:pt x="211" y="94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40" name="Freeform: Shape 1639">
                          <a:extLst>
                            <a:ext uri="{FF2B5EF4-FFF2-40B4-BE49-F238E27FC236}">
                              <a16:creationId xmlns:a16="http://schemas.microsoft.com/office/drawing/2014/main" id="{2EBDA0D9-1B1E-C0F1-21E3-A747BA6657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6417" y="1425911"/>
                          <a:ext cx="11830" cy="8128"/>
                        </a:xfrm>
                        <a:custGeom>
                          <a:avLst/>
                          <a:gdLst>
                            <a:gd name="connsiteX0" fmla="*/ 11830 w 11830"/>
                            <a:gd name="connsiteY0" fmla="*/ 7039 h 8128"/>
                            <a:gd name="connsiteX1" fmla="*/ 0 w 11830"/>
                            <a:gd name="connsiteY1" fmla="*/ 0 h 8128"/>
                            <a:gd name="connsiteX2" fmla="*/ 11830 w 11830"/>
                            <a:gd name="connsiteY2" fmla="*/ 7039 h 81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1830" h="8128">
                              <a:moveTo>
                                <a:pt x="11830" y="7039"/>
                              </a:moveTo>
                              <a:lnTo>
                                <a:pt x="0" y="0"/>
                              </a:lnTo>
                              <a:cubicBezTo>
                                <a:pt x="0" y="0"/>
                                <a:pt x="4543" y="11678"/>
                                <a:pt x="11830" y="703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629" name="Freeform: Shape 1628">
                        <a:extLst>
                          <a:ext uri="{FF2B5EF4-FFF2-40B4-BE49-F238E27FC236}">
                            <a16:creationId xmlns:a16="http://schemas.microsoft.com/office/drawing/2014/main" id="{3F970B84-7CC1-6536-84F3-B28099596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7646" y="1405937"/>
                        <a:ext cx="29298" cy="15078"/>
                      </a:xfrm>
                      <a:custGeom>
                        <a:avLst/>
                        <a:gdLst>
                          <a:gd name="connsiteX0" fmla="*/ 0 w 29298"/>
                          <a:gd name="connsiteY0" fmla="*/ 0 h 15078"/>
                          <a:gd name="connsiteX1" fmla="*/ 29299 w 29298"/>
                          <a:gd name="connsiteY1" fmla="*/ 15078 h 150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9298" h="15078">
                            <a:moveTo>
                              <a:pt x="0" y="0"/>
                            </a:moveTo>
                            <a:cubicBezTo>
                              <a:pt x="0" y="0"/>
                              <a:pt x="20326" y="210"/>
                              <a:pt x="29299" y="15078"/>
                            </a:cubicBezTo>
                          </a:path>
                        </a:pathLst>
                      </a:custGeom>
                      <a:noFill/>
                      <a:ln w="7090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0" name="Freeform: Shape 1629">
                        <a:extLst>
                          <a:ext uri="{FF2B5EF4-FFF2-40B4-BE49-F238E27FC236}">
                            <a16:creationId xmlns:a16="http://schemas.microsoft.com/office/drawing/2014/main" id="{4A0895D1-554E-D617-A118-F2724E11C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7294" y="1393300"/>
                        <a:ext cx="29136" cy="4226"/>
                      </a:xfrm>
                      <a:custGeom>
                        <a:avLst/>
                        <a:gdLst>
                          <a:gd name="connsiteX0" fmla="*/ 29137 w 29136"/>
                          <a:gd name="connsiteY0" fmla="*/ 2369 h 4226"/>
                          <a:gd name="connsiteX1" fmla="*/ 0 w 29136"/>
                          <a:gd name="connsiteY1" fmla="*/ 4227 h 42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9136" h="4226">
                            <a:moveTo>
                              <a:pt x="29137" y="2369"/>
                            </a:moveTo>
                            <a:cubicBezTo>
                              <a:pt x="29137" y="2369"/>
                              <a:pt x="17240" y="-4041"/>
                              <a:pt x="0" y="4227"/>
                            </a:cubicBezTo>
                          </a:path>
                        </a:pathLst>
                      </a:custGeom>
                      <a:noFill/>
                      <a:ln w="7090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1" name="Freeform: Shape 1630">
                        <a:extLst>
                          <a:ext uri="{FF2B5EF4-FFF2-40B4-BE49-F238E27FC236}">
                            <a16:creationId xmlns:a16="http://schemas.microsoft.com/office/drawing/2014/main" id="{5D75E7F7-79AD-4FF9-5C9A-8F60A4384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1434" y="1327078"/>
                        <a:ext cx="212100" cy="238412"/>
                      </a:xfrm>
                      <a:custGeom>
                        <a:avLst/>
                        <a:gdLst>
                          <a:gd name="connsiteX0" fmla="*/ 173365 w 212100"/>
                          <a:gd name="connsiteY0" fmla="*/ 158374 h 238412"/>
                          <a:gd name="connsiteX1" fmla="*/ 159734 w 212100"/>
                          <a:gd name="connsiteY1" fmla="*/ 50980 h 238412"/>
                          <a:gd name="connsiteX2" fmla="*/ 0 w 212100"/>
                          <a:gd name="connsiteY2" fmla="*/ 115578 h 238412"/>
                          <a:gd name="connsiteX3" fmla="*/ 126616 w 212100"/>
                          <a:gd name="connsiteY3" fmla="*/ 1116 h 238412"/>
                          <a:gd name="connsiteX4" fmla="*/ 152924 w 212100"/>
                          <a:gd name="connsiteY4" fmla="*/ 238413 h 238412"/>
                          <a:gd name="connsiteX5" fmla="*/ 173365 w 212100"/>
                          <a:gd name="connsiteY5" fmla="*/ 158374 h 238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12100" h="238412">
                            <a:moveTo>
                              <a:pt x="173365" y="158374"/>
                            </a:moveTo>
                            <a:cubicBezTo>
                              <a:pt x="173365" y="158374"/>
                              <a:pt x="148361" y="95338"/>
                              <a:pt x="159734" y="50980"/>
                            </a:cubicBezTo>
                            <a:cubicBezTo>
                              <a:pt x="159734" y="50980"/>
                              <a:pt x="27051" y="-26335"/>
                              <a:pt x="0" y="115578"/>
                            </a:cubicBezTo>
                            <a:cubicBezTo>
                              <a:pt x="0" y="115578"/>
                              <a:pt x="4096" y="-13238"/>
                              <a:pt x="126616" y="1116"/>
                            </a:cubicBezTo>
                            <a:cubicBezTo>
                              <a:pt x="248936" y="15442"/>
                              <a:pt x="223485" y="194055"/>
                              <a:pt x="152924" y="238413"/>
                            </a:cubicBezTo>
                            <a:cubicBezTo>
                              <a:pt x="152924" y="238413"/>
                              <a:pt x="188786" y="197770"/>
                              <a:pt x="173365" y="158374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2" name="Freeform: Shape 1631">
                        <a:extLst>
                          <a:ext uri="{FF2B5EF4-FFF2-40B4-BE49-F238E27FC236}">
                            <a16:creationId xmlns:a16="http://schemas.microsoft.com/office/drawing/2014/main" id="{672FCB84-ADA6-8989-F946-07F0EBC74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9175" y="1474088"/>
                        <a:ext cx="54336" cy="56320"/>
                      </a:xfrm>
                      <a:custGeom>
                        <a:avLst/>
                        <a:gdLst>
                          <a:gd name="connsiteX0" fmla="*/ 1918 w 54336"/>
                          <a:gd name="connsiteY0" fmla="*/ 24727 h 56320"/>
                          <a:gd name="connsiteX1" fmla="*/ 39475 w 54336"/>
                          <a:gd name="connsiteY1" fmla="*/ 972 h 56320"/>
                          <a:gd name="connsiteX2" fmla="*/ 8995 w 54336"/>
                          <a:gd name="connsiteY2" fmla="*/ 56302 h 56320"/>
                          <a:gd name="connsiteX3" fmla="*/ 1918 w 54336"/>
                          <a:gd name="connsiteY3" fmla="*/ 24727 h 563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4336" h="56320">
                            <a:moveTo>
                              <a:pt x="1918" y="24727"/>
                            </a:moveTo>
                            <a:cubicBezTo>
                              <a:pt x="4004" y="13354"/>
                              <a:pt x="18529" y="-4343"/>
                              <a:pt x="39475" y="972"/>
                            </a:cubicBezTo>
                            <a:cubicBezTo>
                              <a:pt x="61154" y="6468"/>
                              <a:pt x="65287" y="53140"/>
                              <a:pt x="8995" y="56302"/>
                            </a:cubicBezTo>
                            <a:cubicBezTo>
                              <a:pt x="917" y="56760"/>
                              <a:pt x="-2435" y="48454"/>
                              <a:pt x="1918" y="24727"/>
                            </a:cubicBezTo>
                            <a:close/>
                          </a:path>
                        </a:pathLst>
                      </a:custGeom>
                      <a:solidFill>
                        <a:srgbClr val="E4897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633" name="Graphic 2">
                        <a:extLst>
                          <a:ext uri="{FF2B5EF4-FFF2-40B4-BE49-F238E27FC236}">
                            <a16:creationId xmlns:a16="http://schemas.microsoft.com/office/drawing/2014/main" id="{AD9A6510-05D6-B43D-2640-70475F1D28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68085" y="1511007"/>
                        <a:ext cx="48993" cy="34050"/>
                        <a:chOff x="4268085" y="1511007"/>
                        <a:chExt cx="48993" cy="34050"/>
                      </a:xfrm>
                    </p:grpSpPr>
                    <p:sp>
                      <p:nvSpPr>
                        <p:cNvPr id="1636" name="Freeform: Shape 1635">
                          <a:extLst>
                            <a:ext uri="{FF2B5EF4-FFF2-40B4-BE49-F238E27FC236}">
                              <a16:creationId xmlns:a16="http://schemas.microsoft.com/office/drawing/2014/main" id="{11ED15FB-9C76-BD13-D205-5BEDB9F48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68085" y="1511007"/>
                          <a:ext cx="48993" cy="34050"/>
                        </a:xfrm>
                        <a:custGeom>
                          <a:avLst/>
                          <a:gdLst>
                            <a:gd name="connsiteX0" fmla="*/ 0 w 48993"/>
                            <a:gd name="connsiteY0" fmla="*/ 8306 h 34050"/>
                            <a:gd name="connsiteX1" fmla="*/ 5648 w 48993"/>
                            <a:gd name="connsiteY1" fmla="*/ 33976 h 34050"/>
                            <a:gd name="connsiteX2" fmla="*/ 10287 w 48993"/>
                            <a:gd name="connsiteY2" fmla="*/ 34042 h 34050"/>
                            <a:gd name="connsiteX3" fmla="*/ 45539 w 48993"/>
                            <a:gd name="connsiteY3" fmla="*/ 19660 h 34050"/>
                            <a:gd name="connsiteX4" fmla="*/ 48949 w 48993"/>
                            <a:gd name="connsiteY4" fmla="*/ 7306 h 34050"/>
                            <a:gd name="connsiteX5" fmla="*/ 48396 w 48993"/>
                            <a:gd name="connsiteY5" fmla="*/ 0 h 34050"/>
                            <a:gd name="connsiteX6" fmla="*/ 7163 w 48993"/>
                            <a:gd name="connsiteY6" fmla="*/ 8239 h 34050"/>
                            <a:gd name="connsiteX7" fmla="*/ 0 w 48993"/>
                            <a:gd name="connsiteY7" fmla="*/ 8306 h 340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8993" h="34050">
                              <a:moveTo>
                                <a:pt x="0" y="8306"/>
                              </a:moveTo>
                              <a:cubicBezTo>
                                <a:pt x="3191" y="17345"/>
                                <a:pt x="5648" y="33976"/>
                                <a:pt x="5648" y="33976"/>
                              </a:cubicBezTo>
                              <a:cubicBezTo>
                                <a:pt x="7201" y="34023"/>
                                <a:pt x="8744" y="34071"/>
                                <a:pt x="10287" y="34042"/>
                              </a:cubicBezTo>
                              <a:cubicBezTo>
                                <a:pt x="31271" y="34185"/>
                                <a:pt x="41053" y="27318"/>
                                <a:pt x="45539" y="19660"/>
                              </a:cubicBezTo>
                              <a:cubicBezTo>
                                <a:pt x="47977" y="15459"/>
                                <a:pt x="48778" y="10973"/>
                                <a:pt x="48949" y="7306"/>
                              </a:cubicBezTo>
                              <a:cubicBezTo>
                                <a:pt x="49187" y="3067"/>
                                <a:pt x="48396" y="0"/>
                                <a:pt x="48396" y="0"/>
                              </a:cubicBezTo>
                              <a:cubicBezTo>
                                <a:pt x="37224" y="6572"/>
                                <a:pt x="17650" y="7944"/>
                                <a:pt x="7163" y="8239"/>
                              </a:cubicBezTo>
                              <a:cubicBezTo>
                                <a:pt x="2772" y="8420"/>
                                <a:pt x="0" y="8306"/>
                                <a:pt x="0" y="830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37" name="Freeform: Shape 1636">
                          <a:extLst>
                            <a:ext uri="{FF2B5EF4-FFF2-40B4-BE49-F238E27FC236}">
                              <a16:creationId xmlns:a16="http://schemas.microsoft.com/office/drawing/2014/main" id="{A8A21360-579A-7708-221B-77C3C2A507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75248" y="1511017"/>
                          <a:ext cx="41830" cy="15766"/>
                        </a:xfrm>
                        <a:custGeom>
                          <a:avLst/>
                          <a:gdLst>
                            <a:gd name="connsiteX0" fmla="*/ 0 w 41830"/>
                            <a:gd name="connsiteY0" fmla="*/ 8239 h 15766"/>
                            <a:gd name="connsiteX1" fmla="*/ 1857 w 41830"/>
                            <a:gd name="connsiteY1" fmla="*/ 15764 h 15766"/>
                            <a:gd name="connsiteX2" fmla="*/ 41786 w 41830"/>
                            <a:gd name="connsiteY2" fmla="*/ 7306 h 15766"/>
                            <a:gd name="connsiteX3" fmla="*/ 41234 w 41830"/>
                            <a:gd name="connsiteY3" fmla="*/ 0 h 15766"/>
                            <a:gd name="connsiteX4" fmla="*/ 0 w 41830"/>
                            <a:gd name="connsiteY4" fmla="*/ 8239 h 157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1830" h="15766">
                              <a:moveTo>
                                <a:pt x="0" y="8239"/>
                              </a:moveTo>
                              <a:lnTo>
                                <a:pt x="1857" y="15764"/>
                              </a:lnTo>
                              <a:cubicBezTo>
                                <a:pt x="21622" y="15850"/>
                                <a:pt x="35557" y="13259"/>
                                <a:pt x="41786" y="7306"/>
                              </a:cubicBezTo>
                              <a:cubicBezTo>
                                <a:pt x="42024" y="3067"/>
                                <a:pt x="41234" y="0"/>
                                <a:pt x="41234" y="0"/>
                              </a:cubicBezTo>
                              <a:cubicBezTo>
                                <a:pt x="30061" y="6563"/>
                                <a:pt x="10478" y="7944"/>
                                <a:pt x="0" y="823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38" name="Freeform: Shape 1637">
                          <a:extLst>
                            <a:ext uri="{FF2B5EF4-FFF2-40B4-BE49-F238E27FC236}">
                              <a16:creationId xmlns:a16="http://schemas.microsoft.com/office/drawing/2014/main" id="{C4EF25C9-405F-EF0E-F391-B66BBFF09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78372" y="1530667"/>
                          <a:ext cx="35251" cy="14385"/>
                        </a:xfrm>
                        <a:custGeom>
                          <a:avLst/>
                          <a:gdLst>
                            <a:gd name="connsiteX0" fmla="*/ 0 w 35251"/>
                            <a:gd name="connsiteY0" fmla="*/ 14383 h 14385"/>
                            <a:gd name="connsiteX1" fmla="*/ 35252 w 35251"/>
                            <a:gd name="connsiteY1" fmla="*/ 0 h 14385"/>
                            <a:gd name="connsiteX2" fmla="*/ 11916 w 35251"/>
                            <a:gd name="connsiteY2" fmla="*/ 4458 h 14385"/>
                            <a:gd name="connsiteX3" fmla="*/ 0 w 35251"/>
                            <a:gd name="connsiteY3" fmla="*/ 14383 h 14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5251" h="14385">
                              <a:moveTo>
                                <a:pt x="0" y="14383"/>
                              </a:moveTo>
                              <a:cubicBezTo>
                                <a:pt x="20984" y="14526"/>
                                <a:pt x="30766" y="7658"/>
                                <a:pt x="35252" y="0"/>
                              </a:cubicBezTo>
                              <a:cubicBezTo>
                                <a:pt x="28099" y="229"/>
                                <a:pt x="19498" y="1295"/>
                                <a:pt x="11916" y="4458"/>
                              </a:cubicBezTo>
                              <a:cubicBezTo>
                                <a:pt x="6105" y="6858"/>
                                <a:pt x="2448" y="10592"/>
                                <a:pt x="0" y="1438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575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634" name="Freeform: Shape 1633">
                        <a:extLst>
                          <a:ext uri="{FF2B5EF4-FFF2-40B4-BE49-F238E27FC236}">
                            <a16:creationId xmlns:a16="http://schemas.microsoft.com/office/drawing/2014/main" id="{1AD8A792-F59A-63DC-D530-51879F46D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9890" y="1305253"/>
                        <a:ext cx="259349" cy="185240"/>
                      </a:xfrm>
                      <a:custGeom>
                        <a:avLst/>
                        <a:gdLst>
                          <a:gd name="connsiteX0" fmla="*/ 144835 w 259349"/>
                          <a:gd name="connsiteY0" fmla="*/ 55116 h 185240"/>
                          <a:gd name="connsiteX1" fmla="*/ 230827 w 259349"/>
                          <a:gd name="connsiteY1" fmla="*/ 184894 h 185240"/>
                          <a:gd name="connsiteX2" fmla="*/ 211881 w 259349"/>
                          <a:gd name="connsiteY2" fmla="*/ 29770 h 185240"/>
                          <a:gd name="connsiteX3" fmla="*/ 29906 w 259349"/>
                          <a:gd name="connsiteY3" fmla="*/ 23008 h 185240"/>
                          <a:gd name="connsiteX4" fmla="*/ 31554 w 259349"/>
                          <a:gd name="connsiteY4" fmla="*/ 137422 h 185240"/>
                          <a:gd name="connsiteX5" fmla="*/ 144835 w 259349"/>
                          <a:gd name="connsiteY5" fmla="*/ 55116 h 1852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59349" h="185240">
                            <a:moveTo>
                              <a:pt x="144835" y="55116"/>
                            </a:moveTo>
                            <a:cubicBezTo>
                              <a:pt x="144835" y="55116"/>
                              <a:pt x="157008" y="176036"/>
                              <a:pt x="230827" y="184894"/>
                            </a:cubicBezTo>
                            <a:cubicBezTo>
                              <a:pt x="304636" y="193753"/>
                              <a:pt x="211881" y="29770"/>
                              <a:pt x="211881" y="29770"/>
                            </a:cubicBezTo>
                            <a:cubicBezTo>
                              <a:pt x="211881" y="29770"/>
                              <a:pt x="98143" y="-32447"/>
                              <a:pt x="29906" y="23008"/>
                            </a:cubicBezTo>
                            <a:cubicBezTo>
                              <a:pt x="-38331" y="78462"/>
                              <a:pt x="31554" y="137422"/>
                              <a:pt x="31554" y="137422"/>
                            </a:cubicBezTo>
                            <a:cubicBezTo>
                              <a:pt x="31554" y="137422"/>
                              <a:pt x="39746" y="46239"/>
                              <a:pt x="144835" y="55116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5" name="Freeform: Shape 1634">
                        <a:extLst>
                          <a:ext uri="{FF2B5EF4-FFF2-40B4-BE49-F238E27FC236}">
                            <a16:creationId xmlns:a16="http://schemas.microsoft.com/office/drawing/2014/main" id="{EEB559A5-5EC2-87EB-0B51-ADDCA8D79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3035" y="1352159"/>
                        <a:ext cx="37951" cy="114795"/>
                      </a:xfrm>
                      <a:custGeom>
                        <a:avLst/>
                        <a:gdLst>
                          <a:gd name="connsiteX0" fmla="*/ 3566 w 37951"/>
                          <a:gd name="connsiteY0" fmla="*/ 0 h 114795"/>
                          <a:gd name="connsiteX1" fmla="*/ 37951 w 37951"/>
                          <a:gd name="connsiteY1" fmla="*/ 114795 h 1147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7951" h="114795">
                            <a:moveTo>
                              <a:pt x="3566" y="0"/>
                            </a:moveTo>
                            <a:cubicBezTo>
                              <a:pt x="3566" y="0"/>
                              <a:pt x="-16351" y="78591"/>
                              <a:pt x="37951" y="114795"/>
                            </a:cubicBezTo>
                          </a:path>
                        </a:pathLst>
                      </a:custGeom>
                      <a:noFill/>
                      <a:ln w="4892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614" name="Freeform: Shape 1613">
                      <a:extLst>
                        <a:ext uri="{FF2B5EF4-FFF2-40B4-BE49-F238E27FC236}">
                          <a16:creationId xmlns:a16="http://schemas.microsoft.com/office/drawing/2014/main" id="{033C6D58-4769-F4DB-FF10-1F1B1509D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6845" y="1655606"/>
                      <a:ext cx="76447" cy="126644"/>
                    </a:xfrm>
                    <a:custGeom>
                      <a:avLst/>
                      <a:gdLst>
                        <a:gd name="connsiteX0" fmla="*/ 45206 w 76447"/>
                        <a:gd name="connsiteY0" fmla="*/ 0 h 126644"/>
                        <a:gd name="connsiteX1" fmla="*/ 0 w 76447"/>
                        <a:gd name="connsiteY1" fmla="*/ 44796 h 126644"/>
                        <a:gd name="connsiteX2" fmla="*/ 25022 w 76447"/>
                        <a:gd name="connsiteY2" fmla="*/ 126644 h 126644"/>
                        <a:gd name="connsiteX3" fmla="*/ 76448 w 76447"/>
                        <a:gd name="connsiteY3" fmla="*/ 40738 h 126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447" h="126644">
                          <a:moveTo>
                            <a:pt x="45206" y="0"/>
                          </a:moveTo>
                          <a:lnTo>
                            <a:pt x="0" y="44796"/>
                          </a:lnTo>
                          <a:lnTo>
                            <a:pt x="25022" y="126644"/>
                          </a:lnTo>
                          <a:lnTo>
                            <a:pt x="76448" y="40738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5" name="Freeform: Shape 1614">
                      <a:extLst>
                        <a:ext uri="{FF2B5EF4-FFF2-40B4-BE49-F238E27FC236}">
                          <a16:creationId xmlns:a16="http://schemas.microsoft.com/office/drawing/2014/main" id="{00839565-2295-0E5B-11DD-585EDA7B6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7414" y="1649453"/>
                      <a:ext cx="71875" cy="87896"/>
                    </a:xfrm>
                    <a:custGeom>
                      <a:avLst/>
                      <a:gdLst>
                        <a:gd name="connsiteX0" fmla="*/ 71876 w 71875"/>
                        <a:gd name="connsiteY0" fmla="*/ 0 h 87896"/>
                        <a:gd name="connsiteX1" fmla="*/ 61570 w 71875"/>
                        <a:gd name="connsiteY1" fmla="*/ 44910 h 87896"/>
                        <a:gd name="connsiteX2" fmla="*/ 0 w 71875"/>
                        <a:gd name="connsiteY2" fmla="*/ 87897 h 87896"/>
                        <a:gd name="connsiteX3" fmla="*/ 33909 w 71875"/>
                        <a:gd name="connsiteY3" fmla="*/ 13668 h 87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1875" h="87896">
                          <a:moveTo>
                            <a:pt x="71876" y="0"/>
                          </a:moveTo>
                          <a:lnTo>
                            <a:pt x="61570" y="44910"/>
                          </a:lnTo>
                          <a:lnTo>
                            <a:pt x="0" y="87897"/>
                          </a:lnTo>
                          <a:lnTo>
                            <a:pt x="33909" y="13668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6" name="Freeform: Shape 1615">
                      <a:extLst>
                        <a:ext uri="{FF2B5EF4-FFF2-40B4-BE49-F238E27FC236}">
                          <a16:creationId xmlns:a16="http://schemas.microsoft.com/office/drawing/2014/main" id="{5E2DD475-D3D1-5213-69B3-0452DD4A7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9763" y="1694059"/>
                      <a:ext cx="140188" cy="120438"/>
                    </a:xfrm>
                    <a:custGeom>
                      <a:avLst/>
                      <a:gdLst>
                        <a:gd name="connsiteX0" fmla="*/ 140189 w 140188"/>
                        <a:gd name="connsiteY0" fmla="*/ 54140 h 120438"/>
                        <a:gd name="connsiteX1" fmla="*/ 130035 w 140188"/>
                        <a:gd name="connsiteY1" fmla="*/ 90316 h 120438"/>
                        <a:gd name="connsiteX2" fmla="*/ 122368 w 140188"/>
                        <a:gd name="connsiteY2" fmla="*/ 93936 h 120438"/>
                        <a:gd name="connsiteX3" fmla="*/ 118634 w 140188"/>
                        <a:gd name="connsiteY3" fmla="*/ 95717 h 120438"/>
                        <a:gd name="connsiteX4" fmla="*/ 67809 w 140188"/>
                        <a:gd name="connsiteY4" fmla="*/ 112795 h 120438"/>
                        <a:gd name="connsiteX5" fmla="*/ 43682 w 140188"/>
                        <a:gd name="connsiteY5" fmla="*/ 117424 h 120438"/>
                        <a:gd name="connsiteX6" fmla="*/ 0 w 140188"/>
                        <a:gd name="connsiteY6" fmla="*/ 120405 h 120438"/>
                        <a:gd name="connsiteX7" fmla="*/ 7620 w 140188"/>
                        <a:gd name="connsiteY7" fmla="*/ 99089 h 120438"/>
                        <a:gd name="connsiteX8" fmla="*/ 40186 w 140188"/>
                        <a:gd name="connsiteY8" fmla="*/ 23984 h 120438"/>
                        <a:gd name="connsiteX9" fmla="*/ 47311 w 140188"/>
                        <a:gd name="connsiteY9" fmla="*/ 10373 h 120438"/>
                        <a:gd name="connsiteX10" fmla="*/ 51797 w 140188"/>
                        <a:gd name="connsiteY10" fmla="*/ 2315 h 120438"/>
                        <a:gd name="connsiteX11" fmla="*/ 53207 w 140188"/>
                        <a:gd name="connsiteY11" fmla="*/ 0 h 120438"/>
                        <a:gd name="connsiteX12" fmla="*/ 87401 w 140188"/>
                        <a:gd name="connsiteY12" fmla="*/ 21326 h 120438"/>
                        <a:gd name="connsiteX13" fmla="*/ 87563 w 140188"/>
                        <a:gd name="connsiteY13" fmla="*/ 21460 h 120438"/>
                        <a:gd name="connsiteX14" fmla="*/ 140189 w 140188"/>
                        <a:gd name="connsiteY14" fmla="*/ 54140 h 1204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0188" h="120438">
                          <a:moveTo>
                            <a:pt x="140189" y="54140"/>
                          </a:moveTo>
                          <a:lnTo>
                            <a:pt x="130035" y="90316"/>
                          </a:lnTo>
                          <a:cubicBezTo>
                            <a:pt x="127521" y="91497"/>
                            <a:pt x="124978" y="92773"/>
                            <a:pt x="122368" y="93936"/>
                          </a:cubicBezTo>
                          <a:cubicBezTo>
                            <a:pt x="121158" y="94536"/>
                            <a:pt x="119853" y="95117"/>
                            <a:pt x="118634" y="95717"/>
                          </a:cubicBezTo>
                          <a:cubicBezTo>
                            <a:pt x="102327" y="102918"/>
                            <a:pt x="85363" y="108709"/>
                            <a:pt x="67809" y="112795"/>
                          </a:cubicBezTo>
                          <a:cubicBezTo>
                            <a:pt x="59826" y="114776"/>
                            <a:pt x="51864" y="116272"/>
                            <a:pt x="43682" y="117424"/>
                          </a:cubicBezTo>
                          <a:cubicBezTo>
                            <a:pt x="29308" y="119596"/>
                            <a:pt x="14707" y="120644"/>
                            <a:pt x="0" y="120405"/>
                          </a:cubicBezTo>
                          <a:cubicBezTo>
                            <a:pt x="2486" y="112967"/>
                            <a:pt x="5077" y="105937"/>
                            <a:pt x="7620" y="99089"/>
                          </a:cubicBezTo>
                          <a:cubicBezTo>
                            <a:pt x="19821" y="66313"/>
                            <a:pt x="31623" y="40881"/>
                            <a:pt x="40186" y="23984"/>
                          </a:cubicBezTo>
                          <a:cubicBezTo>
                            <a:pt x="42901" y="18545"/>
                            <a:pt x="45310" y="14021"/>
                            <a:pt x="47311" y="10373"/>
                          </a:cubicBezTo>
                          <a:cubicBezTo>
                            <a:pt x="49320" y="6725"/>
                            <a:pt x="50816" y="4039"/>
                            <a:pt x="51797" y="2315"/>
                          </a:cubicBezTo>
                          <a:cubicBezTo>
                            <a:pt x="52740" y="771"/>
                            <a:pt x="53207" y="0"/>
                            <a:pt x="53207" y="0"/>
                          </a:cubicBezTo>
                          <a:lnTo>
                            <a:pt x="87401" y="21326"/>
                          </a:lnTo>
                          <a:cubicBezTo>
                            <a:pt x="87487" y="21346"/>
                            <a:pt x="87468" y="21441"/>
                            <a:pt x="87563" y="21460"/>
                          </a:cubicBezTo>
                          <a:lnTo>
                            <a:pt x="140189" y="5414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17" name="Freeform: Shape 1616">
                      <a:extLst>
                        <a:ext uri="{FF2B5EF4-FFF2-40B4-BE49-F238E27FC236}">
                          <a16:creationId xmlns:a16="http://schemas.microsoft.com/office/drawing/2014/main" id="{ECEC79E5-FFD4-7150-10A2-F2765B4AA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2803" y="1666189"/>
                      <a:ext cx="107803" cy="97421"/>
                    </a:xfrm>
                    <a:custGeom>
                      <a:avLst/>
                      <a:gdLst>
                        <a:gd name="connsiteX0" fmla="*/ 107804 w 107803"/>
                        <a:gd name="connsiteY0" fmla="*/ 0 h 97421"/>
                        <a:gd name="connsiteX1" fmla="*/ 100698 w 107803"/>
                        <a:gd name="connsiteY1" fmla="*/ 8830 h 97421"/>
                        <a:gd name="connsiteX2" fmla="*/ 83191 w 107803"/>
                        <a:gd name="connsiteY2" fmla="*/ 37452 h 97421"/>
                        <a:gd name="connsiteX3" fmla="*/ 82525 w 107803"/>
                        <a:gd name="connsiteY3" fmla="*/ 38672 h 97421"/>
                        <a:gd name="connsiteX4" fmla="*/ 79429 w 107803"/>
                        <a:gd name="connsiteY4" fmla="*/ 44510 h 97421"/>
                        <a:gd name="connsiteX5" fmla="*/ 77562 w 107803"/>
                        <a:gd name="connsiteY5" fmla="*/ 48378 h 97421"/>
                        <a:gd name="connsiteX6" fmla="*/ 57455 w 107803"/>
                        <a:gd name="connsiteY6" fmla="*/ 95164 h 97421"/>
                        <a:gd name="connsiteX7" fmla="*/ 56645 w 107803"/>
                        <a:gd name="connsiteY7" fmla="*/ 97422 h 97421"/>
                        <a:gd name="connsiteX8" fmla="*/ 31261 w 107803"/>
                        <a:gd name="connsiteY8" fmla="*/ 77724 h 97421"/>
                        <a:gd name="connsiteX9" fmla="*/ 8382 w 107803"/>
                        <a:gd name="connsiteY9" fmla="*/ 55178 h 97421"/>
                        <a:gd name="connsiteX10" fmla="*/ 6791 w 107803"/>
                        <a:gd name="connsiteY10" fmla="*/ 58722 h 97421"/>
                        <a:gd name="connsiteX11" fmla="*/ 7296 w 107803"/>
                        <a:gd name="connsiteY11" fmla="*/ 53950 h 97421"/>
                        <a:gd name="connsiteX12" fmla="*/ 0 w 107803"/>
                        <a:gd name="connsiteY12" fmla="*/ 45730 h 97421"/>
                        <a:gd name="connsiteX13" fmla="*/ 10382 w 107803"/>
                        <a:gd name="connsiteY13" fmla="*/ 19183 h 97421"/>
                        <a:gd name="connsiteX14" fmla="*/ 41920 w 107803"/>
                        <a:gd name="connsiteY14" fmla="*/ 12926 h 97421"/>
                        <a:gd name="connsiteX15" fmla="*/ 42329 w 107803"/>
                        <a:gd name="connsiteY15" fmla="*/ 12821 h 97421"/>
                        <a:gd name="connsiteX16" fmla="*/ 71476 w 107803"/>
                        <a:gd name="connsiteY16" fmla="*/ 7191 h 97421"/>
                        <a:gd name="connsiteX17" fmla="*/ 107804 w 107803"/>
                        <a:gd name="connsiteY17" fmla="*/ 0 h 97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107803" h="97421">
                          <a:moveTo>
                            <a:pt x="107804" y="0"/>
                          </a:moveTo>
                          <a:cubicBezTo>
                            <a:pt x="107804" y="0"/>
                            <a:pt x="105242" y="2639"/>
                            <a:pt x="100698" y="8830"/>
                          </a:cubicBezTo>
                          <a:cubicBezTo>
                            <a:pt x="96403" y="14783"/>
                            <a:pt x="90364" y="24051"/>
                            <a:pt x="83191" y="37452"/>
                          </a:cubicBezTo>
                          <a:cubicBezTo>
                            <a:pt x="82915" y="37786"/>
                            <a:pt x="82725" y="38224"/>
                            <a:pt x="82525" y="38672"/>
                          </a:cubicBezTo>
                          <a:cubicBezTo>
                            <a:pt x="81505" y="40586"/>
                            <a:pt x="80477" y="42501"/>
                            <a:pt x="79429" y="44510"/>
                          </a:cubicBezTo>
                          <a:cubicBezTo>
                            <a:pt x="78829" y="45834"/>
                            <a:pt x="78162" y="47054"/>
                            <a:pt x="77562" y="48378"/>
                          </a:cubicBezTo>
                          <a:cubicBezTo>
                            <a:pt x="71342" y="61017"/>
                            <a:pt x="64475" y="76457"/>
                            <a:pt x="57455" y="95164"/>
                          </a:cubicBezTo>
                          <a:cubicBezTo>
                            <a:pt x="57102" y="95869"/>
                            <a:pt x="56836" y="96583"/>
                            <a:pt x="56645" y="97422"/>
                          </a:cubicBezTo>
                          <a:cubicBezTo>
                            <a:pt x="47768" y="91383"/>
                            <a:pt x="39234" y="84735"/>
                            <a:pt x="31261" y="77724"/>
                          </a:cubicBezTo>
                          <a:cubicBezTo>
                            <a:pt x="23203" y="70695"/>
                            <a:pt x="15545" y="63170"/>
                            <a:pt x="8382" y="55178"/>
                          </a:cubicBezTo>
                          <a:cubicBezTo>
                            <a:pt x="7734" y="56302"/>
                            <a:pt x="7277" y="57464"/>
                            <a:pt x="6791" y="58722"/>
                          </a:cubicBezTo>
                          <a:lnTo>
                            <a:pt x="7296" y="53950"/>
                          </a:lnTo>
                          <a:cubicBezTo>
                            <a:pt x="4772" y="51321"/>
                            <a:pt x="2381" y="48520"/>
                            <a:pt x="0" y="45730"/>
                          </a:cubicBezTo>
                          <a:cubicBezTo>
                            <a:pt x="3181" y="36100"/>
                            <a:pt x="6706" y="27137"/>
                            <a:pt x="10382" y="19183"/>
                          </a:cubicBezTo>
                          <a:lnTo>
                            <a:pt x="41920" y="12926"/>
                          </a:lnTo>
                          <a:lnTo>
                            <a:pt x="42329" y="12821"/>
                          </a:lnTo>
                          <a:lnTo>
                            <a:pt x="71476" y="7191"/>
                          </a:lnTo>
                          <a:lnTo>
                            <a:pt x="107804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618" name="Graphic 2">
                      <a:extLst>
                        <a:ext uri="{FF2B5EF4-FFF2-40B4-BE49-F238E27FC236}">
                          <a16:creationId xmlns:a16="http://schemas.microsoft.com/office/drawing/2014/main" id="{FF0666D4-0B14-9DF3-F1C6-B3FA3DB5A3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66368" y="1645983"/>
                      <a:ext cx="117995" cy="125990"/>
                      <a:chOff x="4166368" y="1645983"/>
                      <a:chExt cx="117995" cy="125990"/>
                    </a:xfrm>
                  </p:grpSpPr>
                  <p:sp>
                    <p:nvSpPr>
                      <p:cNvPr id="1623" name="Freeform: Shape 1622">
                        <a:extLst>
                          <a:ext uri="{FF2B5EF4-FFF2-40B4-BE49-F238E27FC236}">
                            <a16:creationId xmlns:a16="http://schemas.microsoft.com/office/drawing/2014/main" id="{6BF06D9A-B47F-E8E8-8322-019B41DB8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6368" y="1645983"/>
                        <a:ext cx="117995" cy="125990"/>
                      </a:xfrm>
                      <a:custGeom>
                        <a:avLst/>
                        <a:gdLst>
                          <a:gd name="connsiteX0" fmla="*/ 117996 w 117995"/>
                          <a:gd name="connsiteY0" fmla="*/ 3 h 125990"/>
                          <a:gd name="connsiteX1" fmla="*/ 104718 w 117995"/>
                          <a:gd name="connsiteY1" fmla="*/ 13567 h 125990"/>
                          <a:gd name="connsiteX2" fmla="*/ 100594 w 117995"/>
                          <a:gd name="connsiteY2" fmla="*/ 19167 h 125990"/>
                          <a:gd name="connsiteX3" fmla="*/ 97965 w 117995"/>
                          <a:gd name="connsiteY3" fmla="*/ 22958 h 125990"/>
                          <a:gd name="connsiteX4" fmla="*/ 63074 w 117995"/>
                          <a:gd name="connsiteY4" fmla="*/ 86880 h 125990"/>
                          <a:gd name="connsiteX5" fmla="*/ 61055 w 117995"/>
                          <a:gd name="connsiteY5" fmla="*/ 91405 h 125990"/>
                          <a:gd name="connsiteX6" fmla="*/ 55588 w 117995"/>
                          <a:gd name="connsiteY6" fmla="*/ 103340 h 125990"/>
                          <a:gd name="connsiteX7" fmla="*/ 46825 w 117995"/>
                          <a:gd name="connsiteY7" fmla="*/ 123218 h 125990"/>
                          <a:gd name="connsiteX8" fmla="*/ 45701 w 117995"/>
                          <a:gd name="connsiteY8" fmla="*/ 125990 h 125990"/>
                          <a:gd name="connsiteX9" fmla="*/ 33061 w 117995"/>
                          <a:gd name="connsiteY9" fmla="*/ 117618 h 125990"/>
                          <a:gd name="connsiteX10" fmla="*/ 7677 w 117995"/>
                          <a:gd name="connsiteY10" fmla="*/ 97920 h 125990"/>
                          <a:gd name="connsiteX11" fmla="*/ 19317 w 117995"/>
                          <a:gd name="connsiteY11" fmla="*/ 87204 h 125990"/>
                          <a:gd name="connsiteX12" fmla="*/ 0 w 117995"/>
                          <a:gd name="connsiteY12" fmla="*/ 58934 h 125990"/>
                          <a:gd name="connsiteX13" fmla="*/ 47882 w 117995"/>
                          <a:gd name="connsiteY13" fmla="*/ 27407 h 125990"/>
                          <a:gd name="connsiteX14" fmla="*/ 53416 w 117995"/>
                          <a:gd name="connsiteY14" fmla="*/ 24568 h 125990"/>
                          <a:gd name="connsiteX15" fmla="*/ 117777 w 117995"/>
                          <a:gd name="connsiteY15" fmla="*/ 41 h 125990"/>
                          <a:gd name="connsiteX16" fmla="*/ 117996 w 117995"/>
                          <a:gd name="connsiteY16" fmla="*/ 3 h 1259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117995" h="125990">
                            <a:moveTo>
                              <a:pt x="117996" y="3"/>
                            </a:moveTo>
                            <a:cubicBezTo>
                              <a:pt x="113776" y="3042"/>
                              <a:pt x="109414" y="7614"/>
                              <a:pt x="104718" y="13567"/>
                            </a:cubicBezTo>
                            <a:cubicBezTo>
                              <a:pt x="103337" y="15300"/>
                              <a:pt x="101946" y="17129"/>
                              <a:pt x="100594" y="19167"/>
                            </a:cubicBezTo>
                            <a:cubicBezTo>
                              <a:pt x="99651" y="20320"/>
                              <a:pt x="98774" y="21587"/>
                              <a:pt x="97965" y="22958"/>
                            </a:cubicBezTo>
                            <a:cubicBezTo>
                              <a:pt x="86782" y="39351"/>
                              <a:pt x="74838" y="62020"/>
                              <a:pt x="63074" y="86880"/>
                            </a:cubicBezTo>
                            <a:cubicBezTo>
                              <a:pt x="62436" y="88395"/>
                              <a:pt x="61703" y="89890"/>
                              <a:pt x="61055" y="91405"/>
                            </a:cubicBezTo>
                            <a:cubicBezTo>
                              <a:pt x="59188" y="95282"/>
                              <a:pt x="57398" y="99263"/>
                              <a:pt x="55588" y="103340"/>
                            </a:cubicBezTo>
                            <a:cubicBezTo>
                              <a:pt x="52616" y="109893"/>
                              <a:pt x="49721" y="116551"/>
                              <a:pt x="46825" y="123218"/>
                            </a:cubicBezTo>
                            <a:cubicBezTo>
                              <a:pt x="46425" y="124104"/>
                              <a:pt x="46006" y="125085"/>
                              <a:pt x="45701" y="125990"/>
                            </a:cubicBezTo>
                            <a:cubicBezTo>
                              <a:pt x="41424" y="123352"/>
                              <a:pt x="37166" y="120609"/>
                              <a:pt x="33061" y="117618"/>
                            </a:cubicBezTo>
                            <a:cubicBezTo>
                              <a:pt x="24184" y="111579"/>
                              <a:pt x="15650" y="104930"/>
                              <a:pt x="7677" y="97920"/>
                            </a:cubicBezTo>
                            <a:lnTo>
                              <a:pt x="19317" y="87204"/>
                            </a:lnTo>
                            <a:lnTo>
                              <a:pt x="0" y="58934"/>
                            </a:lnTo>
                            <a:cubicBezTo>
                              <a:pt x="14126" y="46342"/>
                              <a:pt x="31185" y="35884"/>
                              <a:pt x="47882" y="27407"/>
                            </a:cubicBezTo>
                            <a:cubicBezTo>
                              <a:pt x="49778" y="26378"/>
                              <a:pt x="51559" y="25416"/>
                              <a:pt x="53416" y="24568"/>
                            </a:cubicBezTo>
                            <a:cubicBezTo>
                              <a:pt x="85525" y="8966"/>
                              <a:pt x="114967" y="765"/>
                              <a:pt x="117777" y="41"/>
                            </a:cubicBezTo>
                            <a:cubicBezTo>
                              <a:pt x="117901" y="-16"/>
                              <a:pt x="117996" y="3"/>
                              <a:pt x="117996" y="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4" name="Freeform: Shape 1623">
                        <a:extLst>
                          <a:ext uri="{FF2B5EF4-FFF2-40B4-BE49-F238E27FC236}">
                            <a16:creationId xmlns:a16="http://schemas.microsoft.com/office/drawing/2014/main" id="{F3EF28CC-7830-229A-EDC5-4831F7E6C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6368" y="1645983"/>
                        <a:ext cx="117995" cy="125990"/>
                      </a:xfrm>
                      <a:custGeom>
                        <a:avLst/>
                        <a:gdLst>
                          <a:gd name="connsiteX0" fmla="*/ 117996 w 117995"/>
                          <a:gd name="connsiteY0" fmla="*/ 3 h 125990"/>
                          <a:gd name="connsiteX1" fmla="*/ 104718 w 117995"/>
                          <a:gd name="connsiteY1" fmla="*/ 13567 h 125990"/>
                          <a:gd name="connsiteX2" fmla="*/ 100594 w 117995"/>
                          <a:gd name="connsiteY2" fmla="*/ 19167 h 125990"/>
                          <a:gd name="connsiteX3" fmla="*/ 97965 w 117995"/>
                          <a:gd name="connsiteY3" fmla="*/ 22958 h 125990"/>
                          <a:gd name="connsiteX4" fmla="*/ 63074 w 117995"/>
                          <a:gd name="connsiteY4" fmla="*/ 86880 h 125990"/>
                          <a:gd name="connsiteX5" fmla="*/ 61055 w 117995"/>
                          <a:gd name="connsiteY5" fmla="*/ 91405 h 125990"/>
                          <a:gd name="connsiteX6" fmla="*/ 55588 w 117995"/>
                          <a:gd name="connsiteY6" fmla="*/ 103340 h 125990"/>
                          <a:gd name="connsiteX7" fmla="*/ 46825 w 117995"/>
                          <a:gd name="connsiteY7" fmla="*/ 123218 h 125990"/>
                          <a:gd name="connsiteX8" fmla="*/ 45701 w 117995"/>
                          <a:gd name="connsiteY8" fmla="*/ 125990 h 125990"/>
                          <a:gd name="connsiteX9" fmla="*/ 33061 w 117995"/>
                          <a:gd name="connsiteY9" fmla="*/ 117618 h 125990"/>
                          <a:gd name="connsiteX10" fmla="*/ 7677 w 117995"/>
                          <a:gd name="connsiteY10" fmla="*/ 97920 h 125990"/>
                          <a:gd name="connsiteX11" fmla="*/ 19317 w 117995"/>
                          <a:gd name="connsiteY11" fmla="*/ 87204 h 125990"/>
                          <a:gd name="connsiteX12" fmla="*/ 0 w 117995"/>
                          <a:gd name="connsiteY12" fmla="*/ 58934 h 125990"/>
                          <a:gd name="connsiteX13" fmla="*/ 47882 w 117995"/>
                          <a:gd name="connsiteY13" fmla="*/ 27407 h 125990"/>
                          <a:gd name="connsiteX14" fmla="*/ 53416 w 117995"/>
                          <a:gd name="connsiteY14" fmla="*/ 24568 h 125990"/>
                          <a:gd name="connsiteX15" fmla="*/ 117777 w 117995"/>
                          <a:gd name="connsiteY15" fmla="*/ 41 h 125990"/>
                          <a:gd name="connsiteX16" fmla="*/ 117996 w 117995"/>
                          <a:gd name="connsiteY16" fmla="*/ 3 h 1259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117995" h="125990">
                            <a:moveTo>
                              <a:pt x="117996" y="3"/>
                            </a:moveTo>
                            <a:cubicBezTo>
                              <a:pt x="113776" y="3042"/>
                              <a:pt x="109414" y="7614"/>
                              <a:pt x="104718" y="13567"/>
                            </a:cubicBezTo>
                            <a:cubicBezTo>
                              <a:pt x="103337" y="15300"/>
                              <a:pt x="101946" y="17129"/>
                              <a:pt x="100594" y="19167"/>
                            </a:cubicBezTo>
                            <a:cubicBezTo>
                              <a:pt x="99651" y="20320"/>
                              <a:pt x="98774" y="21587"/>
                              <a:pt x="97965" y="22958"/>
                            </a:cubicBezTo>
                            <a:cubicBezTo>
                              <a:pt x="86782" y="39351"/>
                              <a:pt x="74838" y="62020"/>
                              <a:pt x="63074" y="86880"/>
                            </a:cubicBezTo>
                            <a:cubicBezTo>
                              <a:pt x="62436" y="88395"/>
                              <a:pt x="61703" y="89890"/>
                              <a:pt x="61055" y="91405"/>
                            </a:cubicBezTo>
                            <a:cubicBezTo>
                              <a:pt x="59188" y="95282"/>
                              <a:pt x="57398" y="99263"/>
                              <a:pt x="55588" y="103340"/>
                            </a:cubicBezTo>
                            <a:cubicBezTo>
                              <a:pt x="52616" y="109893"/>
                              <a:pt x="49721" y="116551"/>
                              <a:pt x="46825" y="123218"/>
                            </a:cubicBezTo>
                            <a:cubicBezTo>
                              <a:pt x="46425" y="124104"/>
                              <a:pt x="46006" y="125085"/>
                              <a:pt x="45701" y="125990"/>
                            </a:cubicBezTo>
                            <a:cubicBezTo>
                              <a:pt x="41424" y="123352"/>
                              <a:pt x="37166" y="120609"/>
                              <a:pt x="33061" y="117618"/>
                            </a:cubicBezTo>
                            <a:cubicBezTo>
                              <a:pt x="24184" y="111579"/>
                              <a:pt x="15650" y="104930"/>
                              <a:pt x="7677" y="97920"/>
                            </a:cubicBezTo>
                            <a:lnTo>
                              <a:pt x="19317" y="87204"/>
                            </a:lnTo>
                            <a:lnTo>
                              <a:pt x="0" y="58934"/>
                            </a:lnTo>
                            <a:cubicBezTo>
                              <a:pt x="14126" y="46342"/>
                              <a:pt x="31185" y="35884"/>
                              <a:pt x="47882" y="27407"/>
                            </a:cubicBezTo>
                            <a:cubicBezTo>
                              <a:pt x="49778" y="26378"/>
                              <a:pt x="51559" y="25416"/>
                              <a:pt x="53416" y="24568"/>
                            </a:cubicBezTo>
                            <a:cubicBezTo>
                              <a:pt x="85525" y="8966"/>
                              <a:pt x="114967" y="765"/>
                              <a:pt x="117777" y="41"/>
                            </a:cubicBezTo>
                            <a:cubicBezTo>
                              <a:pt x="117901" y="-16"/>
                              <a:pt x="117996" y="3"/>
                              <a:pt x="117996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1619" name="Graphic 2">
                      <a:extLst>
                        <a:ext uri="{FF2B5EF4-FFF2-40B4-BE49-F238E27FC236}">
                          <a16:creationId xmlns:a16="http://schemas.microsoft.com/office/drawing/2014/main" id="{EA735C96-4BF7-3D4A-D9BD-98C76507F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49381" y="1673113"/>
                      <a:ext cx="115671" cy="141384"/>
                      <a:chOff x="4349381" y="1673113"/>
                      <a:chExt cx="115671" cy="141384"/>
                    </a:xfrm>
                  </p:grpSpPr>
                  <p:sp>
                    <p:nvSpPr>
                      <p:cNvPr id="1621" name="Freeform: Shape 1620">
                        <a:extLst>
                          <a:ext uri="{FF2B5EF4-FFF2-40B4-BE49-F238E27FC236}">
                            <a16:creationId xmlns:a16="http://schemas.microsoft.com/office/drawing/2014/main" id="{DBA9176E-E6D5-9D6A-F9C2-01AEC9979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9381" y="1673113"/>
                        <a:ext cx="115671" cy="141384"/>
                      </a:xfrm>
                      <a:custGeom>
                        <a:avLst/>
                        <a:gdLst>
                          <a:gd name="connsiteX0" fmla="*/ 63617 w 115671"/>
                          <a:gd name="connsiteY0" fmla="*/ 111633 h 141384"/>
                          <a:gd name="connsiteX1" fmla="*/ 78191 w 115671"/>
                          <a:gd name="connsiteY1" fmla="*/ 133741 h 141384"/>
                          <a:gd name="connsiteX2" fmla="*/ 54064 w 115671"/>
                          <a:gd name="connsiteY2" fmla="*/ 138370 h 141384"/>
                          <a:gd name="connsiteX3" fmla="*/ 10382 w 115671"/>
                          <a:gd name="connsiteY3" fmla="*/ 141351 h 141384"/>
                          <a:gd name="connsiteX4" fmla="*/ 0 w 115671"/>
                          <a:gd name="connsiteY4" fmla="*/ 141027 h 141384"/>
                          <a:gd name="connsiteX5" fmla="*/ 3067 w 115671"/>
                          <a:gd name="connsiteY5" fmla="*/ 130197 h 141384"/>
                          <a:gd name="connsiteX6" fmla="*/ 16954 w 115671"/>
                          <a:gd name="connsiteY6" fmla="*/ 85011 h 141384"/>
                          <a:gd name="connsiteX7" fmla="*/ 35404 w 115671"/>
                          <a:gd name="connsiteY7" fmla="*/ 32271 h 141384"/>
                          <a:gd name="connsiteX8" fmla="*/ 42462 w 115671"/>
                          <a:gd name="connsiteY8" fmla="*/ 13859 h 141384"/>
                          <a:gd name="connsiteX9" fmla="*/ 43891 w 115671"/>
                          <a:gd name="connsiteY9" fmla="*/ 10182 h 141384"/>
                          <a:gd name="connsiteX10" fmla="*/ 48082 w 115671"/>
                          <a:gd name="connsiteY10" fmla="*/ 0 h 141384"/>
                          <a:gd name="connsiteX11" fmla="*/ 97803 w 115671"/>
                          <a:gd name="connsiteY11" fmla="*/ 42281 h 141384"/>
                          <a:gd name="connsiteX12" fmla="*/ 97965 w 115671"/>
                          <a:gd name="connsiteY12" fmla="*/ 42415 h 141384"/>
                          <a:gd name="connsiteX13" fmla="*/ 101917 w 115671"/>
                          <a:gd name="connsiteY13" fmla="*/ 47330 h 141384"/>
                          <a:gd name="connsiteX14" fmla="*/ 102013 w 115671"/>
                          <a:gd name="connsiteY14" fmla="*/ 47349 h 141384"/>
                          <a:gd name="connsiteX15" fmla="*/ 115672 w 115671"/>
                          <a:gd name="connsiteY15" fmla="*/ 66608 h 141384"/>
                          <a:gd name="connsiteX16" fmla="*/ 65522 w 115671"/>
                          <a:gd name="connsiteY16" fmla="*/ 87554 h 141384"/>
                          <a:gd name="connsiteX17" fmla="*/ 51683 w 115671"/>
                          <a:gd name="connsiteY17" fmla="*/ 93374 h 141384"/>
                          <a:gd name="connsiteX18" fmla="*/ 63637 w 115671"/>
                          <a:gd name="connsiteY18" fmla="*/ 111557 h 141384"/>
                          <a:gd name="connsiteX19" fmla="*/ 63617 w 115671"/>
                          <a:gd name="connsiteY19" fmla="*/ 111633 h 141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15671" h="141384">
                            <a:moveTo>
                              <a:pt x="63617" y="111633"/>
                            </a:moveTo>
                            <a:lnTo>
                              <a:pt x="78191" y="133741"/>
                            </a:lnTo>
                            <a:cubicBezTo>
                              <a:pt x="70209" y="135722"/>
                              <a:pt x="62246" y="137217"/>
                              <a:pt x="54064" y="138370"/>
                            </a:cubicBezTo>
                            <a:cubicBezTo>
                              <a:pt x="39691" y="140541"/>
                              <a:pt x="25089" y="141589"/>
                              <a:pt x="10382" y="141351"/>
                            </a:cubicBezTo>
                            <a:cubicBezTo>
                              <a:pt x="6944" y="141446"/>
                              <a:pt x="3448" y="141322"/>
                              <a:pt x="0" y="141027"/>
                            </a:cubicBezTo>
                            <a:cubicBezTo>
                              <a:pt x="1038" y="137360"/>
                              <a:pt x="2048" y="133779"/>
                              <a:pt x="3067" y="130197"/>
                            </a:cubicBezTo>
                            <a:cubicBezTo>
                              <a:pt x="7610" y="114233"/>
                              <a:pt x="12373" y="99003"/>
                              <a:pt x="16954" y="85011"/>
                            </a:cubicBezTo>
                            <a:cubicBezTo>
                              <a:pt x="23717" y="64475"/>
                              <a:pt x="30108" y="46396"/>
                              <a:pt x="35404" y="32271"/>
                            </a:cubicBezTo>
                            <a:cubicBezTo>
                              <a:pt x="38128" y="25079"/>
                              <a:pt x="40548" y="18793"/>
                              <a:pt x="42462" y="13859"/>
                            </a:cubicBezTo>
                            <a:cubicBezTo>
                              <a:pt x="43062" y="12535"/>
                              <a:pt x="43520" y="11363"/>
                              <a:pt x="43891" y="10182"/>
                            </a:cubicBezTo>
                            <a:cubicBezTo>
                              <a:pt x="46558" y="3658"/>
                              <a:pt x="48082" y="0"/>
                              <a:pt x="48082" y="0"/>
                            </a:cubicBezTo>
                            <a:cubicBezTo>
                              <a:pt x="69551" y="12059"/>
                              <a:pt x="86373" y="28623"/>
                              <a:pt x="97803" y="42281"/>
                            </a:cubicBezTo>
                            <a:cubicBezTo>
                              <a:pt x="97888" y="42300"/>
                              <a:pt x="97869" y="42396"/>
                              <a:pt x="97965" y="42415"/>
                            </a:cubicBezTo>
                            <a:cubicBezTo>
                              <a:pt x="99336" y="44101"/>
                              <a:pt x="100727" y="45691"/>
                              <a:pt x="101917" y="47330"/>
                            </a:cubicBezTo>
                            <a:lnTo>
                              <a:pt x="102013" y="47349"/>
                            </a:lnTo>
                            <a:cubicBezTo>
                              <a:pt x="110985" y="58493"/>
                              <a:pt x="115672" y="66608"/>
                              <a:pt x="115672" y="66608"/>
                            </a:cubicBezTo>
                            <a:lnTo>
                              <a:pt x="65522" y="87554"/>
                            </a:lnTo>
                            <a:lnTo>
                              <a:pt x="51683" y="93374"/>
                            </a:lnTo>
                            <a:lnTo>
                              <a:pt x="63637" y="111557"/>
                            </a:lnTo>
                            <a:lnTo>
                              <a:pt x="63617" y="111633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2" name="Freeform: Shape 1621">
                        <a:extLst>
                          <a:ext uri="{FF2B5EF4-FFF2-40B4-BE49-F238E27FC236}">
                            <a16:creationId xmlns:a16="http://schemas.microsoft.com/office/drawing/2014/main" id="{644BFD4E-3046-482C-385F-E6EFC7FA5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49381" y="1673113"/>
                        <a:ext cx="115671" cy="141384"/>
                      </a:xfrm>
                      <a:custGeom>
                        <a:avLst/>
                        <a:gdLst>
                          <a:gd name="connsiteX0" fmla="*/ 63617 w 115671"/>
                          <a:gd name="connsiteY0" fmla="*/ 111633 h 141384"/>
                          <a:gd name="connsiteX1" fmla="*/ 78191 w 115671"/>
                          <a:gd name="connsiteY1" fmla="*/ 133741 h 141384"/>
                          <a:gd name="connsiteX2" fmla="*/ 54064 w 115671"/>
                          <a:gd name="connsiteY2" fmla="*/ 138370 h 141384"/>
                          <a:gd name="connsiteX3" fmla="*/ 10382 w 115671"/>
                          <a:gd name="connsiteY3" fmla="*/ 141351 h 141384"/>
                          <a:gd name="connsiteX4" fmla="*/ 0 w 115671"/>
                          <a:gd name="connsiteY4" fmla="*/ 141027 h 141384"/>
                          <a:gd name="connsiteX5" fmla="*/ 3067 w 115671"/>
                          <a:gd name="connsiteY5" fmla="*/ 130197 h 141384"/>
                          <a:gd name="connsiteX6" fmla="*/ 16954 w 115671"/>
                          <a:gd name="connsiteY6" fmla="*/ 85011 h 141384"/>
                          <a:gd name="connsiteX7" fmla="*/ 35404 w 115671"/>
                          <a:gd name="connsiteY7" fmla="*/ 32271 h 141384"/>
                          <a:gd name="connsiteX8" fmla="*/ 42462 w 115671"/>
                          <a:gd name="connsiteY8" fmla="*/ 13859 h 141384"/>
                          <a:gd name="connsiteX9" fmla="*/ 43891 w 115671"/>
                          <a:gd name="connsiteY9" fmla="*/ 10182 h 141384"/>
                          <a:gd name="connsiteX10" fmla="*/ 48082 w 115671"/>
                          <a:gd name="connsiteY10" fmla="*/ 0 h 141384"/>
                          <a:gd name="connsiteX11" fmla="*/ 97803 w 115671"/>
                          <a:gd name="connsiteY11" fmla="*/ 42281 h 141384"/>
                          <a:gd name="connsiteX12" fmla="*/ 97965 w 115671"/>
                          <a:gd name="connsiteY12" fmla="*/ 42415 h 141384"/>
                          <a:gd name="connsiteX13" fmla="*/ 101917 w 115671"/>
                          <a:gd name="connsiteY13" fmla="*/ 47330 h 141384"/>
                          <a:gd name="connsiteX14" fmla="*/ 102013 w 115671"/>
                          <a:gd name="connsiteY14" fmla="*/ 47349 h 141384"/>
                          <a:gd name="connsiteX15" fmla="*/ 115672 w 115671"/>
                          <a:gd name="connsiteY15" fmla="*/ 66608 h 141384"/>
                          <a:gd name="connsiteX16" fmla="*/ 65522 w 115671"/>
                          <a:gd name="connsiteY16" fmla="*/ 87554 h 141384"/>
                          <a:gd name="connsiteX17" fmla="*/ 51683 w 115671"/>
                          <a:gd name="connsiteY17" fmla="*/ 93374 h 141384"/>
                          <a:gd name="connsiteX18" fmla="*/ 63637 w 115671"/>
                          <a:gd name="connsiteY18" fmla="*/ 111557 h 141384"/>
                          <a:gd name="connsiteX19" fmla="*/ 63617 w 115671"/>
                          <a:gd name="connsiteY19" fmla="*/ 111633 h 141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15671" h="141384">
                            <a:moveTo>
                              <a:pt x="63617" y="111633"/>
                            </a:moveTo>
                            <a:lnTo>
                              <a:pt x="78191" y="133741"/>
                            </a:lnTo>
                            <a:cubicBezTo>
                              <a:pt x="70209" y="135722"/>
                              <a:pt x="62246" y="137217"/>
                              <a:pt x="54064" y="138370"/>
                            </a:cubicBezTo>
                            <a:cubicBezTo>
                              <a:pt x="39691" y="140541"/>
                              <a:pt x="25089" y="141589"/>
                              <a:pt x="10382" y="141351"/>
                            </a:cubicBezTo>
                            <a:cubicBezTo>
                              <a:pt x="6944" y="141446"/>
                              <a:pt x="3448" y="141322"/>
                              <a:pt x="0" y="141027"/>
                            </a:cubicBezTo>
                            <a:cubicBezTo>
                              <a:pt x="1038" y="137360"/>
                              <a:pt x="2048" y="133779"/>
                              <a:pt x="3067" y="130197"/>
                            </a:cubicBezTo>
                            <a:cubicBezTo>
                              <a:pt x="7610" y="114233"/>
                              <a:pt x="12373" y="99003"/>
                              <a:pt x="16954" y="85011"/>
                            </a:cubicBezTo>
                            <a:cubicBezTo>
                              <a:pt x="23717" y="64475"/>
                              <a:pt x="30108" y="46396"/>
                              <a:pt x="35404" y="32271"/>
                            </a:cubicBezTo>
                            <a:cubicBezTo>
                              <a:pt x="38128" y="25079"/>
                              <a:pt x="40548" y="18793"/>
                              <a:pt x="42462" y="13859"/>
                            </a:cubicBezTo>
                            <a:cubicBezTo>
                              <a:pt x="43062" y="12535"/>
                              <a:pt x="43520" y="11363"/>
                              <a:pt x="43891" y="10182"/>
                            </a:cubicBezTo>
                            <a:cubicBezTo>
                              <a:pt x="46558" y="3658"/>
                              <a:pt x="48082" y="0"/>
                              <a:pt x="48082" y="0"/>
                            </a:cubicBezTo>
                            <a:cubicBezTo>
                              <a:pt x="69551" y="12059"/>
                              <a:pt x="86373" y="28623"/>
                              <a:pt x="97803" y="42281"/>
                            </a:cubicBezTo>
                            <a:cubicBezTo>
                              <a:pt x="97888" y="42300"/>
                              <a:pt x="97869" y="42396"/>
                              <a:pt x="97965" y="42415"/>
                            </a:cubicBezTo>
                            <a:cubicBezTo>
                              <a:pt x="99336" y="44101"/>
                              <a:pt x="100727" y="45691"/>
                              <a:pt x="101917" y="47330"/>
                            </a:cubicBezTo>
                            <a:lnTo>
                              <a:pt x="102013" y="47349"/>
                            </a:lnTo>
                            <a:cubicBezTo>
                              <a:pt x="110985" y="58493"/>
                              <a:pt x="115672" y="66608"/>
                              <a:pt x="115672" y="66608"/>
                            </a:cubicBezTo>
                            <a:lnTo>
                              <a:pt x="65522" y="87554"/>
                            </a:lnTo>
                            <a:lnTo>
                              <a:pt x="51683" y="93374"/>
                            </a:lnTo>
                            <a:lnTo>
                              <a:pt x="63637" y="111557"/>
                            </a:lnTo>
                            <a:lnTo>
                              <a:pt x="63617" y="11163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620" name="Freeform: Shape 1619">
                      <a:extLst>
                        <a:ext uri="{FF2B5EF4-FFF2-40B4-BE49-F238E27FC236}">
                          <a16:creationId xmlns:a16="http://schemas.microsoft.com/office/drawing/2014/main" id="{0A97D871-9487-A59C-9D90-3D3DE55A9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2131" y="1748208"/>
                      <a:ext cx="33051" cy="39785"/>
                    </a:xfrm>
                    <a:custGeom>
                      <a:avLst/>
                      <a:gdLst>
                        <a:gd name="connsiteX0" fmla="*/ 33052 w 33051"/>
                        <a:gd name="connsiteY0" fmla="*/ 21765 h 39785"/>
                        <a:gd name="connsiteX1" fmla="*/ 7668 w 33051"/>
                        <a:gd name="connsiteY1" fmla="*/ 36166 h 39785"/>
                        <a:gd name="connsiteX2" fmla="*/ 0 w 33051"/>
                        <a:gd name="connsiteY2" fmla="*/ 39786 h 39785"/>
                        <a:gd name="connsiteX3" fmla="*/ 17821 w 33051"/>
                        <a:gd name="connsiteY3" fmla="*/ 0 h 39785"/>
                        <a:gd name="connsiteX4" fmla="*/ 33052 w 33051"/>
                        <a:gd name="connsiteY4" fmla="*/ 21765 h 3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051" h="39785">
                          <a:moveTo>
                            <a:pt x="33052" y="21765"/>
                          </a:moveTo>
                          <a:cubicBezTo>
                            <a:pt x="24813" y="27013"/>
                            <a:pt x="16383" y="31813"/>
                            <a:pt x="7668" y="36166"/>
                          </a:cubicBezTo>
                          <a:cubicBezTo>
                            <a:pt x="5153" y="37348"/>
                            <a:pt x="2610" y="38624"/>
                            <a:pt x="0" y="39786"/>
                          </a:cubicBezTo>
                          <a:lnTo>
                            <a:pt x="17821" y="0"/>
                          </a:lnTo>
                          <a:cubicBezTo>
                            <a:pt x="23660" y="5629"/>
                            <a:pt x="28727" y="12954"/>
                            <a:pt x="33052" y="21765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601" name="Freeform: Shape 1600">
                  <a:extLst>
                    <a:ext uri="{FF2B5EF4-FFF2-40B4-BE49-F238E27FC236}">
                      <a16:creationId xmlns:a16="http://schemas.microsoft.com/office/drawing/2014/main" id="{D32FE86C-A280-C9C6-3143-F0C51F4099C7}"/>
                    </a:ext>
                  </a:extLst>
                </p:cNvPr>
                <p:cNvSpPr/>
                <p:nvPr/>
              </p:nvSpPr>
              <p:spPr>
                <a:xfrm>
                  <a:off x="4026074" y="1192820"/>
                  <a:ext cx="672055" cy="670955"/>
                </a:xfrm>
                <a:custGeom>
                  <a:avLst/>
                  <a:gdLst>
                    <a:gd name="connsiteX0" fmla="*/ 362645 w 672055"/>
                    <a:gd name="connsiteY0" fmla="*/ 670955 h 670955"/>
                    <a:gd name="connsiteX1" fmla="*/ 357902 w 672055"/>
                    <a:gd name="connsiteY1" fmla="*/ 666574 h 670955"/>
                    <a:gd name="connsiteX2" fmla="*/ 362274 w 672055"/>
                    <a:gd name="connsiteY2" fmla="*/ 661440 h 670955"/>
                    <a:gd name="connsiteX3" fmla="*/ 380895 w 672055"/>
                    <a:gd name="connsiteY3" fmla="*/ 659401 h 670955"/>
                    <a:gd name="connsiteX4" fmla="*/ 386267 w 672055"/>
                    <a:gd name="connsiteY4" fmla="*/ 663459 h 670955"/>
                    <a:gd name="connsiteX5" fmla="*/ 382210 w 672055"/>
                    <a:gd name="connsiteY5" fmla="*/ 668831 h 670955"/>
                    <a:gd name="connsiteX6" fmla="*/ 363036 w 672055"/>
                    <a:gd name="connsiteY6" fmla="*/ 670936 h 670955"/>
                    <a:gd name="connsiteX7" fmla="*/ 362645 w 672055"/>
                    <a:gd name="connsiteY7" fmla="*/ 670955 h 670955"/>
                    <a:gd name="connsiteX8" fmla="*/ 428063 w 672055"/>
                    <a:gd name="connsiteY8" fmla="*/ 658963 h 670955"/>
                    <a:gd name="connsiteX9" fmla="*/ 423491 w 672055"/>
                    <a:gd name="connsiteY9" fmla="*/ 655525 h 670955"/>
                    <a:gd name="connsiteX10" fmla="*/ 426739 w 672055"/>
                    <a:gd name="connsiteY10" fmla="*/ 649629 h 670955"/>
                    <a:gd name="connsiteX11" fmla="*/ 582740 w 672055"/>
                    <a:gd name="connsiteY11" fmla="*/ 549845 h 670955"/>
                    <a:gd name="connsiteX12" fmla="*/ 589455 w 672055"/>
                    <a:gd name="connsiteY12" fmla="*/ 549369 h 670955"/>
                    <a:gd name="connsiteX13" fmla="*/ 589931 w 672055"/>
                    <a:gd name="connsiteY13" fmla="*/ 556084 h 670955"/>
                    <a:gd name="connsiteX14" fmla="*/ 429387 w 672055"/>
                    <a:gd name="connsiteY14" fmla="*/ 658773 h 670955"/>
                    <a:gd name="connsiteX15" fmla="*/ 428063 w 672055"/>
                    <a:gd name="connsiteY15" fmla="*/ 658963 h 670955"/>
                    <a:gd name="connsiteX16" fmla="*/ 222190 w 672055"/>
                    <a:gd name="connsiteY16" fmla="*/ 651800 h 670955"/>
                    <a:gd name="connsiteX17" fmla="*/ 220561 w 672055"/>
                    <a:gd name="connsiteY17" fmla="*/ 651515 h 670955"/>
                    <a:gd name="connsiteX18" fmla="*/ 67561 w 672055"/>
                    <a:gd name="connsiteY18" fmla="*/ 537967 h 670955"/>
                    <a:gd name="connsiteX19" fmla="*/ 68513 w 672055"/>
                    <a:gd name="connsiteY19" fmla="*/ 531300 h 670955"/>
                    <a:gd name="connsiteX20" fmla="*/ 75181 w 672055"/>
                    <a:gd name="connsiteY20" fmla="*/ 532252 h 670955"/>
                    <a:gd name="connsiteX21" fmla="*/ 223828 w 672055"/>
                    <a:gd name="connsiteY21" fmla="*/ 642580 h 670955"/>
                    <a:gd name="connsiteX22" fmla="*/ 226666 w 672055"/>
                    <a:gd name="connsiteY22" fmla="*/ 648686 h 670955"/>
                    <a:gd name="connsiteX23" fmla="*/ 222190 w 672055"/>
                    <a:gd name="connsiteY23" fmla="*/ 651800 h 670955"/>
                    <a:gd name="connsiteX24" fmla="*/ 45568 w 672055"/>
                    <a:gd name="connsiteY24" fmla="*/ 499877 h 670955"/>
                    <a:gd name="connsiteX25" fmla="*/ 41386 w 672055"/>
                    <a:gd name="connsiteY25" fmla="*/ 497400 h 670955"/>
                    <a:gd name="connsiteX26" fmla="*/ 32585 w 672055"/>
                    <a:gd name="connsiteY26" fmla="*/ 480207 h 670955"/>
                    <a:gd name="connsiteX27" fmla="*/ 34842 w 672055"/>
                    <a:gd name="connsiteY27" fmla="*/ 473854 h 670955"/>
                    <a:gd name="connsiteX28" fmla="*/ 41186 w 672055"/>
                    <a:gd name="connsiteY28" fmla="*/ 476112 h 670955"/>
                    <a:gd name="connsiteX29" fmla="*/ 49730 w 672055"/>
                    <a:gd name="connsiteY29" fmla="*/ 492819 h 670955"/>
                    <a:gd name="connsiteX30" fmla="*/ 47844 w 672055"/>
                    <a:gd name="connsiteY30" fmla="*/ 499286 h 670955"/>
                    <a:gd name="connsiteX31" fmla="*/ 45568 w 672055"/>
                    <a:gd name="connsiteY31" fmla="*/ 499877 h 670955"/>
                    <a:gd name="connsiteX32" fmla="*/ 654053 w 672055"/>
                    <a:gd name="connsiteY32" fmla="*/ 433211 h 670955"/>
                    <a:gd name="connsiteX33" fmla="*/ 652729 w 672055"/>
                    <a:gd name="connsiteY33" fmla="*/ 433021 h 670955"/>
                    <a:gd name="connsiteX34" fmla="*/ 649481 w 672055"/>
                    <a:gd name="connsiteY34" fmla="*/ 427125 h 670955"/>
                    <a:gd name="connsiteX35" fmla="*/ 654196 w 672055"/>
                    <a:gd name="connsiteY35" fmla="*/ 408961 h 670955"/>
                    <a:gd name="connsiteX36" fmla="*/ 659902 w 672055"/>
                    <a:gd name="connsiteY36" fmla="*/ 405379 h 670955"/>
                    <a:gd name="connsiteX37" fmla="*/ 663483 w 672055"/>
                    <a:gd name="connsiteY37" fmla="*/ 411085 h 670955"/>
                    <a:gd name="connsiteX38" fmla="*/ 658635 w 672055"/>
                    <a:gd name="connsiteY38" fmla="*/ 429773 h 670955"/>
                    <a:gd name="connsiteX39" fmla="*/ 654053 w 672055"/>
                    <a:gd name="connsiteY39" fmla="*/ 433211 h 670955"/>
                    <a:gd name="connsiteX40" fmla="*/ 667055 w 672055"/>
                    <a:gd name="connsiteY40" fmla="*/ 353163 h 670955"/>
                    <a:gd name="connsiteX41" fmla="*/ 666874 w 672055"/>
                    <a:gd name="connsiteY41" fmla="*/ 353154 h 670955"/>
                    <a:gd name="connsiteX42" fmla="*/ 662292 w 672055"/>
                    <a:gd name="connsiteY42" fmla="*/ 348220 h 670955"/>
                    <a:gd name="connsiteX43" fmla="*/ 662531 w 672055"/>
                    <a:gd name="connsiteY43" fmla="*/ 335704 h 670955"/>
                    <a:gd name="connsiteX44" fmla="*/ 662473 w 672055"/>
                    <a:gd name="connsiteY44" fmla="*/ 329455 h 670955"/>
                    <a:gd name="connsiteX45" fmla="*/ 667141 w 672055"/>
                    <a:gd name="connsiteY45" fmla="*/ 324598 h 670955"/>
                    <a:gd name="connsiteX46" fmla="*/ 671998 w 672055"/>
                    <a:gd name="connsiteY46" fmla="*/ 329265 h 670955"/>
                    <a:gd name="connsiteX47" fmla="*/ 672056 w 672055"/>
                    <a:gd name="connsiteY47" fmla="*/ 335694 h 670955"/>
                    <a:gd name="connsiteX48" fmla="*/ 671808 w 672055"/>
                    <a:gd name="connsiteY48" fmla="*/ 348582 h 670955"/>
                    <a:gd name="connsiteX49" fmla="*/ 667055 w 672055"/>
                    <a:gd name="connsiteY49" fmla="*/ 353163 h 670955"/>
                    <a:gd name="connsiteX50" fmla="*/ 4782 w 672055"/>
                    <a:gd name="connsiteY50" fmla="*/ 344886 h 670955"/>
                    <a:gd name="connsiteX51" fmla="*/ 19 w 672055"/>
                    <a:gd name="connsiteY51" fmla="*/ 340171 h 670955"/>
                    <a:gd name="connsiteX52" fmla="*/ 0 w 672055"/>
                    <a:gd name="connsiteY52" fmla="*/ 336294 h 670955"/>
                    <a:gd name="connsiteX53" fmla="*/ 8582 w 672055"/>
                    <a:gd name="connsiteY53" fmla="*/ 260894 h 670955"/>
                    <a:gd name="connsiteX54" fmla="*/ 51787 w 672055"/>
                    <a:gd name="connsiteY54" fmla="*/ 156758 h 670955"/>
                    <a:gd name="connsiteX55" fmla="*/ 58350 w 672055"/>
                    <a:gd name="connsiteY55" fmla="*/ 155272 h 670955"/>
                    <a:gd name="connsiteX56" fmla="*/ 59836 w 672055"/>
                    <a:gd name="connsiteY56" fmla="*/ 161834 h 670955"/>
                    <a:gd name="connsiteX57" fmla="*/ 17859 w 672055"/>
                    <a:gd name="connsiteY57" fmla="*/ 263018 h 670955"/>
                    <a:gd name="connsiteX58" fmla="*/ 9516 w 672055"/>
                    <a:gd name="connsiteY58" fmla="*/ 336285 h 670955"/>
                    <a:gd name="connsiteX59" fmla="*/ 9535 w 672055"/>
                    <a:gd name="connsiteY59" fmla="*/ 340057 h 670955"/>
                    <a:gd name="connsiteX60" fmla="*/ 4820 w 672055"/>
                    <a:gd name="connsiteY60" fmla="*/ 344867 h 670955"/>
                    <a:gd name="connsiteX61" fmla="*/ 4782 w 672055"/>
                    <a:gd name="connsiteY61" fmla="*/ 344886 h 670955"/>
                    <a:gd name="connsiteX62" fmla="*/ 662864 w 672055"/>
                    <a:gd name="connsiteY62" fmla="*/ 286745 h 670955"/>
                    <a:gd name="connsiteX63" fmla="*/ 658168 w 672055"/>
                    <a:gd name="connsiteY63" fmla="*/ 282754 h 670955"/>
                    <a:gd name="connsiteX64" fmla="*/ 577348 w 672055"/>
                    <a:gd name="connsiteY64" fmla="*/ 116143 h 670955"/>
                    <a:gd name="connsiteX65" fmla="*/ 577672 w 672055"/>
                    <a:gd name="connsiteY65" fmla="*/ 109409 h 670955"/>
                    <a:gd name="connsiteX66" fmla="*/ 584397 w 672055"/>
                    <a:gd name="connsiteY66" fmla="*/ 109733 h 670955"/>
                    <a:gd name="connsiteX67" fmla="*/ 667560 w 672055"/>
                    <a:gd name="connsiteY67" fmla="*/ 281192 h 670955"/>
                    <a:gd name="connsiteX68" fmla="*/ 663635 w 672055"/>
                    <a:gd name="connsiteY68" fmla="*/ 286669 h 670955"/>
                    <a:gd name="connsiteX69" fmla="*/ 662864 w 672055"/>
                    <a:gd name="connsiteY69" fmla="*/ 286745 h 670955"/>
                    <a:gd name="connsiteX70" fmla="*/ 84039 w 672055"/>
                    <a:gd name="connsiteY70" fmla="*/ 125735 h 670955"/>
                    <a:gd name="connsiteX71" fmla="*/ 80943 w 672055"/>
                    <a:gd name="connsiteY71" fmla="*/ 124592 h 670955"/>
                    <a:gd name="connsiteX72" fmla="*/ 80420 w 672055"/>
                    <a:gd name="connsiteY72" fmla="*/ 117877 h 670955"/>
                    <a:gd name="connsiteX73" fmla="*/ 93393 w 672055"/>
                    <a:gd name="connsiteY73" fmla="*/ 103551 h 670955"/>
                    <a:gd name="connsiteX74" fmla="*/ 100127 w 672055"/>
                    <a:gd name="connsiteY74" fmla="*/ 103408 h 670955"/>
                    <a:gd name="connsiteX75" fmla="*/ 100270 w 672055"/>
                    <a:gd name="connsiteY75" fmla="*/ 110142 h 670955"/>
                    <a:gd name="connsiteX76" fmla="*/ 87659 w 672055"/>
                    <a:gd name="connsiteY76" fmla="*/ 124058 h 670955"/>
                    <a:gd name="connsiteX77" fmla="*/ 84039 w 672055"/>
                    <a:gd name="connsiteY77" fmla="*/ 125735 h 670955"/>
                    <a:gd name="connsiteX78" fmla="*/ 465239 w 672055"/>
                    <a:gd name="connsiteY78" fmla="*/ 35752 h 670955"/>
                    <a:gd name="connsiteX79" fmla="*/ 463382 w 672055"/>
                    <a:gd name="connsiteY79" fmla="*/ 35371 h 670955"/>
                    <a:gd name="connsiteX80" fmla="*/ 445894 w 672055"/>
                    <a:gd name="connsiteY80" fmla="*/ 28570 h 670955"/>
                    <a:gd name="connsiteX81" fmla="*/ 442998 w 672055"/>
                    <a:gd name="connsiteY81" fmla="*/ 22484 h 670955"/>
                    <a:gd name="connsiteX82" fmla="*/ 449085 w 672055"/>
                    <a:gd name="connsiteY82" fmla="*/ 19588 h 670955"/>
                    <a:gd name="connsiteX83" fmla="*/ 467097 w 672055"/>
                    <a:gd name="connsiteY83" fmla="*/ 26589 h 670955"/>
                    <a:gd name="connsiteX84" fmla="*/ 469630 w 672055"/>
                    <a:gd name="connsiteY84" fmla="*/ 32828 h 670955"/>
                    <a:gd name="connsiteX85" fmla="*/ 465239 w 672055"/>
                    <a:gd name="connsiteY85" fmla="*/ 35752 h 670955"/>
                    <a:gd name="connsiteX86" fmla="*/ 214532 w 672055"/>
                    <a:gd name="connsiteY86" fmla="*/ 32618 h 670955"/>
                    <a:gd name="connsiteX87" fmla="*/ 210102 w 672055"/>
                    <a:gd name="connsiteY87" fmla="*/ 29608 h 670955"/>
                    <a:gd name="connsiteX88" fmla="*/ 212779 w 672055"/>
                    <a:gd name="connsiteY88" fmla="*/ 23436 h 670955"/>
                    <a:gd name="connsiteX89" fmla="*/ 402593 w 672055"/>
                    <a:gd name="connsiteY89" fmla="*/ 6710 h 670955"/>
                    <a:gd name="connsiteX90" fmla="*/ 406318 w 672055"/>
                    <a:gd name="connsiteY90" fmla="*/ 12330 h 670955"/>
                    <a:gd name="connsiteX91" fmla="*/ 400698 w 672055"/>
                    <a:gd name="connsiteY91" fmla="*/ 16054 h 670955"/>
                    <a:gd name="connsiteX92" fmla="*/ 216275 w 672055"/>
                    <a:gd name="connsiteY92" fmla="*/ 32294 h 670955"/>
                    <a:gd name="connsiteX93" fmla="*/ 214532 w 672055"/>
                    <a:gd name="connsiteY93" fmla="*/ 32618 h 670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672055" h="670955">
                      <a:moveTo>
                        <a:pt x="362645" y="670955"/>
                      </a:moveTo>
                      <a:cubicBezTo>
                        <a:pt x="360188" y="670955"/>
                        <a:pt x="358102" y="669069"/>
                        <a:pt x="357902" y="666574"/>
                      </a:cubicBezTo>
                      <a:cubicBezTo>
                        <a:pt x="357692" y="663954"/>
                        <a:pt x="359655" y="661649"/>
                        <a:pt x="362274" y="661440"/>
                      </a:cubicBezTo>
                      <a:cubicBezTo>
                        <a:pt x="368522" y="660944"/>
                        <a:pt x="374733" y="660259"/>
                        <a:pt x="380895" y="659401"/>
                      </a:cubicBezTo>
                      <a:cubicBezTo>
                        <a:pt x="383515" y="659011"/>
                        <a:pt x="385905" y="660849"/>
                        <a:pt x="386267" y="663459"/>
                      </a:cubicBezTo>
                      <a:cubicBezTo>
                        <a:pt x="386629" y="666059"/>
                        <a:pt x="384810" y="668469"/>
                        <a:pt x="382210" y="668831"/>
                      </a:cubicBezTo>
                      <a:cubicBezTo>
                        <a:pt x="375857" y="669717"/>
                        <a:pt x="369465" y="670412"/>
                        <a:pt x="363036" y="670936"/>
                      </a:cubicBezTo>
                      <a:cubicBezTo>
                        <a:pt x="362903" y="670946"/>
                        <a:pt x="362769" y="670955"/>
                        <a:pt x="362645" y="670955"/>
                      </a:cubicBezTo>
                      <a:close/>
                      <a:moveTo>
                        <a:pt x="428063" y="658963"/>
                      </a:moveTo>
                      <a:cubicBezTo>
                        <a:pt x="425996" y="658963"/>
                        <a:pt x="424091" y="657611"/>
                        <a:pt x="423491" y="655525"/>
                      </a:cubicBezTo>
                      <a:cubicBezTo>
                        <a:pt x="422758" y="653001"/>
                        <a:pt x="424205" y="650353"/>
                        <a:pt x="426739" y="649629"/>
                      </a:cubicBezTo>
                      <a:cubicBezTo>
                        <a:pt x="487394" y="632027"/>
                        <a:pt x="541344" y="597517"/>
                        <a:pt x="582740" y="549845"/>
                      </a:cubicBezTo>
                      <a:cubicBezTo>
                        <a:pt x="584464" y="547854"/>
                        <a:pt x="587483" y="547654"/>
                        <a:pt x="589455" y="549369"/>
                      </a:cubicBezTo>
                      <a:cubicBezTo>
                        <a:pt x="591436" y="551093"/>
                        <a:pt x="591655" y="554103"/>
                        <a:pt x="589931" y="556084"/>
                      </a:cubicBezTo>
                      <a:cubicBezTo>
                        <a:pt x="547326" y="605147"/>
                        <a:pt x="491814" y="640656"/>
                        <a:pt x="429387" y="658773"/>
                      </a:cubicBezTo>
                      <a:cubicBezTo>
                        <a:pt x="428949" y="658897"/>
                        <a:pt x="428501" y="658963"/>
                        <a:pt x="428063" y="658963"/>
                      </a:cubicBezTo>
                      <a:close/>
                      <a:moveTo>
                        <a:pt x="222190" y="651800"/>
                      </a:moveTo>
                      <a:cubicBezTo>
                        <a:pt x="221647" y="651800"/>
                        <a:pt x="221094" y="651705"/>
                        <a:pt x="220561" y="651515"/>
                      </a:cubicBezTo>
                      <a:cubicBezTo>
                        <a:pt x="159591" y="629283"/>
                        <a:pt x="106680" y="590021"/>
                        <a:pt x="67561" y="537967"/>
                      </a:cubicBezTo>
                      <a:cubicBezTo>
                        <a:pt x="65980" y="535862"/>
                        <a:pt x="66408" y="532881"/>
                        <a:pt x="68513" y="531300"/>
                      </a:cubicBezTo>
                      <a:cubicBezTo>
                        <a:pt x="70618" y="529728"/>
                        <a:pt x="73600" y="530147"/>
                        <a:pt x="75181" y="532252"/>
                      </a:cubicBezTo>
                      <a:cubicBezTo>
                        <a:pt x="113195" y="582830"/>
                        <a:pt x="164592" y="620978"/>
                        <a:pt x="223828" y="642580"/>
                      </a:cubicBezTo>
                      <a:cubicBezTo>
                        <a:pt x="226295" y="643485"/>
                        <a:pt x="227571" y="646209"/>
                        <a:pt x="226666" y="648686"/>
                      </a:cubicBezTo>
                      <a:cubicBezTo>
                        <a:pt x="225962" y="650600"/>
                        <a:pt x="224133" y="651800"/>
                        <a:pt x="222190" y="651800"/>
                      </a:cubicBezTo>
                      <a:close/>
                      <a:moveTo>
                        <a:pt x="45568" y="499877"/>
                      </a:moveTo>
                      <a:cubicBezTo>
                        <a:pt x="43882" y="499877"/>
                        <a:pt x="42253" y="498981"/>
                        <a:pt x="41386" y="497400"/>
                      </a:cubicBezTo>
                      <a:cubicBezTo>
                        <a:pt x="38291" y="491761"/>
                        <a:pt x="35357" y="486027"/>
                        <a:pt x="32585" y="480207"/>
                      </a:cubicBezTo>
                      <a:cubicBezTo>
                        <a:pt x="31452" y="477836"/>
                        <a:pt x="32461" y="474997"/>
                        <a:pt x="34842" y="473854"/>
                      </a:cubicBezTo>
                      <a:cubicBezTo>
                        <a:pt x="37224" y="472740"/>
                        <a:pt x="40062" y="473740"/>
                        <a:pt x="41186" y="476112"/>
                      </a:cubicBezTo>
                      <a:cubicBezTo>
                        <a:pt x="43872" y="481760"/>
                        <a:pt x="46730" y="487332"/>
                        <a:pt x="49730" y="492819"/>
                      </a:cubicBezTo>
                      <a:cubicBezTo>
                        <a:pt x="50997" y="495124"/>
                        <a:pt x="50149" y="498019"/>
                        <a:pt x="47844" y="499286"/>
                      </a:cubicBezTo>
                      <a:cubicBezTo>
                        <a:pt x="47120" y="499686"/>
                        <a:pt x="46339" y="499877"/>
                        <a:pt x="45568" y="499877"/>
                      </a:cubicBezTo>
                      <a:close/>
                      <a:moveTo>
                        <a:pt x="654053" y="433211"/>
                      </a:moveTo>
                      <a:cubicBezTo>
                        <a:pt x="653615" y="433211"/>
                        <a:pt x="653167" y="433154"/>
                        <a:pt x="652729" y="433021"/>
                      </a:cubicBezTo>
                      <a:cubicBezTo>
                        <a:pt x="650196" y="432287"/>
                        <a:pt x="648748" y="429649"/>
                        <a:pt x="649481" y="427125"/>
                      </a:cubicBezTo>
                      <a:cubicBezTo>
                        <a:pt x="651215" y="421153"/>
                        <a:pt x="652786" y="415095"/>
                        <a:pt x="654196" y="408961"/>
                      </a:cubicBezTo>
                      <a:cubicBezTo>
                        <a:pt x="654777" y="406398"/>
                        <a:pt x="657339" y="404760"/>
                        <a:pt x="659902" y="405379"/>
                      </a:cubicBezTo>
                      <a:cubicBezTo>
                        <a:pt x="662464" y="405970"/>
                        <a:pt x="664064" y="408522"/>
                        <a:pt x="663483" y="411085"/>
                      </a:cubicBezTo>
                      <a:cubicBezTo>
                        <a:pt x="662035" y="417400"/>
                        <a:pt x="660416" y="423629"/>
                        <a:pt x="658635" y="429773"/>
                      </a:cubicBezTo>
                      <a:cubicBezTo>
                        <a:pt x="658025" y="431859"/>
                        <a:pt x="656120" y="433211"/>
                        <a:pt x="654053" y="433211"/>
                      </a:cubicBezTo>
                      <a:close/>
                      <a:moveTo>
                        <a:pt x="667055" y="353163"/>
                      </a:moveTo>
                      <a:cubicBezTo>
                        <a:pt x="666988" y="353163"/>
                        <a:pt x="666931" y="353163"/>
                        <a:pt x="666874" y="353154"/>
                      </a:cubicBezTo>
                      <a:cubicBezTo>
                        <a:pt x="664245" y="353058"/>
                        <a:pt x="662197" y="350839"/>
                        <a:pt x="662292" y="348220"/>
                      </a:cubicBezTo>
                      <a:cubicBezTo>
                        <a:pt x="662454" y="344038"/>
                        <a:pt x="662531" y="339857"/>
                        <a:pt x="662531" y="335704"/>
                      </a:cubicBezTo>
                      <a:cubicBezTo>
                        <a:pt x="662531" y="333627"/>
                        <a:pt x="662511" y="331541"/>
                        <a:pt x="662473" y="329455"/>
                      </a:cubicBezTo>
                      <a:cubicBezTo>
                        <a:pt x="662426" y="326826"/>
                        <a:pt x="664512" y="324655"/>
                        <a:pt x="667141" y="324598"/>
                      </a:cubicBezTo>
                      <a:cubicBezTo>
                        <a:pt x="670103" y="324683"/>
                        <a:pt x="671941" y="326636"/>
                        <a:pt x="671998" y="329265"/>
                      </a:cubicBezTo>
                      <a:cubicBezTo>
                        <a:pt x="672036" y="331408"/>
                        <a:pt x="672056" y="333551"/>
                        <a:pt x="672056" y="335694"/>
                      </a:cubicBezTo>
                      <a:cubicBezTo>
                        <a:pt x="672056" y="339980"/>
                        <a:pt x="671979" y="344267"/>
                        <a:pt x="671808" y="348582"/>
                      </a:cubicBezTo>
                      <a:cubicBezTo>
                        <a:pt x="671713" y="351144"/>
                        <a:pt x="669598" y="353163"/>
                        <a:pt x="667055" y="353163"/>
                      </a:cubicBezTo>
                      <a:close/>
                      <a:moveTo>
                        <a:pt x="4782" y="344886"/>
                      </a:moveTo>
                      <a:cubicBezTo>
                        <a:pt x="2172" y="344886"/>
                        <a:pt x="48" y="342790"/>
                        <a:pt x="19" y="340171"/>
                      </a:cubicBezTo>
                      <a:lnTo>
                        <a:pt x="0" y="336294"/>
                      </a:lnTo>
                      <a:cubicBezTo>
                        <a:pt x="0" y="311063"/>
                        <a:pt x="2886" y="285688"/>
                        <a:pt x="8582" y="260894"/>
                      </a:cubicBezTo>
                      <a:cubicBezTo>
                        <a:pt x="17107" y="223747"/>
                        <a:pt x="31642" y="188704"/>
                        <a:pt x="51787" y="156758"/>
                      </a:cubicBezTo>
                      <a:cubicBezTo>
                        <a:pt x="53197" y="154538"/>
                        <a:pt x="56150" y="153872"/>
                        <a:pt x="58350" y="155272"/>
                      </a:cubicBezTo>
                      <a:cubicBezTo>
                        <a:pt x="60579" y="156672"/>
                        <a:pt x="61246" y="159615"/>
                        <a:pt x="59836" y="161834"/>
                      </a:cubicBezTo>
                      <a:cubicBezTo>
                        <a:pt x="40262" y="192876"/>
                        <a:pt x="26137" y="226919"/>
                        <a:pt x="17859" y="263018"/>
                      </a:cubicBezTo>
                      <a:cubicBezTo>
                        <a:pt x="12325" y="287117"/>
                        <a:pt x="9516" y="311767"/>
                        <a:pt x="9516" y="336285"/>
                      </a:cubicBezTo>
                      <a:lnTo>
                        <a:pt x="9535" y="340057"/>
                      </a:lnTo>
                      <a:cubicBezTo>
                        <a:pt x="9563" y="342686"/>
                        <a:pt x="7458" y="344838"/>
                        <a:pt x="4820" y="344867"/>
                      </a:cubicBezTo>
                      <a:cubicBezTo>
                        <a:pt x="4810" y="344886"/>
                        <a:pt x="4801" y="344886"/>
                        <a:pt x="4782" y="344886"/>
                      </a:cubicBezTo>
                      <a:close/>
                      <a:moveTo>
                        <a:pt x="662864" y="286745"/>
                      </a:moveTo>
                      <a:cubicBezTo>
                        <a:pt x="660578" y="286745"/>
                        <a:pt x="658559" y="285097"/>
                        <a:pt x="658168" y="282754"/>
                      </a:cubicBezTo>
                      <a:cubicBezTo>
                        <a:pt x="647862" y="220565"/>
                        <a:pt x="619916" y="162949"/>
                        <a:pt x="577348" y="116143"/>
                      </a:cubicBezTo>
                      <a:cubicBezTo>
                        <a:pt x="575577" y="114200"/>
                        <a:pt x="575729" y="111180"/>
                        <a:pt x="577672" y="109409"/>
                      </a:cubicBezTo>
                      <a:cubicBezTo>
                        <a:pt x="579615" y="107656"/>
                        <a:pt x="582625" y="107780"/>
                        <a:pt x="584397" y="109733"/>
                      </a:cubicBezTo>
                      <a:cubicBezTo>
                        <a:pt x="628202" y="157901"/>
                        <a:pt x="656958" y="217194"/>
                        <a:pt x="667560" y="281192"/>
                      </a:cubicBezTo>
                      <a:cubicBezTo>
                        <a:pt x="667988" y="283792"/>
                        <a:pt x="666236" y="286240"/>
                        <a:pt x="663635" y="286669"/>
                      </a:cubicBezTo>
                      <a:cubicBezTo>
                        <a:pt x="663388" y="286726"/>
                        <a:pt x="663121" y="286745"/>
                        <a:pt x="662864" y="286745"/>
                      </a:cubicBezTo>
                      <a:close/>
                      <a:moveTo>
                        <a:pt x="84039" y="125735"/>
                      </a:moveTo>
                      <a:cubicBezTo>
                        <a:pt x="82944" y="125735"/>
                        <a:pt x="81848" y="125354"/>
                        <a:pt x="80943" y="124592"/>
                      </a:cubicBezTo>
                      <a:cubicBezTo>
                        <a:pt x="78943" y="122887"/>
                        <a:pt x="78705" y="119877"/>
                        <a:pt x="80420" y="117877"/>
                      </a:cubicBezTo>
                      <a:cubicBezTo>
                        <a:pt x="84611" y="112971"/>
                        <a:pt x="88944" y="108190"/>
                        <a:pt x="93393" y="103551"/>
                      </a:cubicBezTo>
                      <a:cubicBezTo>
                        <a:pt x="95212" y="101655"/>
                        <a:pt x="98222" y="101579"/>
                        <a:pt x="100127" y="103408"/>
                      </a:cubicBezTo>
                      <a:cubicBezTo>
                        <a:pt x="102022" y="105227"/>
                        <a:pt x="102089" y="108237"/>
                        <a:pt x="100270" y="110142"/>
                      </a:cubicBezTo>
                      <a:cubicBezTo>
                        <a:pt x="95945" y="114657"/>
                        <a:pt x="91745" y="119296"/>
                        <a:pt x="87659" y="124058"/>
                      </a:cubicBezTo>
                      <a:cubicBezTo>
                        <a:pt x="86716" y="125173"/>
                        <a:pt x="85382" y="125735"/>
                        <a:pt x="84039" y="125735"/>
                      </a:cubicBezTo>
                      <a:close/>
                      <a:moveTo>
                        <a:pt x="465239" y="35752"/>
                      </a:moveTo>
                      <a:cubicBezTo>
                        <a:pt x="464620" y="35752"/>
                        <a:pt x="463991" y="35628"/>
                        <a:pt x="463382" y="35371"/>
                      </a:cubicBezTo>
                      <a:cubicBezTo>
                        <a:pt x="457648" y="32952"/>
                        <a:pt x="451818" y="30675"/>
                        <a:pt x="445894" y="28570"/>
                      </a:cubicBezTo>
                      <a:cubicBezTo>
                        <a:pt x="443417" y="27684"/>
                        <a:pt x="442122" y="24960"/>
                        <a:pt x="442998" y="22484"/>
                      </a:cubicBezTo>
                      <a:cubicBezTo>
                        <a:pt x="443884" y="19998"/>
                        <a:pt x="446608" y="18712"/>
                        <a:pt x="449085" y="19588"/>
                      </a:cubicBezTo>
                      <a:cubicBezTo>
                        <a:pt x="455181" y="21760"/>
                        <a:pt x="461181" y="24093"/>
                        <a:pt x="467097" y="26589"/>
                      </a:cubicBezTo>
                      <a:cubicBezTo>
                        <a:pt x="469516" y="27608"/>
                        <a:pt x="470649" y="30408"/>
                        <a:pt x="469630" y="32828"/>
                      </a:cubicBezTo>
                      <a:cubicBezTo>
                        <a:pt x="468859" y="34666"/>
                        <a:pt x="467097" y="35752"/>
                        <a:pt x="465239" y="35752"/>
                      </a:cubicBezTo>
                      <a:close/>
                      <a:moveTo>
                        <a:pt x="214532" y="32618"/>
                      </a:moveTo>
                      <a:cubicBezTo>
                        <a:pt x="212636" y="32618"/>
                        <a:pt x="210845" y="31475"/>
                        <a:pt x="210102" y="29608"/>
                      </a:cubicBezTo>
                      <a:cubicBezTo>
                        <a:pt x="209131" y="27170"/>
                        <a:pt x="210331" y="24398"/>
                        <a:pt x="212779" y="23436"/>
                      </a:cubicBezTo>
                      <a:cubicBezTo>
                        <a:pt x="273006" y="-376"/>
                        <a:pt x="338909" y="-6215"/>
                        <a:pt x="402593" y="6710"/>
                      </a:cubicBezTo>
                      <a:cubicBezTo>
                        <a:pt x="405175" y="7234"/>
                        <a:pt x="406832" y="9749"/>
                        <a:pt x="406318" y="12330"/>
                      </a:cubicBezTo>
                      <a:cubicBezTo>
                        <a:pt x="405794" y="14902"/>
                        <a:pt x="403308" y="16521"/>
                        <a:pt x="400698" y="16054"/>
                      </a:cubicBezTo>
                      <a:cubicBezTo>
                        <a:pt x="338823" y="3510"/>
                        <a:pt x="274796" y="9168"/>
                        <a:pt x="216275" y="32294"/>
                      </a:cubicBezTo>
                      <a:cubicBezTo>
                        <a:pt x="215713" y="32513"/>
                        <a:pt x="215122" y="32618"/>
                        <a:pt x="214532" y="3261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2" name="Freeform: Shape 1601">
                  <a:extLst>
                    <a:ext uri="{FF2B5EF4-FFF2-40B4-BE49-F238E27FC236}">
                      <a16:creationId xmlns:a16="http://schemas.microsoft.com/office/drawing/2014/main" id="{2C1A3EFE-72B3-4388-4BA2-0CC749B7434A}"/>
                    </a:ext>
                  </a:extLst>
                </p:cNvPr>
                <p:cNvSpPr/>
                <p:nvPr/>
              </p:nvSpPr>
              <p:spPr>
                <a:xfrm>
                  <a:off x="4026074" y="1192820"/>
                  <a:ext cx="672055" cy="670955"/>
                </a:xfrm>
                <a:custGeom>
                  <a:avLst/>
                  <a:gdLst>
                    <a:gd name="connsiteX0" fmla="*/ 362645 w 672055"/>
                    <a:gd name="connsiteY0" fmla="*/ 670955 h 670955"/>
                    <a:gd name="connsiteX1" fmla="*/ 357902 w 672055"/>
                    <a:gd name="connsiteY1" fmla="*/ 666574 h 670955"/>
                    <a:gd name="connsiteX2" fmla="*/ 362274 w 672055"/>
                    <a:gd name="connsiteY2" fmla="*/ 661440 h 670955"/>
                    <a:gd name="connsiteX3" fmla="*/ 380895 w 672055"/>
                    <a:gd name="connsiteY3" fmla="*/ 659401 h 670955"/>
                    <a:gd name="connsiteX4" fmla="*/ 386267 w 672055"/>
                    <a:gd name="connsiteY4" fmla="*/ 663459 h 670955"/>
                    <a:gd name="connsiteX5" fmla="*/ 382210 w 672055"/>
                    <a:gd name="connsiteY5" fmla="*/ 668831 h 670955"/>
                    <a:gd name="connsiteX6" fmla="*/ 363036 w 672055"/>
                    <a:gd name="connsiteY6" fmla="*/ 670936 h 670955"/>
                    <a:gd name="connsiteX7" fmla="*/ 362645 w 672055"/>
                    <a:gd name="connsiteY7" fmla="*/ 670955 h 670955"/>
                    <a:gd name="connsiteX8" fmla="*/ 428063 w 672055"/>
                    <a:gd name="connsiteY8" fmla="*/ 658963 h 670955"/>
                    <a:gd name="connsiteX9" fmla="*/ 423491 w 672055"/>
                    <a:gd name="connsiteY9" fmla="*/ 655525 h 670955"/>
                    <a:gd name="connsiteX10" fmla="*/ 426739 w 672055"/>
                    <a:gd name="connsiteY10" fmla="*/ 649629 h 670955"/>
                    <a:gd name="connsiteX11" fmla="*/ 582740 w 672055"/>
                    <a:gd name="connsiteY11" fmla="*/ 549845 h 670955"/>
                    <a:gd name="connsiteX12" fmla="*/ 589455 w 672055"/>
                    <a:gd name="connsiteY12" fmla="*/ 549369 h 670955"/>
                    <a:gd name="connsiteX13" fmla="*/ 589931 w 672055"/>
                    <a:gd name="connsiteY13" fmla="*/ 556084 h 670955"/>
                    <a:gd name="connsiteX14" fmla="*/ 429387 w 672055"/>
                    <a:gd name="connsiteY14" fmla="*/ 658773 h 670955"/>
                    <a:gd name="connsiteX15" fmla="*/ 428063 w 672055"/>
                    <a:gd name="connsiteY15" fmla="*/ 658963 h 670955"/>
                    <a:gd name="connsiteX16" fmla="*/ 222190 w 672055"/>
                    <a:gd name="connsiteY16" fmla="*/ 651800 h 670955"/>
                    <a:gd name="connsiteX17" fmla="*/ 220561 w 672055"/>
                    <a:gd name="connsiteY17" fmla="*/ 651515 h 670955"/>
                    <a:gd name="connsiteX18" fmla="*/ 67561 w 672055"/>
                    <a:gd name="connsiteY18" fmla="*/ 537967 h 670955"/>
                    <a:gd name="connsiteX19" fmla="*/ 68513 w 672055"/>
                    <a:gd name="connsiteY19" fmla="*/ 531300 h 670955"/>
                    <a:gd name="connsiteX20" fmla="*/ 75181 w 672055"/>
                    <a:gd name="connsiteY20" fmla="*/ 532252 h 670955"/>
                    <a:gd name="connsiteX21" fmla="*/ 223828 w 672055"/>
                    <a:gd name="connsiteY21" fmla="*/ 642580 h 670955"/>
                    <a:gd name="connsiteX22" fmla="*/ 226666 w 672055"/>
                    <a:gd name="connsiteY22" fmla="*/ 648686 h 670955"/>
                    <a:gd name="connsiteX23" fmla="*/ 222190 w 672055"/>
                    <a:gd name="connsiteY23" fmla="*/ 651800 h 670955"/>
                    <a:gd name="connsiteX24" fmla="*/ 45568 w 672055"/>
                    <a:gd name="connsiteY24" fmla="*/ 499877 h 670955"/>
                    <a:gd name="connsiteX25" fmla="*/ 41386 w 672055"/>
                    <a:gd name="connsiteY25" fmla="*/ 497400 h 670955"/>
                    <a:gd name="connsiteX26" fmla="*/ 32585 w 672055"/>
                    <a:gd name="connsiteY26" fmla="*/ 480207 h 670955"/>
                    <a:gd name="connsiteX27" fmla="*/ 34842 w 672055"/>
                    <a:gd name="connsiteY27" fmla="*/ 473854 h 670955"/>
                    <a:gd name="connsiteX28" fmla="*/ 41186 w 672055"/>
                    <a:gd name="connsiteY28" fmla="*/ 476112 h 670955"/>
                    <a:gd name="connsiteX29" fmla="*/ 49730 w 672055"/>
                    <a:gd name="connsiteY29" fmla="*/ 492819 h 670955"/>
                    <a:gd name="connsiteX30" fmla="*/ 47844 w 672055"/>
                    <a:gd name="connsiteY30" fmla="*/ 499286 h 670955"/>
                    <a:gd name="connsiteX31" fmla="*/ 45568 w 672055"/>
                    <a:gd name="connsiteY31" fmla="*/ 499877 h 670955"/>
                    <a:gd name="connsiteX32" fmla="*/ 654053 w 672055"/>
                    <a:gd name="connsiteY32" fmla="*/ 433211 h 670955"/>
                    <a:gd name="connsiteX33" fmla="*/ 652729 w 672055"/>
                    <a:gd name="connsiteY33" fmla="*/ 433021 h 670955"/>
                    <a:gd name="connsiteX34" fmla="*/ 649481 w 672055"/>
                    <a:gd name="connsiteY34" fmla="*/ 427125 h 670955"/>
                    <a:gd name="connsiteX35" fmla="*/ 654196 w 672055"/>
                    <a:gd name="connsiteY35" fmla="*/ 408961 h 670955"/>
                    <a:gd name="connsiteX36" fmla="*/ 659902 w 672055"/>
                    <a:gd name="connsiteY36" fmla="*/ 405379 h 670955"/>
                    <a:gd name="connsiteX37" fmla="*/ 663483 w 672055"/>
                    <a:gd name="connsiteY37" fmla="*/ 411085 h 670955"/>
                    <a:gd name="connsiteX38" fmla="*/ 658635 w 672055"/>
                    <a:gd name="connsiteY38" fmla="*/ 429773 h 670955"/>
                    <a:gd name="connsiteX39" fmla="*/ 654053 w 672055"/>
                    <a:gd name="connsiteY39" fmla="*/ 433211 h 670955"/>
                    <a:gd name="connsiteX40" fmla="*/ 667055 w 672055"/>
                    <a:gd name="connsiteY40" fmla="*/ 353163 h 670955"/>
                    <a:gd name="connsiteX41" fmla="*/ 666874 w 672055"/>
                    <a:gd name="connsiteY41" fmla="*/ 353154 h 670955"/>
                    <a:gd name="connsiteX42" fmla="*/ 662292 w 672055"/>
                    <a:gd name="connsiteY42" fmla="*/ 348220 h 670955"/>
                    <a:gd name="connsiteX43" fmla="*/ 662531 w 672055"/>
                    <a:gd name="connsiteY43" fmla="*/ 335704 h 670955"/>
                    <a:gd name="connsiteX44" fmla="*/ 662473 w 672055"/>
                    <a:gd name="connsiteY44" fmla="*/ 329455 h 670955"/>
                    <a:gd name="connsiteX45" fmla="*/ 667141 w 672055"/>
                    <a:gd name="connsiteY45" fmla="*/ 324598 h 670955"/>
                    <a:gd name="connsiteX46" fmla="*/ 671998 w 672055"/>
                    <a:gd name="connsiteY46" fmla="*/ 329265 h 670955"/>
                    <a:gd name="connsiteX47" fmla="*/ 672056 w 672055"/>
                    <a:gd name="connsiteY47" fmla="*/ 335694 h 670955"/>
                    <a:gd name="connsiteX48" fmla="*/ 671808 w 672055"/>
                    <a:gd name="connsiteY48" fmla="*/ 348582 h 670955"/>
                    <a:gd name="connsiteX49" fmla="*/ 667055 w 672055"/>
                    <a:gd name="connsiteY49" fmla="*/ 353163 h 670955"/>
                    <a:gd name="connsiteX50" fmla="*/ 4782 w 672055"/>
                    <a:gd name="connsiteY50" fmla="*/ 344886 h 670955"/>
                    <a:gd name="connsiteX51" fmla="*/ 19 w 672055"/>
                    <a:gd name="connsiteY51" fmla="*/ 340171 h 670955"/>
                    <a:gd name="connsiteX52" fmla="*/ 0 w 672055"/>
                    <a:gd name="connsiteY52" fmla="*/ 336294 h 670955"/>
                    <a:gd name="connsiteX53" fmla="*/ 8582 w 672055"/>
                    <a:gd name="connsiteY53" fmla="*/ 260894 h 670955"/>
                    <a:gd name="connsiteX54" fmla="*/ 51787 w 672055"/>
                    <a:gd name="connsiteY54" fmla="*/ 156758 h 670955"/>
                    <a:gd name="connsiteX55" fmla="*/ 58350 w 672055"/>
                    <a:gd name="connsiteY55" fmla="*/ 155272 h 670955"/>
                    <a:gd name="connsiteX56" fmla="*/ 59836 w 672055"/>
                    <a:gd name="connsiteY56" fmla="*/ 161834 h 670955"/>
                    <a:gd name="connsiteX57" fmla="*/ 17859 w 672055"/>
                    <a:gd name="connsiteY57" fmla="*/ 263018 h 670955"/>
                    <a:gd name="connsiteX58" fmla="*/ 9516 w 672055"/>
                    <a:gd name="connsiteY58" fmla="*/ 336285 h 670955"/>
                    <a:gd name="connsiteX59" fmla="*/ 9535 w 672055"/>
                    <a:gd name="connsiteY59" fmla="*/ 340057 h 670955"/>
                    <a:gd name="connsiteX60" fmla="*/ 4820 w 672055"/>
                    <a:gd name="connsiteY60" fmla="*/ 344867 h 670955"/>
                    <a:gd name="connsiteX61" fmla="*/ 4782 w 672055"/>
                    <a:gd name="connsiteY61" fmla="*/ 344886 h 670955"/>
                    <a:gd name="connsiteX62" fmla="*/ 662864 w 672055"/>
                    <a:gd name="connsiteY62" fmla="*/ 286745 h 670955"/>
                    <a:gd name="connsiteX63" fmla="*/ 658168 w 672055"/>
                    <a:gd name="connsiteY63" fmla="*/ 282754 h 670955"/>
                    <a:gd name="connsiteX64" fmla="*/ 577348 w 672055"/>
                    <a:gd name="connsiteY64" fmla="*/ 116143 h 670955"/>
                    <a:gd name="connsiteX65" fmla="*/ 577672 w 672055"/>
                    <a:gd name="connsiteY65" fmla="*/ 109409 h 670955"/>
                    <a:gd name="connsiteX66" fmla="*/ 584397 w 672055"/>
                    <a:gd name="connsiteY66" fmla="*/ 109733 h 670955"/>
                    <a:gd name="connsiteX67" fmla="*/ 667560 w 672055"/>
                    <a:gd name="connsiteY67" fmla="*/ 281192 h 670955"/>
                    <a:gd name="connsiteX68" fmla="*/ 663635 w 672055"/>
                    <a:gd name="connsiteY68" fmla="*/ 286669 h 670955"/>
                    <a:gd name="connsiteX69" fmla="*/ 662864 w 672055"/>
                    <a:gd name="connsiteY69" fmla="*/ 286745 h 670955"/>
                    <a:gd name="connsiteX70" fmla="*/ 84039 w 672055"/>
                    <a:gd name="connsiteY70" fmla="*/ 125735 h 670955"/>
                    <a:gd name="connsiteX71" fmla="*/ 80943 w 672055"/>
                    <a:gd name="connsiteY71" fmla="*/ 124592 h 670955"/>
                    <a:gd name="connsiteX72" fmla="*/ 80420 w 672055"/>
                    <a:gd name="connsiteY72" fmla="*/ 117877 h 670955"/>
                    <a:gd name="connsiteX73" fmla="*/ 93393 w 672055"/>
                    <a:gd name="connsiteY73" fmla="*/ 103551 h 670955"/>
                    <a:gd name="connsiteX74" fmla="*/ 100127 w 672055"/>
                    <a:gd name="connsiteY74" fmla="*/ 103408 h 670955"/>
                    <a:gd name="connsiteX75" fmla="*/ 100270 w 672055"/>
                    <a:gd name="connsiteY75" fmla="*/ 110142 h 670955"/>
                    <a:gd name="connsiteX76" fmla="*/ 87659 w 672055"/>
                    <a:gd name="connsiteY76" fmla="*/ 124058 h 670955"/>
                    <a:gd name="connsiteX77" fmla="*/ 84039 w 672055"/>
                    <a:gd name="connsiteY77" fmla="*/ 125735 h 670955"/>
                    <a:gd name="connsiteX78" fmla="*/ 465239 w 672055"/>
                    <a:gd name="connsiteY78" fmla="*/ 35752 h 670955"/>
                    <a:gd name="connsiteX79" fmla="*/ 463382 w 672055"/>
                    <a:gd name="connsiteY79" fmla="*/ 35371 h 670955"/>
                    <a:gd name="connsiteX80" fmla="*/ 445894 w 672055"/>
                    <a:gd name="connsiteY80" fmla="*/ 28570 h 670955"/>
                    <a:gd name="connsiteX81" fmla="*/ 442998 w 672055"/>
                    <a:gd name="connsiteY81" fmla="*/ 22484 h 670955"/>
                    <a:gd name="connsiteX82" fmla="*/ 449085 w 672055"/>
                    <a:gd name="connsiteY82" fmla="*/ 19588 h 670955"/>
                    <a:gd name="connsiteX83" fmla="*/ 467097 w 672055"/>
                    <a:gd name="connsiteY83" fmla="*/ 26589 h 670955"/>
                    <a:gd name="connsiteX84" fmla="*/ 469630 w 672055"/>
                    <a:gd name="connsiteY84" fmla="*/ 32828 h 670955"/>
                    <a:gd name="connsiteX85" fmla="*/ 465239 w 672055"/>
                    <a:gd name="connsiteY85" fmla="*/ 35752 h 670955"/>
                    <a:gd name="connsiteX86" fmla="*/ 214532 w 672055"/>
                    <a:gd name="connsiteY86" fmla="*/ 32618 h 670955"/>
                    <a:gd name="connsiteX87" fmla="*/ 210102 w 672055"/>
                    <a:gd name="connsiteY87" fmla="*/ 29608 h 670955"/>
                    <a:gd name="connsiteX88" fmla="*/ 212779 w 672055"/>
                    <a:gd name="connsiteY88" fmla="*/ 23436 h 670955"/>
                    <a:gd name="connsiteX89" fmla="*/ 402593 w 672055"/>
                    <a:gd name="connsiteY89" fmla="*/ 6710 h 670955"/>
                    <a:gd name="connsiteX90" fmla="*/ 406318 w 672055"/>
                    <a:gd name="connsiteY90" fmla="*/ 12330 h 670955"/>
                    <a:gd name="connsiteX91" fmla="*/ 400698 w 672055"/>
                    <a:gd name="connsiteY91" fmla="*/ 16054 h 670955"/>
                    <a:gd name="connsiteX92" fmla="*/ 216275 w 672055"/>
                    <a:gd name="connsiteY92" fmla="*/ 32294 h 670955"/>
                    <a:gd name="connsiteX93" fmla="*/ 214532 w 672055"/>
                    <a:gd name="connsiteY93" fmla="*/ 32618 h 670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672055" h="670955">
                      <a:moveTo>
                        <a:pt x="362645" y="670955"/>
                      </a:moveTo>
                      <a:cubicBezTo>
                        <a:pt x="360188" y="670955"/>
                        <a:pt x="358102" y="669069"/>
                        <a:pt x="357902" y="666574"/>
                      </a:cubicBezTo>
                      <a:cubicBezTo>
                        <a:pt x="357692" y="663954"/>
                        <a:pt x="359655" y="661649"/>
                        <a:pt x="362274" y="661440"/>
                      </a:cubicBezTo>
                      <a:cubicBezTo>
                        <a:pt x="368522" y="660944"/>
                        <a:pt x="374733" y="660259"/>
                        <a:pt x="380895" y="659401"/>
                      </a:cubicBezTo>
                      <a:cubicBezTo>
                        <a:pt x="383515" y="659011"/>
                        <a:pt x="385905" y="660849"/>
                        <a:pt x="386267" y="663459"/>
                      </a:cubicBezTo>
                      <a:cubicBezTo>
                        <a:pt x="386629" y="666059"/>
                        <a:pt x="384810" y="668469"/>
                        <a:pt x="382210" y="668831"/>
                      </a:cubicBezTo>
                      <a:cubicBezTo>
                        <a:pt x="375857" y="669717"/>
                        <a:pt x="369465" y="670412"/>
                        <a:pt x="363036" y="670936"/>
                      </a:cubicBezTo>
                      <a:cubicBezTo>
                        <a:pt x="362903" y="670946"/>
                        <a:pt x="362769" y="670955"/>
                        <a:pt x="362645" y="670955"/>
                      </a:cubicBezTo>
                      <a:close/>
                      <a:moveTo>
                        <a:pt x="428063" y="658963"/>
                      </a:moveTo>
                      <a:cubicBezTo>
                        <a:pt x="425996" y="658963"/>
                        <a:pt x="424091" y="657611"/>
                        <a:pt x="423491" y="655525"/>
                      </a:cubicBezTo>
                      <a:cubicBezTo>
                        <a:pt x="422758" y="653001"/>
                        <a:pt x="424205" y="650353"/>
                        <a:pt x="426739" y="649629"/>
                      </a:cubicBezTo>
                      <a:cubicBezTo>
                        <a:pt x="487394" y="632027"/>
                        <a:pt x="541344" y="597517"/>
                        <a:pt x="582740" y="549845"/>
                      </a:cubicBezTo>
                      <a:cubicBezTo>
                        <a:pt x="584464" y="547854"/>
                        <a:pt x="587483" y="547654"/>
                        <a:pt x="589455" y="549369"/>
                      </a:cubicBezTo>
                      <a:cubicBezTo>
                        <a:pt x="591436" y="551093"/>
                        <a:pt x="591655" y="554103"/>
                        <a:pt x="589931" y="556084"/>
                      </a:cubicBezTo>
                      <a:cubicBezTo>
                        <a:pt x="547326" y="605147"/>
                        <a:pt x="491814" y="640656"/>
                        <a:pt x="429387" y="658773"/>
                      </a:cubicBezTo>
                      <a:cubicBezTo>
                        <a:pt x="428949" y="658897"/>
                        <a:pt x="428501" y="658963"/>
                        <a:pt x="428063" y="658963"/>
                      </a:cubicBezTo>
                      <a:close/>
                      <a:moveTo>
                        <a:pt x="222190" y="651800"/>
                      </a:moveTo>
                      <a:cubicBezTo>
                        <a:pt x="221647" y="651800"/>
                        <a:pt x="221094" y="651705"/>
                        <a:pt x="220561" y="651515"/>
                      </a:cubicBezTo>
                      <a:cubicBezTo>
                        <a:pt x="159591" y="629283"/>
                        <a:pt x="106680" y="590021"/>
                        <a:pt x="67561" y="537967"/>
                      </a:cubicBezTo>
                      <a:cubicBezTo>
                        <a:pt x="65980" y="535862"/>
                        <a:pt x="66408" y="532881"/>
                        <a:pt x="68513" y="531300"/>
                      </a:cubicBezTo>
                      <a:cubicBezTo>
                        <a:pt x="70618" y="529728"/>
                        <a:pt x="73600" y="530147"/>
                        <a:pt x="75181" y="532252"/>
                      </a:cubicBezTo>
                      <a:cubicBezTo>
                        <a:pt x="113195" y="582830"/>
                        <a:pt x="164592" y="620978"/>
                        <a:pt x="223828" y="642580"/>
                      </a:cubicBezTo>
                      <a:cubicBezTo>
                        <a:pt x="226295" y="643485"/>
                        <a:pt x="227571" y="646209"/>
                        <a:pt x="226666" y="648686"/>
                      </a:cubicBezTo>
                      <a:cubicBezTo>
                        <a:pt x="225962" y="650600"/>
                        <a:pt x="224133" y="651800"/>
                        <a:pt x="222190" y="651800"/>
                      </a:cubicBezTo>
                      <a:close/>
                      <a:moveTo>
                        <a:pt x="45568" y="499877"/>
                      </a:moveTo>
                      <a:cubicBezTo>
                        <a:pt x="43882" y="499877"/>
                        <a:pt x="42253" y="498981"/>
                        <a:pt x="41386" y="497400"/>
                      </a:cubicBezTo>
                      <a:cubicBezTo>
                        <a:pt x="38291" y="491761"/>
                        <a:pt x="35357" y="486027"/>
                        <a:pt x="32585" y="480207"/>
                      </a:cubicBezTo>
                      <a:cubicBezTo>
                        <a:pt x="31452" y="477836"/>
                        <a:pt x="32461" y="474997"/>
                        <a:pt x="34842" y="473854"/>
                      </a:cubicBezTo>
                      <a:cubicBezTo>
                        <a:pt x="37224" y="472740"/>
                        <a:pt x="40062" y="473740"/>
                        <a:pt x="41186" y="476112"/>
                      </a:cubicBezTo>
                      <a:cubicBezTo>
                        <a:pt x="43872" y="481760"/>
                        <a:pt x="46730" y="487332"/>
                        <a:pt x="49730" y="492819"/>
                      </a:cubicBezTo>
                      <a:cubicBezTo>
                        <a:pt x="50997" y="495124"/>
                        <a:pt x="50149" y="498019"/>
                        <a:pt x="47844" y="499286"/>
                      </a:cubicBezTo>
                      <a:cubicBezTo>
                        <a:pt x="47120" y="499686"/>
                        <a:pt x="46339" y="499877"/>
                        <a:pt x="45568" y="499877"/>
                      </a:cubicBezTo>
                      <a:close/>
                      <a:moveTo>
                        <a:pt x="654053" y="433211"/>
                      </a:moveTo>
                      <a:cubicBezTo>
                        <a:pt x="653615" y="433211"/>
                        <a:pt x="653167" y="433154"/>
                        <a:pt x="652729" y="433021"/>
                      </a:cubicBezTo>
                      <a:cubicBezTo>
                        <a:pt x="650196" y="432287"/>
                        <a:pt x="648748" y="429649"/>
                        <a:pt x="649481" y="427125"/>
                      </a:cubicBezTo>
                      <a:cubicBezTo>
                        <a:pt x="651215" y="421153"/>
                        <a:pt x="652786" y="415095"/>
                        <a:pt x="654196" y="408961"/>
                      </a:cubicBezTo>
                      <a:cubicBezTo>
                        <a:pt x="654777" y="406398"/>
                        <a:pt x="657339" y="404760"/>
                        <a:pt x="659902" y="405379"/>
                      </a:cubicBezTo>
                      <a:cubicBezTo>
                        <a:pt x="662464" y="405970"/>
                        <a:pt x="664064" y="408522"/>
                        <a:pt x="663483" y="411085"/>
                      </a:cubicBezTo>
                      <a:cubicBezTo>
                        <a:pt x="662035" y="417400"/>
                        <a:pt x="660416" y="423629"/>
                        <a:pt x="658635" y="429773"/>
                      </a:cubicBezTo>
                      <a:cubicBezTo>
                        <a:pt x="658025" y="431859"/>
                        <a:pt x="656120" y="433211"/>
                        <a:pt x="654053" y="433211"/>
                      </a:cubicBezTo>
                      <a:close/>
                      <a:moveTo>
                        <a:pt x="667055" y="353163"/>
                      </a:moveTo>
                      <a:cubicBezTo>
                        <a:pt x="666988" y="353163"/>
                        <a:pt x="666931" y="353163"/>
                        <a:pt x="666874" y="353154"/>
                      </a:cubicBezTo>
                      <a:cubicBezTo>
                        <a:pt x="664245" y="353058"/>
                        <a:pt x="662197" y="350839"/>
                        <a:pt x="662292" y="348220"/>
                      </a:cubicBezTo>
                      <a:cubicBezTo>
                        <a:pt x="662454" y="344038"/>
                        <a:pt x="662531" y="339857"/>
                        <a:pt x="662531" y="335704"/>
                      </a:cubicBezTo>
                      <a:cubicBezTo>
                        <a:pt x="662531" y="333627"/>
                        <a:pt x="662511" y="331541"/>
                        <a:pt x="662473" y="329455"/>
                      </a:cubicBezTo>
                      <a:cubicBezTo>
                        <a:pt x="662426" y="326826"/>
                        <a:pt x="664512" y="324655"/>
                        <a:pt x="667141" y="324598"/>
                      </a:cubicBezTo>
                      <a:cubicBezTo>
                        <a:pt x="670103" y="324683"/>
                        <a:pt x="671941" y="326636"/>
                        <a:pt x="671998" y="329265"/>
                      </a:cubicBezTo>
                      <a:cubicBezTo>
                        <a:pt x="672036" y="331408"/>
                        <a:pt x="672056" y="333551"/>
                        <a:pt x="672056" y="335694"/>
                      </a:cubicBezTo>
                      <a:cubicBezTo>
                        <a:pt x="672056" y="339980"/>
                        <a:pt x="671979" y="344267"/>
                        <a:pt x="671808" y="348582"/>
                      </a:cubicBezTo>
                      <a:cubicBezTo>
                        <a:pt x="671713" y="351144"/>
                        <a:pt x="669598" y="353163"/>
                        <a:pt x="667055" y="353163"/>
                      </a:cubicBezTo>
                      <a:close/>
                      <a:moveTo>
                        <a:pt x="4782" y="344886"/>
                      </a:moveTo>
                      <a:cubicBezTo>
                        <a:pt x="2172" y="344886"/>
                        <a:pt x="48" y="342790"/>
                        <a:pt x="19" y="340171"/>
                      </a:cubicBezTo>
                      <a:lnTo>
                        <a:pt x="0" y="336294"/>
                      </a:lnTo>
                      <a:cubicBezTo>
                        <a:pt x="0" y="311063"/>
                        <a:pt x="2886" y="285688"/>
                        <a:pt x="8582" y="260894"/>
                      </a:cubicBezTo>
                      <a:cubicBezTo>
                        <a:pt x="17107" y="223747"/>
                        <a:pt x="31642" y="188704"/>
                        <a:pt x="51787" y="156758"/>
                      </a:cubicBezTo>
                      <a:cubicBezTo>
                        <a:pt x="53197" y="154538"/>
                        <a:pt x="56150" y="153872"/>
                        <a:pt x="58350" y="155272"/>
                      </a:cubicBezTo>
                      <a:cubicBezTo>
                        <a:pt x="60579" y="156672"/>
                        <a:pt x="61246" y="159615"/>
                        <a:pt x="59836" y="161834"/>
                      </a:cubicBezTo>
                      <a:cubicBezTo>
                        <a:pt x="40262" y="192876"/>
                        <a:pt x="26137" y="226919"/>
                        <a:pt x="17859" y="263018"/>
                      </a:cubicBezTo>
                      <a:cubicBezTo>
                        <a:pt x="12325" y="287117"/>
                        <a:pt x="9516" y="311767"/>
                        <a:pt x="9516" y="336285"/>
                      </a:cubicBezTo>
                      <a:lnTo>
                        <a:pt x="9535" y="340057"/>
                      </a:lnTo>
                      <a:cubicBezTo>
                        <a:pt x="9563" y="342686"/>
                        <a:pt x="7458" y="344838"/>
                        <a:pt x="4820" y="344867"/>
                      </a:cubicBezTo>
                      <a:cubicBezTo>
                        <a:pt x="4810" y="344886"/>
                        <a:pt x="4801" y="344886"/>
                        <a:pt x="4782" y="344886"/>
                      </a:cubicBezTo>
                      <a:close/>
                      <a:moveTo>
                        <a:pt x="662864" y="286745"/>
                      </a:moveTo>
                      <a:cubicBezTo>
                        <a:pt x="660578" y="286745"/>
                        <a:pt x="658559" y="285097"/>
                        <a:pt x="658168" y="282754"/>
                      </a:cubicBezTo>
                      <a:cubicBezTo>
                        <a:pt x="647862" y="220565"/>
                        <a:pt x="619916" y="162949"/>
                        <a:pt x="577348" y="116143"/>
                      </a:cubicBezTo>
                      <a:cubicBezTo>
                        <a:pt x="575577" y="114200"/>
                        <a:pt x="575729" y="111180"/>
                        <a:pt x="577672" y="109409"/>
                      </a:cubicBezTo>
                      <a:cubicBezTo>
                        <a:pt x="579615" y="107656"/>
                        <a:pt x="582625" y="107780"/>
                        <a:pt x="584397" y="109733"/>
                      </a:cubicBezTo>
                      <a:cubicBezTo>
                        <a:pt x="628202" y="157901"/>
                        <a:pt x="656958" y="217194"/>
                        <a:pt x="667560" y="281192"/>
                      </a:cubicBezTo>
                      <a:cubicBezTo>
                        <a:pt x="667988" y="283792"/>
                        <a:pt x="666236" y="286240"/>
                        <a:pt x="663635" y="286669"/>
                      </a:cubicBezTo>
                      <a:cubicBezTo>
                        <a:pt x="663388" y="286726"/>
                        <a:pt x="663121" y="286745"/>
                        <a:pt x="662864" y="286745"/>
                      </a:cubicBezTo>
                      <a:close/>
                      <a:moveTo>
                        <a:pt x="84039" y="125735"/>
                      </a:moveTo>
                      <a:cubicBezTo>
                        <a:pt x="82944" y="125735"/>
                        <a:pt x="81848" y="125354"/>
                        <a:pt x="80943" y="124592"/>
                      </a:cubicBezTo>
                      <a:cubicBezTo>
                        <a:pt x="78943" y="122887"/>
                        <a:pt x="78705" y="119877"/>
                        <a:pt x="80420" y="117877"/>
                      </a:cubicBezTo>
                      <a:cubicBezTo>
                        <a:pt x="84611" y="112971"/>
                        <a:pt x="88944" y="108190"/>
                        <a:pt x="93393" y="103551"/>
                      </a:cubicBezTo>
                      <a:cubicBezTo>
                        <a:pt x="95212" y="101655"/>
                        <a:pt x="98222" y="101579"/>
                        <a:pt x="100127" y="103408"/>
                      </a:cubicBezTo>
                      <a:cubicBezTo>
                        <a:pt x="102022" y="105227"/>
                        <a:pt x="102089" y="108237"/>
                        <a:pt x="100270" y="110142"/>
                      </a:cubicBezTo>
                      <a:cubicBezTo>
                        <a:pt x="95945" y="114657"/>
                        <a:pt x="91745" y="119296"/>
                        <a:pt x="87659" y="124058"/>
                      </a:cubicBezTo>
                      <a:cubicBezTo>
                        <a:pt x="86716" y="125173"/>
                        <a:pt x="85382" y="125735"/>
                        <a:pt x="84039" y="125735"/>
                      </a:cubicBezTo>
                      <a:close/>
                      <a:moveTo>
                        <a:pt x="465239" y="35752"/>
                      </a:moveTo>
                      <a:cubicBezTo>
                        <a:pt x="464620" y="35752"/>
                        <a:pt x="463991" y="35628"/>
                        <a:pt x="463382" y="35371"/>
                      </a:cubicBezTo>
                      <a:cubicBezTo>
                        <a:pt x="457648" y="32952"/>
                        <a:pt x="451818" y="30675"/>
                        <a:pt x="445894" y="28570"/>
                      </a:cubicBezTo>
                      <a:cubicBezTo>
                        <a:pt x="443417" y="27684"/>
                        <a:pt x="442122" y="24960"/>
                        <a:pt x="442998" y="22484"/>
                      </a:cubicBezTo>
                      <a:cubicBezTo>
                        <a:pt x="443884" y="19998"/>
                        <a:pt x="446608" y="18712"/>
                        <a:pt x="449085" y="19588"/>
                      </a:cubicBezTo>
                      <a:cubicBezTo>
                        <a:pt x="455181" y="21760"/>
                        <a:pt x="461181" y="24093"/>
                        <a:pt x="467097" y="26589"/>
                      </a:cubicBezTo>
                      <a:cubicBezTo>
                        <a:pt x="469516" y="27608"/>
                        <a:pt x="470649" y="30408"/>
                        <a:pt x="469630" y="32828"/>
                      </a:cubicBezTo>
                      <a:cubicBezTo>
                        <a:pt x="468859" y="34666"/>
                        <a:pt x="467097" y="35752"/>
                        <a:pt x="465239" y="35752"/>
                      </a:cubicBezTo>
                      <a:close/>
                      <a:moveTo>
                        <a:pt x="214532" y="32618"/>
                      </a:moveTo>
                      <a:cubicBezTo>
                        <a:pt x="212636" y="32618"/>
                        <a:pt x="210845" y="31475"/>
                        <a:pt x="210102" y="29608"/>
                      </a:cubicBezTo>
                      <a:cubicBezTo>
                        <a:pt x="209131" y="27170"/>
                        <a:pt x="210331" y="24398"/>
                        <a:pt x="212779" y="23436"/>
                      </a:cubicBezTo>
                      <a:cubicBezTo>
                        <a:pt x="273006" y="-376"/>
                        <a:pt x="338909" y="-6215"/>
                        <a:pt x="402593" y="6710"/>
                      </a:cubicBezTo>
                      <a:cubicBezTo>
                        <a:pt x="405175" y="7234"/>
                        <a:pt x="406832" y="9749"/>
                        <a:pt x="406318" y="12330"/>
                      </a:cubicBezTo>
                      <a:cubicBezTo>
                        <a:pt x="405794" y="14902"/>
                        <a:pt x="403308" y="16521"/>
                        <a:pt x="400698" y="16054"/>
                      </a:cubicBezTo>
                      <a:cubicBezTo>
                        <a:pt x="338823" y="3510"/>
                        <a:pt x="274796" y="9168"/>
                        <a:pt x="216275" y="32294"/>
                      </a:cubicBezTo>
                      <a:cubicBezTo>
                        <a:pt x="215713" y="32513"/>
                        <a:pt x="215122" y="32618"/>
                        <a:pt x="214532" y="326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" name="Graphic 2">
                <a:extLst>
                  <a:ext uri="{FF2B5EF4-FFF2-40B4-BE49-F238E27FC236}">
                    <a16:creationId xmlns:a16="http://schemas.microsoft.com/office/drawing/2014/main" id="{BB0B8C19-BEE1-BE5E-719A-D3CCBF9DF1F8}"/>
                  </a:ext>
                </a:extLst>
              </p:cNvPr>
              <p:cNvGrpSpPr/>
              <p:nvPr/>
            </p:nvGrpSpPr>
            <p:grpSpPr>
              <a:xfrm>
                <a:off x="4798484" y="2123979"/>
                <a:ext cx="432647" cy="430377"/>
                <a:chOff x="4798484" y="2123979"/>
                <a:chExt cx="432647" cy="430377"/>
              </a:xfrm>
            </p:grpSpPr>
            <p:grpSp>
              <p:nvGrpSpPr>
                <p:cNvPr id="1391" name="Graphic 2">
                  <a:extLst>
                    <a:ext uri="{FF2B5EF4-FFF2-40B4-BE49-F238E27FC236}">
                      <a16:creationId xmlns:a16="http://schemas.microsoft.com/office/drawing/2014/main" id="{C2AA8239-7A91-25A3-8E39-0700E1FAE2F4}"/>
                    </a:ext>
                  </a:extLst>
                </p:cNvPr>
                <p:cNvGrpSpPr/>
                <p:nvPr/>
              </p:nvGrpSpPr>
              <p:grpSpPr>
                <a:xfrm>
                  <a:off x="4830754" y="2153853"/>
                  <a:ext cx="368093" cy="368087"/>
                  <a:chOff x="4830754" y="2153853"/>
                  <a:chExt cx="368093" cy="368087"/>
                </a:xfrm>
              </p:grpSpPr>
              <p:sp>
                <p:nvSpPr>
                  <p:cNvPr id="1394" name="Freeform: Shape 1393">
                    <a:extLst>
                      <a:ext uri="{FF2B5EF4-FFF2-40B4-BE49-F238E27FC236}">
                        <a16:creationId xmlns:a16="http://schemas.microsoft.com/office/drawing/2014/main" id="{0629B785-4BD7-76AE-53DC-3AC9FD2B5B5B}"/>
                      </a:ext>
                    </a:extLst>
                  </p:cNvPr>
                  <p:cNvSpPr/>
                  <p:nvPr/>
                </p:nvSpPr>
                <p:spPr>
                  <a:xfrm>
                    <a:off x="4830754" y="2153853"/>
                    <a:ext cx="368093" cy="368087"/>
                  </a:xfrm>
                  <a:custGeom>
                    <a:avLst/>
                    <a:gdLst>
                      <a:gd name="connsiteX0" fmla="*/ 349379 w 368093"/>
                      <a:gd name="connsiteY0" fmla="*/ 103210 h 368087"/>
                      <a:gd name="connsiteX1" fmla="*/ 358485 w 368093"/>
                      <a:gd name="connsiteY1" fmla="*/ 242513 h 368087"/>
                      <a:gd name="connsiteX2" fmla="*/ 354522 w 368093"/>
                      <a:gd name="connsiteY2" fmla="*/ 253257 h 368087"/>
                      <a:gd name="connsiteX3" fmla="*/ 346636 w 368093"/>
                      <a:gd name="connsiteY3" fmla="*/ 270231 h 368087"/>
                      <a:gd name="connsiteX4" fmla="*/ 339778 w 368093"/>
                      <a:gd name="connsiteY4" fmla="*/ 282051 h 368087"/>
                      <a:gd name="connsiteX5" fmla="*/ 264883 w 368093"/>
                      <a:gd name="connsiteY5" fmla="*/ 349402 h 368087"/>
                      <a:gd name="connsiteX6" fmla="*/ 262321 w 368093"/>
                      <a:gd name="connsiteY6" fmla="*/ 350584 h 368087"/>
                      <a:gd name="connsiteX7" fmla="*/ 249681 w 368093"/>
                      <a:gd name="connsiteY7" fmla="*/ 356013 h 368087"/>
                      <a:gd name="connsiteX8" fmla="*/ 232593 w 368093"/>
                      <a:gd name="connsiteY8" fmla="*/ 361566 h 368087"/>
                      <a:gd name="connsiteX9" fmla="*/ 206037 w 368093"/>
                      <a:gd name="connsiteY9" fmla="*/ 366767 h 368087"/>
                      <a:gd name="connsiteX10" fmla="*/ 179196 w 368093"/>
                      <a:gd name="connsiteY10" fmla="*/ 368005 h 368087"/>
                      <a:gd name="connsiteX11" fmla="*/ 158108 w 368093"/>
                      <a:gd name="connsiteY11" fmla="*/ 366224 h 368087"/>
                      <a:gd name="connsiteX12" fmla="*/ 141505 w 368093"/>
                      <a:gd name="connsiteY12" fmla="*/ 363138 h 368087"/>
                      <a:gd name="connsiteX13" fmla="*/ 117131 w 368093"/>
                      <a:gd name="connsiteY13" fmla="*/ 355460 h 368087"/>
                      <a:gd name="connsiteX14" fmla="*/ 18747 w 368093"/>
                      <a:gd name="connsiteY14" fmla="*/ 264868 h 368087"/>
                      <a:gd name="connsiteX15" fmla="*/ 103215 w 368093"/>
                      <a:gd name="connsiteY15" fmla="*/ 18761 h 368087"/>
                      <a:gd name="connsiteX16" fmla="*/ 349379 w 368093"/>
                      <a:gd name="connsiteY16" fmla="*/ 103210 h 368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68093" h="368087">
                        <a:moveTo>
                          <a:pt x="349379" y="103210"/>
                        </a:moveTo>
                        <a:cubicBezTo>
                          <a:pt x="371477" y="148406"/>
                          <a:pt x="373334" y="198298"/>
                          <a:pt x="358485" y="242513"/>
                        </a:cubicBezTo>
                        <a:cubicBezTo>
                          <a:pt x="357332" y="246151"/>
                          <a:pt x="356008" y="249733"/>
                          <a:pt x="354522" y="253257"/>
                        </a:cubicBezTo>
                        <a:cubicBezTo>
                          <a:pt x="352218" y="259029"/>
                          <a:pt x="349589" y="264678"/>
                          <a:pt x="346636" y="270231"/>
                        </a:cubicBezTo>
                        <a:cubicBezTo>
                          <a:pt x="344512" y="274269"/>
                          <a:pt x="342226" y="278260"/>
                          <a:pt x="339778" y="282051"/>
                        </a:cubicBezTo>
                        <a:cubicBezTo>
                          <a:pt x="322242" y="310159"/>
                          <a:pt x="296849" y="333772"/>
                          <a:pt x="264883" y="349402"/>
                        </a:cubicBezTo>
                        <a:cubicBezTo>
                          <a:pt x="264054" y="349802"/>
                          <a:pt x="263178" y="350241"/>
                          <a:pt x="262321" y="350584"/>
                        </a:cubicBezTo>
                        <a:cubicBezTo>
                          <a:pt x="258129" y="352631"/>
                          <a:pt x="253948" y="354403"/>
                          <a:pt x="249681" y="356013"/>
                        </a:cubicBezTo>
                        <a:cubicBezTo>
                          <a:pt x="244033" y="358156"/>
                          <a:pt x="238336" y="360051"/>
                          <a:pt x="232593" y="361566"/>
                        </a:cubicBezTo>
                        <a:cubicBezTo>
                          <a:pt x="223821" y="364014"/>
                          <a:pt x="214915" y="365776"/>
                          <a:pt x="206037" y="366767"/>
                        </a:cubicBezTo>
                        <a:cubicBezTo>
                          <a:pt x="197084" y="367862"/>
                          <a:pt x="188130" y="368281"/>
                          <a:pt x="179196" y="368005"/>
                        </a:cubicBezTo>
                        <a:cubicBezTo>
                          <a:pt x="172148" y="367833"/>
                          <a:pt x="165099" y="367252"/>
                          <a:pt x="158108" y="366224"/>
                        </a:cubicBezTo>
                        <a:cubicBezTo>
                          <a:pt x="152545" y="365462"/>
                          <a:pt x="146982" y="364423"/>
                          <a:pt x="141505" y="363138"/>
                        </a:cubicBezTo>
                        <a:cubicBezTo>
                          <a:pt x="133209" y="361118"/>
                          <a:pt x="125084" y="358604"/>
                          <a:pt x="117131" y="355460"/>
                        </a:cubicBezTo>
                        <a:cubicBezTo>
                          <a:pt x="75678" y="339258"/>
                          <a:pt x="39855" y="308016"/>
                          <a:pt x="18747" y="264868"/>
                        </a:cubicBezTo>
                        <a:cubicBezTo>
                          <a:pt x="-25906" y="173542"/>
                          <a:pt x="11947" y="63386"/>
                          <a:pt x="103215" y="18761"/>
                        </a:cubicBezTo>
                        <a:cubicBezTo>
                          <a:pt x="194541" y="-25892"/>
                          <a:pt x="304726" y="11884"/>
                          <a:pt x="349379" y="103210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397" name="Graphic 2">
                    <a:extLst>
                      <a:ext uri="{FF2B5EF4-FFF2-40B4-BE49-F238E27FC236}">
                        <a16:creationId xmlns:a16="http://schemas.microsoft.com/office/drawing/2014/main" id="{077613D6-0A4B-E4AF-C4E2-210F0CEE2456}"/>
                      </a:ext>
                    </a:extLst>
                  </p:cNvPr>
                  <p:cNvGrpSpPr/>
                  <p:nvPr/>
                </p:nvGrpSpPr>
                <p:grpSpPr>
                  <a:xfrm>
                    <a:off x="4909260" y="2189117"/>
                    <a:ext cx="279978" cy="332822"/>
                    <a:chOff x="4909260" y="2189117"/>
                    <a:chExt cx="279978" cy="332822"/>
                  </a:xfrm>
                </p:grpSpPr>
                <p:grpSp>
                  <p:nvGrpSpPr>
                    <p:cNvPr id="1567" name="Graphic 2">
                      <a:extLst>
                        <a:ext uri="{FF2B5EF4-FFF2-40B4-BE49-F238E27FC236}">
                          <a16:creationId xmlns:a16="http://schemas.microsoft.com/office/drawing/2014/main" id="{D3B231C6-7B10-C96D-0276-315FEDCDFF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7885" y="2472651"/>
                      <a:ext cx="40976" cy="47434"/>
                      <a:chOff x="4947885" y="2472651"/>
                      <a:chExt cx="40976" cy="47434"/>
                    </a:xfrm>
                  </p:grpSpPr>
                  <p:sp>
                    <p:nvSpPr>
                      <p:cNvPr id="1598" name="Freeform: Shape 1597">
                        <a:extLst>
                          <a:ext uri="{FF2B5EF4-FFF2-40B4-BE49-F238E27FC236}">
                            <a16:creationId xmlns:a16="http://schemas.microsoft.com/office/drawing/2014/main" id="{493D317B-73A3-D580-841D-82A3261B7A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7885" y="2472651"/>
                        <a:ext cx="40976" cy="47434"/>
                      </a:xfrm>
                      <a:custGeom>
                        <a:avLst/>
                        <a:gdLst>
                          <a:gd name="connsiteX0" fmla="*/ 40977 w 40976"/>
                          <a:gd name="connsiteY0" fmla="*/ 47435 h 47434"/>
                          <a:gd name="connsiteX1" fmla="*/ 24374 w 40976"/>
                          <a:gd name="connsiteY1" fmla="*/ 44348 h 47434"/>
                          <a:gd name="connsiteX2" fmla="*/ 0 w 40976"/>
                          <a:gd name="connsiteY2" fmla="*/ 36671 h 47434"/>
                          <a:gd name="connsiteX3" fmla="*/ 13630 w 40976"/>
                          <a:gd name="connsiteY3" fmla="*/ 305 h 47434"/>
                          <a:gd name="connsiteX4" fmla="*/ 13821 w 40976"/>
                          <a:gd name="connsiteY4" fmla="*/ 0 h 47434"/>
                          <a:gd name="connsiteX5" fmla="*/ 40977 w 40976"/>
                          <a:gd name="connsiteY5" fmla="*/ 47435 h 47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0976" h="47434">
                            <a:moveTo>
                              <a:pt x="40977" y="47435"/>
                            </a:moveTo>
                            <a:cubicBezTo>
                              <a:pt x="35414" y="46673"/>
                              <a:pt x="29851" y="45634"/>
                              <a:pt x="24374" y="44348"/>
                            </a:cubicBezTo>
                            <a:cubicBezTo>
                              <a:pt x="16078" y="42329"/>
                              <a:pt x="7953" y="39815"/>
                              <a:pt x="0" y="36671"/>
                            </a:cubicBezTo>
                            <a:cubicBezTo>
                              <a:pt x="4819" y="19564"/>
                              <a:pt x="9487" y="6220"/>
                              <a:pt x="13630" y="305"/>
                            </a:cubicBezTo>
                            <a:cubicBezTo>
                              <a:pt x="13716" y="57"/>
                              <a:pt x="13821" y="0"/>
                              <a:pt x="13821" y="0"/>
                            </a:cubicBezTo>
                            <a:lnTo>
                              <a:pt x="40977" y="47435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99" name="Freeform: Shape 1598">
                        <a:extLst>
                          <a:ext uri="{FF2B5EF4-FFF2-40B4-BE49-F238E27FC236}">
                            <a16:creationId xmlns:a16="http://schemas.microsoft.com/office/drawing/2014/main" id="{CB594034-3D7C-DEBB-594F-95FE81E7F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7885" y="2472651"/>
                        <a:ext cx="40976" cy="47434"/>
                      </a:xfrm>
                      <a:custGeom>
                        <a:avLst/>
                        <a:gdLst>
                          <a:gd name="connsiteX0" fmla="*/ 40977 w 40976"/>
                          <a:gd name="connsiteY0" fmla="*/ 47435 h 47434"/>
                          <a:gd name="connsiteX1" fmla="*/ 24374 w 40976"/>
                          <a:gd name="connsiteY1" fmla="*/ 44348 h 47434"/>
                          <a:gd name="connsiteX2" fmla="*/ 0 w 40976"/>
                          <a:gd name="connsiteY2" fmla="*/ 36671 h 47434"/>
                          <a:gd name="connsiteX3" fmla="*/ 13630 w 40976"/>
                          <a:gd name="connsiteY3" fmla="*/ 305 h 47434"/>
                          <a:gd name="connsiteX4" fmla="*/ 13821 w 40976"/>
                          <a:gd name="connsiteY4" fmla="*/ 0 h 47434"/>
                          <a:gd name="connsiteX5" fmla="*/ 40977 w 40976"/>
                          <a:gd name="connsiteY5" fmla="*/ 47435 h 47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0976" h="47434">
                            <a:moveTo>
                              <a:pt x="40977" y="47435"/>
                            </a:moveTo>
                            <a:cubicBezTo>
                              <a:pt x="35414" y="46673"/>
                              <a:pt x="29851" y="45634"/>
                              <a:pt x="24374" y="44348"/>
                            </a:cubicBezTo>
                            <a:cubicBezTo>
                              <a:pt x="16078" y="42329"/>
                              <a:pt x="7953" y="39815"/>
                              <a:pt x="0" y="36671"/>
                            </a:cubicBezTo>
                            <a:cubicBezTo>
                              <a:pt x="4819" y="19564"/>
                              <a:pt x="9487" y="6220"/>
                              <a:pt x="13630" y="305"/>
                            </a:cubicBezTo>
                            <a:cubicBezTo>
                              <a:pt x="13716" y="57"/>
                              <a:pt x="13821" y="0"/>
                              <a:pt x="13821" y="0"/>
                            </a:cubicBezTo>
                            <a:lnTo>
                              <a:pt x="40977" y="47435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568" name="Freeform: Shape 1567">
                      <a:extLst>
                        <a:ext uri="{FF2B5EF4-FFF2-40B4-BE49-F238E27FC236}">
                          <a16:creationId xmlns:a16="http://schemas.microsoft.com/office/drawing/2014/main" id="{B7D7A2D1-9BE1-D869-308F-1C34F4CD0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1006" y="2255415"/>
                      <a:ext cx="266383" cy="266515"/>
                    </a:xfrm>
                    <a:custGeom>
                      <a:avLst/>
                      <a:gdLst>
                        <a:gd name="connsiteX0" fmla="*/ 255849 w 266383"/>
                        <a:gd name="connsiteY0" fmla="*/ 137617 h 266515"/>
                        <a:gd name="connsiteX1" fmla="*/ 262011 w 266383"/>
                        <a:gd name="connsiteY1" fmla="*/ 154000 h 266515"/>
                        <a:gd name="connsiteX2" fmla="*/ 262307 w 266383"/>
                        <a:gd name="connsiteY2" fmla="*/ 154743 h 266515"/>
                        <a:gd name="connsiteX3" fmla="*/ 266383 w 266383"/>
                        <a:gd name="connsiteY3" fmla="*/ 168659 h 266515"/>
                        <a:gd name="connsiteX4" fmla="*/ 259525 w 266383"/>
                        <a:gd name="connsiteY4" fmla="*/ 180480 h 266515"/>
                        <a:gd name="connsiteX5" fmla="*/ 184630 w 266383"/>
                        <a:gd name="connsiteY5" fmla="*/ 247831 h 266515"/>
                        <a:gd name="connsiteX6" fmla="*/ 182068 w 266383"/>
                        <a:gd name="connsiteY6" fmla="*/ 249012 h 266515"/>
                        <a:gd name="connsiteX7" fmla="*/ 169428 w 266383"/>
                        <a:gd name="connsiteY7" fmla="*/ 254441 h 266515"/>
                        <a:gd name="connsiteX8" fmla="*/ 152340 w 266383"/>
                        <a:gd name="connsiteY8" fmla="*/ 259994 h 266515"/>
                        <a:gd name="connsiteX9" fmla="*/ 125785 w 266383"/>
                        <a:gd name="connsiteY9" fmla="*/ 265195 h 266515"/>
                        <a:gd name="connsiteX10" fmla="*/ 98943 w 266383"/>
                        <a:gd name="connsiteY10" fmla="*/ 266433 h 266515"/>
                        <a:gd name="connsiteX11" fmla="*/ 57881 w 266383"/>
                        <a:gd name="connsiteY11" fmla="*/ 212893 h 266515"/>
                        <a:gd name="connsiteX12" fmla="*/ 7 w 266383"/>
                        <a:gd name="connsiteY12" fmla="*/ 68408 h 266515"/>
                        <a:gd name="connsiteX13" fmla="*/ 36 w 266383"/>
                        <a:gd name="connsiteY13" fmla="*/ 68323 h 266515"/>
                        <a:gd name="connsiteX14" fmla="*/ 26506 w 266383"/>
                        <a:gd name="connsiteY14" fmla="*/ 41034 h 266515"/>
                        <a:gd name="connsiteX15" fmla="*/ 29735 w 266383"/>
                        <a:gd name="connsiteY15" fmla="*/ 39386 h 266515"/>
                        <a:gd name="connsiteX16" fmla="*/ 31335 w 266383"/>
                        <a:gd name="connsiteY16" fmla="*/ 38605 h 266515"/>
                        <a:gd name="connsiteX17" fmla="*/ 104696 w 266383"/>
                        <a:gd name="connsiteY17" fmla="*/ 14345 h 266515"/>
                        <a:gd name="connsiteX18" fmla="*/ 109230 w 266383"/>
                        <a:gd name="connsiteY18" fmla="*/ 13287 h 266515"/>
                        <a:gd name="connsiteX19" fmla="*/ 123861 w 266383"/>
                        <a:gd name="connsiteY19" fmla="*/ 9820 h 266515"/>
                        <a:gd name="connsiteX20" fmla="*/ 123918 w 266383"/>
                        <a:gd name="connsiteY20" fmla="*/ 9792 h 266515"/>
                        <a:gd name="connsiteX21" fmla="*/ 143273 w 266383"/>
                        <a:gd name="connsiteY21" fmla="*/ 5658 h 266515"/>
                        <a:gd name="connsiteX22" fmla="*/ 143330 w 266383"/>
                        <a:gd name="connsiteY22" fmla="*/ 5629 h 266515"/>
                        <a:gd name="connsiteX23" fmla="*/ 159275 w 266383"/>
                        <a:gd name="connsiteY23" fmla="*/ 2476 h 266515"/>
                        <a:gd name="connsiteX24" fmla="*/ 173429 w 266383"/>
                        <a:gd name="connsiteY24" fmla="*/ 0 h 266515"/>
                        <a:gd name="connsiteX25" fmla="*/ 174200 w 266383"/>
                        <a:gd name="connsiteY25" fmla="*/ 2696 h 266515"/>
                        <a:gd name="connsiteX26" fmla="*/ 255849 w 266383"/>
                        <a:gd name="connsiteY26" fmla="*/ 137617 h 266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66383" h="266515">
                          <a:moveTo>
                            <a:pt x="255849" y="137617"/>
                          </a:moveTo>
                          <a:cubicBezTo>
                            <a:pt x="257944" y="142875"/>
                            <a:pt x="260059" y="148323"/>
                            <a:pt x="262011" y="154000"/>
                          </a:cubicBezTo>
                          <a:cubicBezTo>
                            <a:pt x="262116" y="154219"/>
                            <a:pt x="262249" y="154496"/>
                            <a:pt x="262307" y="154743"/>
                          </a:cubicBezTo>
                          <a:cubicBezTo>
                            <a:pt x="264021" y="159506"/>
                            <a:pt x="265355" y="164182"/>
                            <a:pt x="266383" y="168659"/>
                          </a:cubicBezTo>
                          <a:cubicBezTo>
                            <a:pt x="264259" y="172698"/>
                            <a:pt x="261973" y="176689"/>
                            <a:pt x="259525" y="180480"/>
                          </a:cubicBezTo>
                          <a:cubicBezTo>
                            <a:pt x="241990" y="208588"/>
                            <a:pt x="216596" y="232201"/>
                            <a:pt x="184630" y="247831"/>
                          </a:cubicBezTo>
                          <a:cubicBezTo>
                            <a:pt x="183802" y="248231"/>
                            <a:pt x="182925" y="248669"/>
                            <a:pt x="182068" y="249012"/>
                          </a:cubicBezTo>
                          <a:cubicBezTo>
                            <a:pt x="177877" y="251060"/>
                            <a:pt x="173695" y="252832"/>
                            <a:pt x="169428" y="254441"/>
                          </a:cubicBezTo>
                          <a:cubicBezTo>
                            <a:pt x="163780" y="256584"/>
                            <a:pt x="158084" y="258480"/>
                            <a:pt x="152340" y="259994"/>
                          </a:cubicBezTo>
                          <a:cubicBezTo>
                            <a:pt x="143568" y="262442"/>
                            <a:pt x="134662" y="264204"/>
                            <a:pt x="125785" y="265195"/>
                          </a:cubicBezTo>
                          <a:cubicBezTo>
                            <a:pt x="116831" y="266290"/>
                            <a:pt x="107878" y="266709"/>
                            <a:pt x="98943" y="266433"/>
                          </a:cubicBezTo>
                          <a:cubicBezTo>
                            <a:pt x="84742" y="253032"/>
                            <a:pt x="70721" y="234001"/>
                            <a:pt x="57881" y="212893"/>
                          </a:cubicBezTo>
                          <a:cubicBezTo>
                            <a:pt x="25267" y="159182"/>
                            <a:pt x="264" y="91850"/>
                            <a:pt x="7" y="68408"/>
                          </a:cubicBezTo>
                          <a:cubicBezTo>
                            <a:pt x="7" y="68408"/>
                            <a:pt x="-22" y="68351"/>
                            <a:pt x="36" y="68323"/>
                          </a:cubicBezTo>
                          <a:cubicBezTo>
                            <a:pt x="-40" y="58388"/>
                            <a:pt x="10523" y="49263"/>
                            <a:pt x="26506" y="41034"/>
                          </a:cubicBezTo>
                          <a:cubicBezTo>
                            <a:pt x="27582" y="40443"/>
                            <a:pt x="28630" y="39929"/>
                            <a:pt x="29735" y="39386"/>
                          </a:cubicBezTo>
                          <a:lnTo>
                            <a:pt x="31335" y="38605"/>
                          </a:lnTo>
                          <a:cubicBezTo>
                            <a:pt x="51804" y="28937"/>
                            <a:pt x="79341" y="20736"/>
                            <a:pt x="104696" y="14345"/>
                          </a:cubicBezTo>
                          <a:cubicBezTo>
                            <a:pt x="106239" y="14002"/>
                            <a:pt x="107745" y="13602"/>
                            <a:pt x="109230" y="13287"/>
                          </a:cubicBezTo>
                          <a:cubicBezTo>
                            <a:pt x="114288" y="12040"/>
                            <a:pt x="119127" y="10906"/>
                            <a:pt x="123861" y="9820"/>
                          </a:cubicBezTo>
                          <a:lnTo>
                            <a:pt x="123918" y="9792"/>
                          </a:lnTo>
                          <a:cubicBezTo>
                            <a:pt x="130871" y="8239"/>
                            <a:pt x="137358" y="6839"/>
                            <a:pt x="143273" y="5658"/>
                          </a:cubicBezTo>
                          <a:lnTo>
                            <a:pt x="143330" y="5629"/>
                          </a:lnTo>
                          <a:cubicBezTo>
                            <a:pt x="149350" y="4391"/>
                            <a:pt x="154788" y="3372"/>
                            <a:pt x="159275" y="2476"/>
                          </a:cubicBezTo>
                          <a:cubicBezTo>
                            <a:pt x="168095" y="829"/>
                            <a:pt x="173429" y="0"/>
                            <a:pt x="173429" y="0"/>
                          </a:cubicBezTo>
                          <a:cubicBezTo>
                            <a:pt x="173724" y="876"/>
                            <a:pt x="173962" y="1791"/>
                            <a:pt x="174200" y="2696"/>
                          </a:cubicBezTo>
                          <a:cubicBezTo>
                            <a:pt x="181335" y="22517"/>
                            <a:pt x="223664" y="57407"/>
                            <a:pt x="255849" y="13761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569" name="Graphic 2">
                      <a:extLst>
                        <a:ext uri="{FF2B5EF4-FFF2-40B4-BE49-F238E27FC236}">
                          <a16:creationId xmlns:a16="http://schemas.microsoft.com/office/drawing/2014/main" id="{8C0661FA-C0BD-F720-8263-A0AB56F059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60960" y="2390355"/>
                      <a:ext cx="224315" cy="131584"/>
                      <a:chOff x="4960960" y="2390355"/>
                      <a:chExt cx="224315" cy="131584"/>
                    </a:xfrm>
                  </p:grpSpPr>
                  <p:sp>
                    <p:nvSpPr>
                      <p:cNvPr id="1596" name="Freeform: Shape 1595">
                        <a:extLst>
                          <a:ext uri="{FF2B5EF4-FFF2-40B4-BE49-F238E27FC236}">
                            <a16:creationId xmlns:a16="http://schemas.microsoft.com/office/drawing/2014/main" id="{01C29A7A-A52D-B5A8-42E0-A65ED455E5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60960" y="2390355"/>
                        <a:ext cx="224315" cy="131584"/>
                      </a:xfrm>
                      <a:custGeom>
                        <a:avLst/>
                        <a:gdLst>
                          <a:gd name="connsiteX0" fmla="*/ 222268 w 224315"/>
                          <a:gd name="connsiteY0" fmla="*/ 0 h 131584"/>
                          <a:gd name="connsiteX1" fmla="*/ 224316 w 224315"/>
                          <a:gd name="connsiteY1" fmla="*/ 16755 h 131584"/>
                          <a:gd name="connsiteX2" fmla="*/ 216429 w 224315"/>
                          <a:gd name="connsiteY2" fmla="*/ 33728 h 131584"/>
                          <a:gd name="connsiteX3" fmla="*/ 209571 w 224315"/>
                          <a:gd name="connsiteY3" fmla="*/ 45549 h 131584"/>
                          <a:gd name="connsiteX4" fmla="*/ 134676 w 224315"/>
                          <a:gd name="connsiteY4" fmla="*/ 112900 h 131584"/>
                          <a:gd name="connsiteX5" fmla="*/ 132114 w 224315"/>
                          <a:gd name="connsiteY5" fmla="*/ 114081 h 131584"/>
                          <a:gd name="connsiteX6" fmla="*/ 119474 w 224315"/>
                          <a:gd name="connsiteY6" fmla="*/ 119510 h 131584"/>
                          <a:gd name="connsiteX7" fmla="*/ 102386 w 224315"/>
                          <a:gd name="connsiteY7" fmla="*/ 125063 h 131584"/>
                          <a:gd name="connsiteX8" fmla="*/ 75831 w 224315"/>
                          <a:gd name="connsiteY8" fmla="*/ 130264 h 131584"/>
                          <a:gd name="connsiteX9" fmla="*/ 48989 w 224315"/>
                          <a:gd name="connsiteY9" fmla="*/ 131502 h 131584"/>
                          <a:gd name="connsiteX10" fmla="*/ 27901 w 224315"/>
                          <a:gd name="connsiteY10" fmla="*/ 129721 h 131584"/>
                          <a:gd name="connsiteX11" fmla="*/ 11299 w 224315"/>
                          <a:gd name="connsiteY11" fmla="*/ 126635 h 131584"/>
                          <a:gd name="connsiteX12" fmla="*/ 9451 w 224315"/>
                          <a:gd name="connsiteY12" fmla="*/ 121739 h 131584"/>
                          <a:gd name="connsiteX13" fmla="*/ 555 w 224315"/>
                          <a:gd name="connsiteY13" fmla="*/ 82591 h 131584"/>
                          <a:gd name="connsiteX14" fmla="*/ 745 w 224315"/>
                          <a:gd name="connsiteY14" fmla="*/ 82287 h 131584"/>
                          <a:gd name="connsiteX15" fmla="*/ 7917 w 224315"/>
                          <a:gd name="connsiteY15" fmla="*/ 77962 h 131584"/>
                          <a:gd name="connsiteX16" fmla="*/ 63944 w 224315"/>
                          <a:gd name="connsiteY16" fmla="*/ 47292 h 131584"/>
                          <a:gd name="connsiteX17" fmla="*/ 68020 w 224315"/>
                          <a:gd name="connsiteY17" fmla="*/ 45301 h 131584"/>
                          <a:gd name="connsiteX18" fmla="*/ 78869 w 224315"/>
                          <a:gd name="connsiteY18" fmla="*/ 40539 h 131584"/>
                          <a:gd name="connsiteX19" fmla="*/ 130314 w 224315"/>
                          <a:gd name="connsiteY19" fmla="*/ 21603 h 131584"/>
                          <a:gd name="connsiteX20" fmla="*/ 145773 w 224315"/>
                          <a:gd name="connsiteY20" fmla="*/ 16907 h 131584"/>
                          <a:gd name="connsiteX21" fmla="*/ 157212 w 224315"/>
                          <a:gd name="connsiteY21" fmla="*/ 13630 h 131584"/>
                          <a:gd name="connsiteX22" fmla="*/ 205876 w 224315"/>
                          <a:gd name="connsiteY22" fmla="*/ 2677 h 131584"/>
                          <a:gd name="connsiteX23" fmla="*/ 222268 w 224315"/>
                          <a:gd name="connsiteY23" fmla="*/ 0 h 1315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224315" h="131584">
                            <a:moveTo>
                              <a:pt x="222268" y="0"/>
                            </a:moveTo>
                            <a:cubicBezTo>
                              <a:pt x="222963" y="5744"/>
                              <a:pt x="223649" y="11344"/>
                              <a:pt x="224316" y="16755"/>
                            </a:cubicBezTo>
                            <a:cubicBezTo>
                              <a:pt x="222011" y="22527"/>
                              <a:pt x="219382" y="28175"/>
                              <a:pt x="216429" y="33728"/>
                            </a:cubicBezTo>
                            <a:cubicBezTo>
                              <a:pt x="214305" y="37767"/>
                              <a:pt x="212019" y="41758"/>
                              <a:pt x="209571" y="45549"/>
                            </a:cubicBezTo>
                            <a:cubicBezTo>
                              <a:pt x="192036" y="73657"/>
                              <a:pt x="166642" y="97269"/>
                              <a:pt x="134676" y="112900"/>
                            </a:cubicBezTo>
                            <a:cubicBezTo>
                              <a:pt x="133847" y="113300"/>
                              <a:pt x="132971" y="113738"/>
                              <a:pt x="132114" y="114081"/>
                            </a:cubicBezTo>
                            <a:cubicBezTo>
                              <a:pt x="127923" y="116129"/>
                              <a:pt x="123741" y="117901"/>
                              <a:pt x="119474" y="119510"/>
                            </a:cubicBezTo>
                            <a:cubicBezTo>
                              <a:pt x="113826" y="121653"/>
                              <a:pt x="108130" y="123549"/>
                              <a:pt x="102386" y="125063"/>
                            </a:cubicBezTo>
                            <a:cubicBezTo>
                              <a:pt x="93614" y="127511"/>
                              <a:pt x="84708" y="129273"/>
                              <a:pt x="75831" y="130264"/>
                            </a:cubicBezTo>
                            <a:cubicBezTo>
                              <a:pt x="66877" y="131359"/>
                              <a:pt x="57924" y="131778"/>
                              <a:pt x="48989" y="131502"/>
                            </a:cubicBezTo>
                            <a:cubicBezTo>
                              <a:pt x="41941" y="131331"/>
                              <a:pt x="34892" y="130750"/>
                              <a:pt x="27901" y="129721"/>
                            </a:cubicBezTo>
                            <a:cubicBezTo>
                              <a:pt x="22338" y="128959"/>
                              <a:pt x="16776" y="127921"/>
                              <a:pt x="11299" y="126635"/>
                            </a:cubicBezTo>
                            <a:cubicBezTo>
                              <a:pt x="10660" y="124901"/>
                              <a:pt x="10013" y="123301"/>
                              <a:pt x="9451" y="121739"/>
                            </a:cubicBezTo>
                            <a:cubicBezTo>
                              <a:pt x="-2017" y="91021"/>
                              <a:pt x="-141" y="83953"/>
                              <a:pt x="555" y="82591"/>
                            </a:cubicBezTo>
                            <a:cubicBezTo>
                              <a:pt x="640" y="82344"/>
                              <a:pt x="745" y="82287"/>
                              <a:pt x="745" y="82287"/>
                            </a:cubicBezTo>
                            <a:cubicBezTo>
                              <a:pt x="745" y="82287"/>
                              <a:pt x="3364" y="80667"/>
                              <a:pt x="7917" y="77962"/>
                            </a:cubicBezTo>
                            <a:cubicBezTo>
                              <a:pt x="19147" y="71314"/>
                              <a:pt x="41788" y="58122"/>
                              <a:pt x="63944" y="47292"/>
                            </a:cubicBezTo>
                            <a:lnTo>
                              <a:pt x="68020" y="45301"/>
                            </a:lnTo>
                            <a:cubicBezTo>
                              <a:pt x="71602" y="43691"/>
                              <a:pt x="75269" y="42101"/>
                              <a:pt x="78869" y="40539"/>
                            </a:cubicBezTo>
                            <a:cubicBezTo>
                              <a:pt x="95671" y="33414"/>
                              <a:pt x="112845" y="27070"/>
                              <a:pt x="130314" y="21603"/>
                            </a:cubicBezTo>
                            <a:cubicBezTo>
                              <a:pt x="135428" y="19917"/>
                              <a:pt x="140572" y="18431"/>
                              <a:pt x="145773" y="16907"/>
                            </a:cubicBezTo>
                            <a:cubicBezTo>
                              <a:pt x="149592" y="15792"/>
                              <a:pt x="153421" y="14669"/>
                              <a:pt x="157212" y="13630"/>
                            </a:cubicBezTo>
                            <a:cubicBezTo>
                              <a:pt x="173281" y="9192"/>
                              <a:pt x="189473" y="5572"/>
                              <a:pt x="205876" y="2677"/>
                            </a:cubicBezTo>
                            <a:cubicBezTo>
                              <a:pt x="211333" y="1657"/>
                              <a:pt x="216801" y="829"/>
                              <a:pt x="222268" y="0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97" name="Freeform: Shape 1596">
                        <a:extLst>
                          <a:ext uri="{FF2B5EF4-FFF2-40B4-BE49-F238E27FC236}">
                            <a16:creationId xmlns:a16="http://schemas.microsoft.com/office/drawing/2014/main" id="{AB9E27EC-26CF-A338-4972-8A7765C1E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60960" y="2390355"/>
                        <a:ext cx="224315" cy="131584"/>
                      </a:xfrm>
                      <a:custGeom>
                        <a:avLst/>
                        <a:gdLst>
                          <a:gd name="connsiteX0" fmla="*/ 222268 w 224315"/>
                          <a:gd name="connsiteY0" fmla="*/ 0 h 131584"/>
                          <a:gd name="connsiteX1" fmla="*/ 224316 w 224315"/>
                          <a:gd name="connsiteY1" fmla="*/ 16755 h 131584"/>
                          <a:gd name="connsiteX2" fmla="*/ 216429 w 224315"/>
                          <a:gd name="connsiteY2" fmla="*/ 33728 h 131584"/>
                          <a:gd name="connsiteX3" fmla="*/ 209571 w 224315"/>
                          <a:gd name="connsiteY3" fmla="*/ 45549 h 131584"/>
                          <a:gd name="connsiteX4" fmla="*/ 134676 w 224315"/>
                          <a:gd name="connsiteY4" fmla="*/ 112900 h 131584"/>
                          <a:gd name="connsiteX5" fmla="*/ 132114 w 224315"/>
                          <a:gd name="connsiteY5" fmla="*/ 114081 h 131584"/>
                          <a:gd name="connsiteX6" fmla="*/ 119474 w 224315"/>
                          <a:gd name="connsiteY6" fmla="*/ 119510 h 131584"/>
                          <a:gd name="connsiteX7" fmla="*/ 102386 w 224315"/>
                          <a:gd name="connsiteY7" fmla="*/ 125063 h 131584"/>
                          <a:gd name="connsiteX8" fmla="*/ 75831 w 224315"/>
                          <a:gd name="connsiteY8" fmla="*/ 130264 h 131584"/>
                          <a:gd name="connsiteX9" fmla="*/ 48989 w 224315"/>
                          <a:gd name="connsiteY9" fmla="*/ 131502 h 131584"/>
                          <a:gd name="connsiteX10" fmla="*/ 27901 w 224315"/>
                          <a:gd name="connsiteY10" fmla="*/ 129721 h 131584"/>
                          <a:gd name="connsiteX11" fmla="*/ 11299 w 224315"/>
                          <a:gd name="connsiteY11" fmla="*/ 126635 h 131584"/>
                          <a:gd name="connsiteX12" fmla="*/ 9451 w 224315"/>
                          <a:gd name="connsiteY12" fmla="*/ 121739 h 131584"/>
                          <a:gd name="connsiteX13" fmla="*/ 555 w 224315"/>
                          <a:gd name="connsiteY13" fmla="*/ 82591 h 131584"/>
                          <a:gd name="connsiteX14" fmla="*/ 745 w 224315"/>
                          <a:gd name="connsiteY14" fmla="*/ 82287 h 131584"/>
                          <a:gd name="connsiteX15" fmla="*/ 7917 w 224315"/>
                          <a:gd name="connsiteY15" fmla="*/ 77962 h 131584"/>
                          <a:gd name="connsiteX16" fmla="*/ 63944 w 224315"/>
                          <a:gd name="connsiteY16" fmla="*/ 47292 h 131584"/>
                          <a:gd name="connsiteX17" fmla="*/ 68020 w 224315"/>
                          <a:gd name="connsiteY17" fmla="*/ 45301 h 131584"/>
                          <a:gd name="connsiteX18" fmla="*/ 78869 w 224315"/>
                          <a:gd name="connsiteY18" fmla="*/ 40539 h 131584"/>
                          <a:gd name="connsiteX19" fmla="*/ 130314 w 224315"/>
                          <a:gd name="connsiteY19" fmla="*/ 21603 h 131584"/>
                          <a:gd name="connsiteX20" fmla="*/ 145773 w 224315"/>
                          <a:gd name="connsiteY20" fmla="*/ 16907 h 131584"/>
                          <a:gd name="connsiteX21" fmla="*/ 157212 w 224315"/>
                          <a:gd name="connsiteY21" fmla="*/ 13630 h 131584"/>
                          <a:gd name="connsiteX22" fmla="*/ 205876 w 224315"/>
                          <a:gd name="connsiteY22" fmla="*/ 2677 h 131584"/>
                          <a:gd name="connsiteX23" fmla="*/ 222268 w 224315"/>
                          <a:gd name="connsiteY23" fmla="*/ 0 h 1315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224315" h="131584">
                            <a:moveTo>
                              <a:pt x="222268" y="0"/>
                            </a:moveTo>
                            <a:cubicBezTo>
                              <a:pt x="222963" y="5744"/>
                              <a:pt x="223649" y="11344"/>
                              <a:pt x="224316" y="16755"/>
                            </a:cubicBezTo>
                            <a:cubicBezTo>
                              <a:pt x="222011" y="22527"/>
                              <a:pt x="219382" y="28175"/>
                              <a:pt x="216429" y="33728"/>
                            </a:cubicBezTo>
                            <a:cubicBezTo>
                              <a:pt x="214305" y="37767"/>
                              <a:pt x="212019" y="41758"/>
                              <a:pt x="209571" y="45549"/>
                            </a:cubicBezTo>
                            <a:cubicBezTo>
                              <a:pt x="192036" y="73657"/>
                              <a:pt x="166642" y="97269"/>
                              <a:pt x="134676" y="112900"/>
                            </a:cubicBezTo>
                            <a:cubicBezTo>
                              <a:pt x="133847" y="113300"/>
                              <a:pt x="132971" y="113738"/>
                              <a:pt x="132114" y="114081"/>
                            </a:cubicBezTo>
                            <a:cubicBezTo>
                              <a:pt x="127923" y="116129"/>
                              <a:pt x="123741" y="117901"/>
                              <a:pt x="119474" y="119510"/>
                            </a:cubicBezTo>
                            <a:cubicBezTo>
                              <a:pt x="113826" y="121653"/>
                              <a:pt x="108130" y="123549"/>
                              <a:pt x="102386" y="125063"/>
                            </a:cubicBezTo>
                            <a:cubicBezTo>
                              <a:pt x="93614" y="127511"/>
                              <a:pt x="84708" y="129273"/>
                              <a:pt x="75831" y="130264"/>
                            </a:cubicBezTo>
                            <a:cubicBezTo>
                              <a:pt x="66877" y="131359"/>
                              <a:pt x="57924" y="131778"/>
                              <a:pt x="48989" y="131502"/>
                            </a:cubicBezTo>
                            <a:cubicBezTo>
                              <a:pt x="41941" y="131331"/>
                              <a:pt x="34892" y="130750"/>
                              <a:pt x="27901" y="129721"/>
                            </a:cubicBezTo>
                            <a:cubicBezTo>
                              <a:pt x="22338" y="128959"/>
                              <a:pt x="16776" y="127921"/>
                              <a:pt x="11299" y="126635"/>
                            </a:cubicBezTo>
                            <a:cubicBezTo>
                              <a:pt x="10660" y="124901"/>
                              <a:pt x="10013" y="123301"/>
                              <a:pt x="9451" y="121739"/>
                            </a:cubicBezTo>
                            <a:cubicBezTo>
                              <a:pt x="-2017" y="91021"/>
                              <a:pt x="-141" y="83953"/>
                              <a:pt x="555" y="82591"/>
                            </a:cubicBezTo>
                            <a:cubicBezTo>
                              <a:pt x="640" y="82344"/>
                              <a:pt x="745" y="82287"/>
                              <a:pt x="745" y="82287"/>
                            </a:cubicBezTo>
                            <a:cubicBezTo>
                              <a:pt x="745" y="82287"/>
                              <a:pt x="3364" y="80667"/>
                              <a:pt x="7917" y="77962"/>
                            </a:cubicBezTo>
                            <a:cubicBezTo>
                              <a:pt x="19147" y="71314"/>
                              <a:pt x="41788" y="58122"/>
                              <a:pt x="63944" y="47292"/>
                            </a:cubicBezTo>
                            <a:lnTo>
                              <a:pt x="68020" y="45301"/>
                            </a:lnTo>
                            <a:cubicBezTo>
                              <a:pt x="71602" y="43691"/>
                              <a:pt x="75269" y="42101"/>
                              <a:pt x="78869" y="40539"/>
                            </a:cubicBezTo>
                            <a:cubicBezTo>
                              <a:pt x="95671" y="33414"/>
                              <a:pt x="112845" y="27070"/>
                              <a:pt x="130314" y="21603"/>
                            </a:cubicBezTo>
                            <a:cubicBezTo>
                              <a:pt x="135428" y="19917"/>
                              <a:pt x="140572" y="18431"/>
                              <a:pt x="145773" y="16907"/>
                            </a:cubicBezTo>
                            <a:cubicBezTo>
                              <a:pt x="149592" y="15792"/>
                              <a:pt x="153421" y="14669"/>
                              <a:pt x="157212" y="13630"/>
                            </a:cubicBezTo>
                            <a:cubicBezTo>
                              <a:pt x="173281" y="9192"/>
                              <a:pt x="189473" y="5572"/>
                              <a:pt x="205876" y="2677"/>
                            </a:cubicBezTo>
                            <a:cubicBezTo>
                              <a:pt x="211333" y="1657"/>
                              <a:pt x="216801" y="829"/>
                              <a:pt x="222268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570" name="Freeform: Shape 1569">
                      <a:extLst>
                        <a:ext uri="{FF2B5EF4-FFF2-40B4-BE49-F238E27FC236}">
                          <a16:creationId xmlns:a16="http://schemas.microsoft.com/office/drawing/2014/main" id="{CC1CABA4-2B1C-2E48-0E20-279033C3B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8861" y="2402970"/>
                      <a:ext cx="155190" cy="117640"/>
                    </a:xfrm>
                    <a:custGeom>
                      <a:avLst/>
                      <a:gdLst>
                        <a:gd name="connsiteX0" fmla="*/ 117719 w 155190"/>
                        <a:gd name="connsiteY0" fmla="*/ 29229 h 117640"/>
                        <a:gd name="connsiteX1" fmla="*/ 150314 w 155190"/>
                        <a:gd name="connsiteY1" fmla="*/ 44221 h 117640"/>
                        <a:gd name="connsiteX2" fmla="*/ 104203 w 155190"/>
                        <a:gd name="connsiteY2" fmla="*/ 101457 h 117640"/>
                        <a:gd name="connsiteX3" fmla="*/ 91564 w 155190"/>
                        <a:gd name="connsiteY3" fmla="*/ 106886 h 117640"/>
                        <a:gd name="connsiteX4" fmla="*/ 74476 w 155190"/>
                        <a:gd name="connsiteY4" fmla="*/ 112439 h 117640"/>
                        <a:gd name="connsiteX5" fmla="*/ 47920 w 155190"/>
                        <a:gd name="connsiteY5" fmla="*/ 117640 h 117640"/>
                        <a:gd name="connsiteX6" fmla="*/ 16707 w 155190"/>
                        <a:gd name="connsiteY6" fmla="*/ 104353 h 117640"/>
                        <a:gd name="connsiteX7" fmla="*/ 38109 w 155190"/>
                        <a:gd name="connsiteY7" fmla="*/ 63767 h 117640"/>
                        <a:gd name="connsiteX8" fmla="*/ 0 w 155190"/>
                        <a:gd name="connsiteY8" fmla="*/ 70177 h 117640"/>
                        <a:gd name="connsiteX9" fmla="*/ 36043 w 155190"/>
                        <a:gd name="connsiteY9" fmla="*/ 34668 h 117640"/>
                        <a:gd name="connsiteX10" fmla="*/ 50825 w 155190"/>
                        <a:gd name="connsiteY10" fmla="*/ 23000 h 117640"/>
                        <a:gd name="connsiteX11" fmla="*/ 67399 w 155190"/>
                        <a:gd name="connsiteY11" fmla="*/ 13465 h 117640"/>
                        <a:gd name="connsiteX12" fmla="*/ 95174 w 155190"/>
                        <a:gd name="connsiteY12" fmla="*/ 3092 h 117640"/>
                        <a:gd name="connsiteX13" fmla="*/ 129321 w 155190"/>
                        <a:gd name="connsiteY13" fmla="*/ 1006 h 117640"/>
                        <a:gd name="connsiteX14" fmla="*/ 155191 w 155190"/>
                        <a:gd name="connsiteY14" fmla="*/ 10893 h 117640"/>
                        <a:gd name="connsiteX15" fmla="*/ 117719 w 155190"/>
                        <a:gd name="connsiteY15" fmla="*/ 29229 h 117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55190" h="117640">
                          <a:moveTo>
                            <a:pt x="117719" y="29229"/>
                          </a:moveTo>
                          <a:lnTo>
                            <a:pt x="150314" y="44221"/>
                          </a:lnTo>
                          <a:cubicBezTo>
                            <a:pt x="150314" y="44221"/>
                            <a:pt x="120958" y="68405"/>
                            <a:pt x="104203" y="101457"/>
                          </a:cubicBezTo>
                          <a:cubicBezTo>
                            <a:pt x="100013" y="103505"/>
                            <a:pt x="95831" y="105277"/>
                            <a:pt x="91564" y="106886"/>
                          </a:cubicBezTo>
                          <a:cubicBezTo>
                            <a:pt x="85915" y="109030"/>
                            <a:pt x="80220" y="110925"/>
                            <a:pt x="74476" y="112439"/>
                          </a:cubicBezTo>
                          <a:cubicBezTo>
                            <a:pt x="65703" y="114887"/>
                            <a:pt x="56797" y="116649"/>
                            <a:pt x="47920" y="117640"/>
                          </a:cubicBezTo>
                          <a:cubicBezTo>
                            <a:pt x="36014" y="111163"/>
                            <a:pt x="24346" y="105743"/>
                            <a:pt x="16707" y="104353"/>
                          </a:cubicBezTo>
                          <a:cubicBezTo>
                            <a:pt x="16707" y="104353"/>
                            <a:pt x="24374" y="81074"/>
                            <a:pt x="38109" y="63767"/>
                          </a:cubicBezTo>
                          <a:cubicBezTo>
                            <a:pt x="38109" y="63767"/>
                            <a:pt x="19393" y="64310"/>
                            <a:pt x="0" y="70177"/>
                          </a:cubicBezTo>
                          <a:cubicBezTo>
                            <a:pt x="0" y="70177"/>
                            <a:pt x="16716" y="51146"/>
                            <a:pt x="36043" y="34668"/>
                          </a:cubicBezTo>
                          <a:cubicBezTo>
                            <a:pt x="40910" y="30515"/>
                            <a:pt x="45910" y="26495"/>
                            <a:pt x="50825" y="23000"/>
                          </a:cubicBezTo>
                          <a:cubicBezTo>
                            <a:pt x="56597" y="19018"/>
                            <a:pt x="62255" y="15637"/>
                            <a:pt x="67399" y="13465"/>
                          </a:cubicBezTo>
                          <a:cubicBezTo>
                            <a:pt x="75162" y="10217"/>
                            <a:pt x="84563" y="5960"/>
                            <a:pt x="95174" y="3092"/>
                          </a:cubicBezTo>
                          <a:cubicBezTo>
                            <a:pt x="105489" y="302"/>
                            <a:pt x="116967" y="-1079"/>
                            <a:pt x="129321" y="1006"/>
                          </a:cubicBezTo>
                          <a:cubicBezTo>
                            <a:pt x="137626" y="2483"/>
                            <a:pt x="146294" y="5550"/>
                            <a:pt x="155191" y="10893"/>
                          </a:cubicBezTo>
                          <a:lnTo>
                            <a:pt x="117719" y="292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71" name="Freeform: Shape 1570">
                      <a:extLst>
                        <a:ext uri="{FF2B5EF4-FFF2-40B4-BE49-F238E27FC236}">
                          <a16:creationId xmlns:a16="http://schemas.microsoft.com/office/drawing/2014/main" id="{DC482C04-F2BF-B93B-C4AE-E7B0675B2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4476" y="2417016"/>
                      <a:ext cx="67684" cy="98393"/>
                    </a:xfrm>
                    <a:custGeom>
                      <a:avLst/>
                      <a:gdLst>
                        <a:gd name="connsiteX0" fmla="*/ 67685 w 67684"/>
                        <a:gd name="connsiteY0" fmla="*/ 0 h 98393"/>
                        <a:gd name="connsiteX1" fmla="*/ 67456 w 67684"/>
                        <a:gd name="connsiteY1" fmla="*/ 1067 h 98393"/>
                        <a:gd name="connsiteX2" fmla="*/ 66866 w 67684"/>
                        <a:gd name="connsiteY2" fmla="*/ 3067 h 98393"/>
                        <a:gd name="connsiteX3" fmla="*/ 66723 w 67684"/>
                        <a:gd name="connsiteY3" fmla="*/ 3610 h 98393"/>
                        <a:gd name="connsiteX4" fmla="*/ 45958 w 67684"/>
                        <a:gd name="connsiteY4" fmla="*/ 92840 h 98393"/>
                        <a:gd name="connsiteX5" fmla="*/ 28870 w 67684"/>
                        <a:gd name="connsiteY5" fmla="*/ 98393 h 98393"/>
                        <a:gd name="connsiteX6" fmla="*/ 1629 w 67684"/>
                        <a:gd name="connsiteY6" fmla="*/ 33452 h 98393"/>
                        <a:gd name="connsiteX7" fmla="*/ 0 w 67684"/>
                        <a:gd name="connsiteY7" fmla="*/ 24689 h 98393"/>
                        <a:gd name="connsiteX8" fmla="*/ 67685 w 67684"/>
                        <a:gd name="connsiteY8" fmla="*/ 0 h 983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7684" h="98393">
                          <a:moveTo>
                            <a:pt x="67685" y="0"/>
                          </a:moveTo>
                          <a:cubicBezTo>
                            <a:pt x="67685" y="0"/>
                            <a:pt x="67656" y="352"/>
                            <a:pt x="67456" y="1067"/>
                          </a:cubicBezTo>
                          <a:cubicBezTo>
                            <a:pt x="67237" y="1591"/>
                            <a:pt x="67066" y="2219"/>
                            <a:pt x="66866" y="3067"/>
                          </a:cubicBezTo>
                          <a:cubicBezTo>
                            <a:pt x="66780" y="3172"/>
                            <a:pt x="66723" y="3343"/>
                            <a:pt x="66723" y="3610"/>
                          </a:cubicBezTo>
                          <a:cubicBezTo>
                            <a:pt x="63265" y="16231"/>
                            <a:pt x="51740" y="59693"/>
                            <a:pt x="45958" y="92840"/>
                          </a:cubicBezTo>
                          <a:cubicBezTo>
                            <a:pt x="40310" y="94983"/>
                            <a:pt x="34614" y="96879"/>
                            <a:pt x="28870" y="98393"/>
                          </a:cubicBezTo>
                          <a:cubicBezTo>
                            <a:pt x="19317" y="83468"/>
                            <a:pt x="7334" y="60636"/>
                            <a:pt x="1629" y="33452"/>
                          </a:cubicBezTo>
                          <a:cubicBezTo>
                            <a:pt x="991" y="30623"/>
                            <a:pt x="448" y="27680"/>
                            <a:pt x="0" y="24689"/>
                          </a:cubicBezTo>
                          <a:lnTo>
                            <a:pt x="67685" y="0"/>
                          </a:lnTo>
                          <a:close/>
                        </a:path>
                      </a:pathLst>
                    </a:custGeom>
                    <a:solidFill>
                      <a:srgbClr val="91BA4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72" name="Freeform: Shape 1571">
                      <a:extLst>
                        <a:ext uri="{FF2B5EF4-FFF2-40B4-BE49-F238E27FC236}">
                          <a16:creationId xmlns:a16="http://schemas.microsoft.com/office/drawing/2014/main" id="{CD77C047-2AE5-DF9A-084C-EC67B9B61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903" y="2352732"/>
                      <a:ext cx="81238" cy="112652"/>
                    </a:xfrm>
                    <a:custGeom>
                      <a:avLst/>
                      <a:gdLst>
                        <a:gd name="connsiteX0" fmla="*/ 39453 w 81238"/>
                        <a:gd name="connsiteY0" fmla="*/ 112652 h 112652"/>
                        <a:gd name="connsiteX1" fmla="*/ 81239 w 81238"/>
                        <a:gd name="connsiteY1" fmla="*/ 64294 h 112652"/>
                        <a:gd name="connsiteX2" fmla="*/ 44405 w 81238"/>
                        <a:gd name="connsiteY2" fmla="*/ 0 h 112652"/>
                        <a:gd name="connsiteX3" fmla="*/ 0 w 81238"/>
                        <a:gd name="connsiteY3" fmla="*/ 33023 h 112652"/>
                        <a:gd name="connsiteX4" fmla="*/ 11973 w 81238"/>
                        <a:gd name="connsiteY4" fmla="*/ 52664 h 112652"/>
                        <a:gd name="connsiteX5" fmla="*/ 13573 w 81238"/>
                        <a:gd name="connsiteY5" fmla="*/ 88992 h 112652"/>
                        <a:gd name="connsiteX6" fmla="*/ 39453 w 81238"/>
                        <a:gd name="connsiteY6" fmla="*/ 112652 h 1126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238" h="112652">
                          <a:moveTo>
                            <a:pt x="39453" y="112652"/>
                          </a:moveTo>
                          <a:cubicBezTo>
                            <a:pt x="77514" y="87601"/>
                            <a:pt x="81239" y="64294"/>
                            <a:pt x="81239" y="64294"/>
                          </a:cubicBezTo>
                          <a:cubicBezTo>
                            <a:pt x="43596" y="52578"/>
                            <a:pt x="44405" y="0"/>
                            <a:pt x="44405" y="0"/>
                          </a:cubicBezTo>
                          <a:lnTo>
                            <a:pt x="0" y="33023"/>
                          </a:lnTo>
                          <a:cubicBezTo>
                            <a:pt x="5229" y="40472"/>
                            <a:pt x="9097" y="46977"/>
                            <a:pt x="11973" y="52664"/>
                          </a:cubicBezTo>
                          <a:cubicBezTo>
                            <a:pt x="26851" y="82144"/>
                            <a:pt x="13573" y="88992"/>
                            <a:pt x="13573" y="88992"/>
                          </a:cubicBezTo>
                          <a:cubicBezTo>
                            <a:pt x="12840" y="109252"/>
                            <a:pt x="39453" y="112652"/>
                            <a:pt x="39453" y="112652"/>
                          </a:cubicBezTo>
                          <a:close/>
                        </a:path>
                      </a:pathLst>
                    </a:custGeom>
                    <a:solidFill>
                      <a:srgbClr val="EEC1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73" name="Freeform: Shape 1572">
                      <a:extLst>
                        <a:ext uri="{FF2B5EF4-FFF2-40B4-BE49-F238E27FC236}">
                          <a16:creationId xmlns:a16="http://schemas.microsoft.com/office/drawing/2014/main" id="{8278E68A-8C4E-7A25-2FFE-C0AE55162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0894" y="2352722"/>
                      <a:ext cx="44415" cy="52663"/>
                    </a:xfrm>
                    <a:custGeom>
                      <a:avLst/>
                      <a:gdLst>
                        <a:gd name="connsiteX0" fmla="*/ 0 w 44415"/>
                        <a:gd name="connsiteY0" fmla="*/ 33023 h 52663"/>
                        <a:gd name="connsiteX1" fmla="*/ 11973 w 44415"/>
                        <a:gd name="connsiteY1" fmla="*/ 52664 h 52663"/>
                        <a:gd name="connsiteX2" fmla="*/ 44415 w 44415"/>
                        <a:gd name="connsiteY2" fmla="*/ 0 h 52663"/>
                        <a:gd name="connsiteX3" fmla="*/ 0 w 44415"/>
                        <a:gd name="connsiteY3" fmla="*/ 33023 h 526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4415" h="52663">
                          <a:moveTo>
                            <a:pt x="0" y="33023"/>
                          </a:moveTo>
                          <a:cubicBezTo>
                            <a:pt x="5229" y="40472"/>
                            <a:pt x="9097" y="46977"/>
                            <a:pt x="11973" y="52664"/>
                          </a:cubicBezTo>
                          <a:cubicBezTo>
                            <a:pt x="44987" y="36519"/>
                            <a:pt x="44415" y="0"/>
                            <a:pt x="44415" y="0"/>
                          </a:cubicBezTo>
                          <a:lnTo>
                            <a:pt x="0" y="33023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574" name="Graphic 2">
                      <a:extLst>
                        <a:ext uri="{FF2B5EF4-FFF2-40B4-BE49-F238E27FC236}">
                          <a16:creationId xmlns:a16="http://schemas.microsoft.com/office/drawing/2014/main" id="{E52D2594-A806-BE91-95CA-2AFB82937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660" y="2209844"/>
                      <a:ext cx="152535" cy="191609"/>
                      <a:chOff x="4935660" y="2209844"/>
                      <a:chExt cx="152535" cy="191609"/>
                    </a:xfrm>
                  </p:grpSpPr>
                  <p:sp>
                    <p:nvSpPr>
                      <p:cNvPr id="1580" name="Freeform: Shape 1579">
                        <a:extLst>
                          <a:ext uri="{FF2B5EF4-FFF2-40B4-BE49-F238E27FC236}">
                            <a16:creationId xmlns:a16="http://schemas.microsoft.com/office/drawing/2014/main" id="{BFCABA60-662C-24AA-70C5-17B7DBA9F9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0688" y="2231401"/>
                        <a:ext cx="135933" cy="170052"/>
                      </a:xfrm>
                      <a:custGeom>
                        <a:avLst/>
                        <a:gdLst>
                          <a:gd name="connsiteX0" fmla="*/ 40410 w 135933"/>
                          <a:gd name="connsiteY0" fmla="*/ 4488 h 170052"/>
                          <a:gd name="connsiteX1" fmla="*/ 8435 w 135933"/>
                          <a:gd name="connsiteY1" fmla="*/ 98528 h 170052"/>
                          <a:gd name="connsiteX2" fmla="*/ 106990 w 135933"/>
                          <a:gd name="connsiteY2" fmla="*/ 155973 h 170052"/>
                          <a:gd name="connsiteX3" fmla="*/ 40410 w 135933"/>
                          <a:gd name="connsiteY3" fmla="*/ 4488 h 170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5933" h="170052">
                            <a:moveTo>
                              <a:pt x="40410" y="4488"/>
                            </a:moveTo>
                            <a:cubicBezTo>
                              <a:pt x="-3214" y="22928"/>
                              <a:pt x="-7377" y="52218"/>
                              <a:pt x="8435" y="98528"/>
                            </a:cubicBezTo>
                            <a:cubicBezTo>
                              <a:pt x="28199" y="156392"/>
                              <a:pt x="57527" y="191035"/>
                              <a:pt x="106990" y="155973"/>
                            </a:cubicBezTo>
                            <a:cubicBezTo>
                              <a:pt x="174179" y="108358"/>
                              <a:pt x="112848" y="-26145"/>
                              <a:pt x="40410" y="4488"/>
                            </a:cubicBezTo>
                            <a:close/>
                          </a:path>
                        </a:pathLst>
                      </a:custGeom>
                      <a:solidFill>
                        <a:srgbClr val="EEC1B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81" name="Freeform: Shape 1580">
                        <a:extLst>
                          <a:ext uri="{FF2B5EF4-FFF2-40B4-BE49-F238E27FC236}">
                            <a16:creationId xmlns:a16="http://schemas.microsoft.com/office/drawing/2014/main" id="{B1248370-0F17-683A-851B-3D29A54C5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49" y="2315565"/>
                        <a:ext cx="13582" cy="25414"/>
                      </a:xfrm>
                      <a:custGeom>
                        <a:avLst/>
                        <a:gdLst>
                          <a:gd name="connsiteX0" fmla="*/ 5039 w 13582"/>
                          <a:gd name="connsiteY0" fmla="*/ 0 h 25414"/>
                          <a:gd name="connsiteX1" fmla="*/ 0 w 13582"/>
                          <a:gd name="connsiteY1" fmla="*/ 23460 h 25414"/>
                          <a:gd name="connsiteX2" fmla="*/ 13583 w 13582"/>
                          <a:gd name="connsiteY2" fmla="*/ 23527 h 25414"/>
                          <a:gd name="connsiteX3" fmla="*/ 5039 w 13582"/>
                          <a:gd name="connsiteY3" fmla="*/ 0 h 254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582" h="25414">
                            <a:moveTo>
                              <a:pt x="5039" y="0"/>
                            </a:moveTo>
                            <a:cubicBezTo>
                              <a:pt x="5039" y="0"/>
                              <a:pt x="3810" y="13944"/>
                              <a:pt x="0" y="23460"/>
                            </a:cubicBezTo>
                            <a:cubicBezTo>
                              <a:pt x="0" y="23460"/>
                              <a:pt x="6239" y="27813"/>
                              <a:pt x="13583" y="23527"/>
                            </a:cubicBezTo>
                            <a:lnTo>
                              <a:pt x="5039" y="0"/>
                            </a:lnTo>
                            <a:close/>
                          </a:path>
                        </a:pathLst>
                      </a:custGeom>
                      <a:solidFill>
                        <a:srgbClr val="D4827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582" name="Graphic 2">
                        <a:extLst>
                          <a:ext uri="{FF2B5EF4-FFF2-40B4-BE49-F238E27FC236}">
                            <a16:creationId xmlns:a16="http://schemas.microsoft.com/office/drawing/2014/main" id="{2B6A2100-183E-B152-0F84-C14EAF7951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5243" y="2292195"/>
                        <a:ext cx="15688" cy="13559"/>
                        <a:chOff x="4995243" y="2292195"/>
                        <a:chExt cx="15688" cy="13559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594" name="Freeform: Shape 1593">
                          <a:extLst>
                            <a:ext uri="{FF2B5EF4-FFF2-40B4-BE49-F238E27FC236}">
                              <a16:creationId xmlns:a16="http://schemas.microsoft.com/office/drawing/2014/main" id="{56107387-7534-36EE-DEDD-4B6DA6B64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0770" y="2292195"/>
                          <a:ext cx="10161" cy="13559"/>
                        </a:xfrm>
                        <a:custGeom>
                          <a:avLst/>
                          <a:gdLst>
                            <a:gd name="connsiteX0" fmla="*/ 711 w 10161"/>
                            <a:gd name="connsiteY0" fmla="*/ 8512 h 13559"/>
                            <a:gd name="connsiteX1" fmla="*/ 7674 w 10161"/>
                            <a:gd name="connsiteY1" fmla="*/ 13331 h 13559"/>
                            <a:gd name="connsiteX2" fmla="*/ 9446 w 10161"/>
                            <a:gd name="connsiteY2" fmla="*/ 5054 h 13559"/>
                            <a:gd name="connsiteX3" fmla="*/ 2483 w 10161"/>
                            <a:gd name="connsiteY3" fmla="*/ 225 h 13559"/>
                            <a:gd name="connsiteX4" fmla="*/ 711 w 10161"/>
                            <a:gd name="connsiteY4" fmla="*/ 8512 h 135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161" h="13559">
                              <a:moveTo>
                                <a:pt x="711" y="8512"/>
                              </a:moveTo>
                              <a:cubicBezTo>
                                <a:pt x="2140" y="12131"/>
                                <a:pt x="5255" y="14293"/>
                                <a:pt x="7674" y="13331"/>
                              </a:cubicBezTo>
                              <a:cubicBezTo>
                                <a:pt x="10084" y="12379"/>
                                <a:pt x="10884" y="8674"/>
                                <a:pt x="9446" y="5054"/>
                              </a:cubicBezTo>
                              <a:cubicBezTo>
                                <a:pt x="8017" y="1434"/>
                                <a:pt x="4902" y="-728"/>
                                <a:pt x="2483" y="225"/>
                              </a:cubicBezTo>
                              <a:cubicBezTo>
                                <a:pt x="73" y="1187"/>
                                <a:pt x="-717" y="4892"/>
                                <a:pt x="711" y="85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95" name="Freeform: Shape 1594">
                          <a:extLst>
                            <a:ext uri="{FF2B5EF4-FFF2-40B4-BE49-F238E27FC236}">
                              <a16:creationId xmlns:a16="http://schemas.microsoft.com/office/drawing/2014/main" id="{863994CC-A5D5-677A-A629-569EE94741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95243" y="2292210"/>
                          <a:ext cx="9086" cy="2270"/>
                        </a:xfrm>
                        <a:custGeom>
                          <a:avLst/>
                          <a:gdLst>
                            <a:gd name="connsiteX0" fmla="*/ 9087 w 9086"/>
                            <a:gd name="connsiteY0" fmla="*/ 0 h 2270"/>
                            <a:gd name="connsiteX1" fmla="*/ 0 w 9086"/>
                            <a:gd name="connsiteY1" fmla="*/ 29 h 2270"/>
                            <a:gd name="connsiteX2" fmla="*/ 9087 w 9086"/>
                            <a:gd name="connsiteY2" fmla="*/ 0 h 22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086" h="2270">
                              <a:moveTo>
                                <a:pt x="9087" y="0"/>
                              </a:moveTo>
                              <a:lnTo>
                                <a:pt x="0" y="29"/>
                              </a:lnTo>
                              <a:cubicBezTo>
                                <a:pt x="0" y="19"/>
                                <a:pt x="6534" y="5096"/>
                                <a:pt x="908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583" name="Graphic 2">
                        <a:extLst>
                          <a:ext uri="{FF2B5EF4-FFF2-40B4-BE49-F238E27FC236}">
                            <a16:creationId xmlns:a16="http://schemas.microsoft.com/office/drawing/2014/main" id="{9E3F3251-932A-218F-4912-A12A68E013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49961" y="2309244"/>
                        <a:ext cx="15691" cy="13555"/>
                        <a:chOff x="4949961" y="2309244"/>
                        <a:chExt cx="15691" cy="13555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1592" name="Freeform: Shape 1591">
                          <a:extLst>
                            <a:ext uri="{FF2B5EF4-FFF2-40B4-BE49-F238E27FC236}">
                              <a16:creationId xmlns:a16="http://schemas.microsoft.com/office/drawing/2014/main" id="{E78282B1-664F-1F8A-B0FE-9AFFB2D1F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5485" y="2309244"/>
                          <a:ext cx="10167" cy="13555"/>
                        </a:xfrm>
                        <a:custGeom>
                          <a:avLst/>
                          <a:gdLst>
                            <a:gd name="connsiteX0" fmla="*/ 715 w 10167"/>
                            <a:gd name="connsiteY0" fmla="*/ 8502 h 13555"/>
                            <a:gd name="connsiteX1" fmla="*/ 7678 w 10167"/>
                            <a:gd name="connsiteY1" fmla="*/ 13331 h 13555"/>
                            <a:gd name="connsiteX2" fmla="*/ 9459 w 10167"/>
                            <a:gd name="connsiteY2" fmla="*/ 5054 h 13555"/>
                            <a:gd name="connsiteX3" fmla="*/ 2496 w 10167"/>
                            <a:gd name="connsiteY3" fmla="*/ 225 h 13555"/>
                            <a:gd name="connsiteX4" fmla="*/ 715 w 10167"/>
                            <a:gd name="connsiteY4" fmla="*/ 8502 h 135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167" h="13555">
                              <a:moveTo>
                                <a:pt x="715" y="8502"/>
                              </a:moveTo>
                              <a:cubicBezTo>
                                <a:pt x="2144" y="12121"/>
                                <a:pt x="5258" y="14284"/>
                                <a:pt x="7678" y="13331"/>
                              </a:cubicBezTo>
                              <a:cubicBezTo>
                                <a:pt x="10088" y="12379"/>
                                <a:pt x="10888" y="8673"/>
                                <a:pt x="9459" y="5054"/>
                              </a:cubicBezTo>
                              <a:cubicBezTo>
                                <a:pt x="8030" y="1434"/>
                                <a:pt x="4906" y="-728"/>
                                <a:pt x="2496" y="225"/>
                              </a:cubicBezTo>
                              <a:cubicBezTo>
                                <a:pt x="77" y="1177"/>
                                <a:pt x="-723" y="4883"/>
                                <a:pt x="715" y="850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93" name="Freeform: Shape 1592">
                          <a:extLst>
                            <a:ext uri="{FF2B5EF4-FFF2-40B4-BE49-F238E27FC236}">
                              <a16:creationId xmlns:a16="http://schemas.microsoft.com/office/drawing/2014/main" id="{64F1C828-C69D-C5C9-23B6-BD22FACA5B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961" y="2309250"/>
                          <a:ext cx="9086" cy="2270"/>
                        </a:xfrm>
                        <a:custGeom>
                          <a:avLst/>
                          <a:gdLst>
                            <a:gd name="connsiteX0" fmla="*/ 9087 w 9086"/>
                            <a:gd name="connsiteY0" fmla="*/ 0 h 2270"/>
                            <a:gd name="connsiteX1" fmla="*/ 0 w 9086"/>
                            <a:gd name="connsiteY1" fmla="*/ 29 h 2270"/>
                            <a:gd name="connsiteX2" fmla="*/ 9087 w 9086"/>
                            <a:gd name="connsiteY2" fmla="*/ 0 h 22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9086" h="2270">
                              <a:moveTo>
                                <a:pt x="9087" y="0"/>
                              </a:moveTo>
                              <a:lnTo>
                                <a:pt x="0" y="29"/>
                              </a:lnTo>
                              <a:cubicBezTo>
                                <a:pt x="0" y="19"/>
                                <a:pt x="6534" y="5096"/>
                                <a:pt x="908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584" name="Freeform: Shape 1583">
                        <a:extLst>
                          <a:ext uri="{FF2B5EF4-FFF2-40B4-BE49-F238E27FC236}">
                            <a16:creationId xmlns:a16="http://schemas.microsoft.com/office/drawing/2014/main" id="{E76C134B-5751-7346-9023-47879C895C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9185" y="2266918"/>
                        <a:ext cx="21707" cy="3479"/>
                      </a:xfrm>
                      <a:custGeom>
                        <a:avLst/>
                        <a:gdLst>
                          <a:gd name="connsiteX0" fmla="*/ 0 w 21707"/>
                          <a:gd name="connsiteY0" fmla="*/ 3480 h 3479"/>
                          <a:gd name="connsiteX1" fmla="*/ 21707 w 21707"/>
                          <a:gd name="connsiteY1" fmla="*/ 2070 h 34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1707" h="3479">
                            <a:moveTo>
                              <a:pt x="0" y="3480"/>
                            </a:moveTo>
                            <a:cubicBezTo>
                              <a:pt x="0" y="3480"/>
                              <a:pt x="11582" y="-3302"/>
                              <a:pt x="21707" y="2070"/>
                            </a:cubicBezTo>
                          </a:path>
                        </a:pathLst>
                      </a:custGeom>
                      <a:noFill/>
                      <a:ln w="4210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85" name="Freeform: Shape 1584">
                        <a:extLst>
                          <a:ext uri="{FF2B5EF4-FFF2-40B4-BE49-F238E27FC236}">
                            <a16:creationId xmlns:a16="http://schemas.microsoft.com/office/drawing/2014/main" id="{C8FC2105-90F5-9781-E286-5ED4BD7CE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0826" y="2281961"/>
                        <a:ext cx="15868" cy="10934"/>
                      </a:xfrm>
                      <a:custGeom>
                        <a:avLst/>
                        <a:gdLst>
                          <a:gd name="connsiteX0" fmla="*/ 15869 w 15868"/>
                          <a:gd name="connsiteY0" fmla="*/ 0 h 10934"/>
                          <a:gd name="connsiteX1" fmla="*/ 0 w 15868"/>
                          <a:gd name="connsiteY1" fmla="*/ 10935 h 109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5868" h="10934">
                            <a:moveTo>
                              <a:pt x="15869" y="0"/>
                            </a:moveTo>
                            <a:cubicBezTo>
                              <a:pt x="15869" y="0"/>
                              <a:pt x="6953" y="400"/>
                              <a:pt x="0" y="10935"/>
                            </a:cubicBezTo>
                          </a:path>
                        </a:pathLst>
                      </a:custGeom>
                      <a:noFill/>
                      <a:ln w="4210" cap="rnd">
                        <a:solidFill>
                          <a:srgbClr val="263238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586" name="Graphic 2">
                        <a:extLst>
                          <a:ext uri="{FF2B5EF4-FFF2-40B4-BE49-F238E27FC236}">
                            <a16:creationId xmlns:a16="http://schemas.microsoft.com/office/drawing/2014/main" id="{F2037AF0-B369-D9A7-E936-7CF2544282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8453" y="2333253"/>
                        <a:ext cx="29920" cy="33318"/>
                        <a:chOff x="4998453" y="2333253"/>
                        <a:chExt cx="29920" cy="33318"/>
                      </a:xfrm>
                    </p:grpSpPr>
                    <p:sp>
                      <p:nvSpPr>
                        <p:cNvPr id="1589" name="Freeform: Shape 1588">
                          <a:extLst>
                            <a:ext uri="{FF2B5EF4-FFF2-40B4-BE49-F238E27FC236}">
                              <a16:creationId xmlns:a16="http://schemas.microsoft.com/office/drawing/2014/main" id="{2480FC8F-1601-8147-FD70-2658957BA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98453" y="2333253"/>
                          <a:ext cx="29920" cy="33318"/>
                        </a:xfrm>
                        <a:custGeom>
                          <a:avLst/>
                          <a:gdLst>
                            <a:gd name="connsiteX0" fmla="*/ 0 w 29920"/>
                            <a:gd name="connsiteY0" fmla="*/ 20317 h 33318"/>
                            <a:gd name="connsiteX1" fmla="*/ 11497 w 29920"/>
                            <a:gd name="connsiteY1" fmla="*/ 33318 h 33318"/>
                            <a:gd name="connsiteX2" fmla="*/ 14192 w 29920"/>
                            <a:gd name="connsiteY2" fmla="*/ 31871 h 33318"/>
                            <a:gd name="connsiteX3" fmla="*/ 29918 w 29920"/>
                            <a:gd name="connsiteY3" fmla="*/ 12259 h 33318"/>
                            <a:gd name="connsiteX4" fmla="*/ 27918 w 29920"/>
                            <a:gd name="connsiteY4" fmla="*/ 4039 h 33318"/>
                            <a:gd name="connsiteX5" fmla="*/ 25251 w 29920"/>
                            <a:gd name="connsiteY5" fmla="*/ 0 h 33318"/>
                            <a:gd name="connsiteX6" fmla="*/ 4105 w 29920"/>
                            <a:gd name="connsiteY6" fmla="*/ 17983 h 33318"/>
                            <a:gd name="connsiteX7" fmla="*/ 0 w 29920"/>
                            <a:gd name="connsiteY7" fmla="*/ 20317 h 3331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9920" h="33318">
                              <a:moveTo>
                                <a:pt x="0" y="20317"/>
                              </a:moveTo>
                              <a:cubicBezTo>
                                <a:pt x="4743" y="24508"/>
                                <a:pt x="11497" y="33318"/>
                                <a:pt x="11497" y="33318"/>
                              </a:cubicBezTo>
                              <a:cubicBezTo>
                                <a:pt x="12402" y="32852"/>
                                <a:pt x="13316" y="32385"/>
                                <a:pt x="14192" y="31871"/>
                              </a:cubicBezTo>
                              <a:cubicBezTo>
                                <a:pt x="26346" y="25222"/>
                                <a:pt x="29785" y="18117"/>
                                <a:pt x="29918" y="12259"/>
                              </a:cubicBezTo>
                              <a:cubicBezTo>
                                <a:pt x="29975" y="9058"/>
                                <a:pt x="29003" y="6210"/>
                                <a:pt x="27918" y="4039"/>
                              </a:cubicBezTo>
                              <a:cubicBezTo>
                                <a:pt x="26699" y="1514"/>
                                <a:pt x="25251" y="0"/>
                                <a:pt x="25251" y="0"/>
                              </a:cubicBezTo>
                              <a:cubicBezTo>
                                <a:pt x="20917" y="7372"/>
                                <a:pt x="10058" y="14449"/>
                                <a:pt x="4105" y="17983"/>
                              </a:cubicBezTo>
                              <a:cubicBezTo>
                                <a:pt x="1629" y="19488"/>
                                <a:pt x="0" y="20317"/>
                                <a:pt x="0" y="2031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90" name="Freeform: Shape 1589">
                          <a:extLst>
                            <a:ext uri="{FF2B5EF4-FFF2-40B4-BE49-F238E27FC236}">
                              <a16:creationId xmlns:a16="http://schemas.microsoft.com/office/drawing/2014/main" id="{6E208C8B-9C98-4CBC-4F5C-B787CF198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2558" y="2333253"/>
                          <a:ext cx="23812" cy="21726"/>
                        </a:xfrm>
                        <a:custGeom>
                          <a:avLst/>
                          <a:gdLst>
                            <a:gd name="connsiteX0" fmla="*/ 0 w 23812"/>
                            <a:gd name="connsiteY0" fmla="*/ 17983 h 21726"/>
                            <a:gd name="connsiteX1" fmla="*/ 3486 w 23812"/>
                            <a:gd name="connsiteY1" fmla="*/ 21727 h 21726"/>
                            <a:gd name="connsiteX2" fmla="*/ 23813 w 23812"/>
                            <a:gd name="connsiteY2" fmla="*/ 4039 h 21726"/>
                            <a:gd name="connsiteX3" fmla="*/ 21146 w 23812"/>
                            <a:gd name="connsiteY3" fmla="*/ 0 h 21726"/>
                            <a:gd name="connsiteX4" fmla="*/ 0 w 23812"/>
                            <a:gd name="connsiteY4" fmla="*/ 17983 h 217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3812" h="21726">
                              <a:moveTo>
                                <a:pt x="0" y="17983"/>
                              </a:moveTo>
                              <a:lnTo>
                                <a:pt x="3486" y="21727"/>
                              </a:lnTo>
                              <a:cubicBezTo>
                                <a:pt x="14916" y="15430"/>
                                <a:pt x="22127" y="9468"/>
                                <a:pt x="23813" y="4039"/>
                              </a:cubicBezTo>
                              <a:cubicBezTo>
                                <a:pt x="22593" y="1514"/>
                                <a:pt x="21146" y="0"/>
                                <a:pt x="21146" y="0"/>
                              </a:cubicBezTo>
                              <a:cubicBezTo>
                                <a:pt x="16802" y="7372"/>
                                <a:pt x="5953" y="14449"/>
                                <a:pt x="0" y="1798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91" name="Freeform: Shape 1590">
                          <a:extLst>
                            <a:ext uri="{FF2B5EF4-FFF2-40B4-BE49-F238E27FC236}">
                              <a16:creationId xmlns:a16="http://schemas.microsoft.com/office/drawing/2014/main" id="{464B1B9D-2F06-BB10-3BFA-B38E06C8F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2645" y="2345502"/>
                          <a:ext cx="15725" cy="19612"/>
                        </a:xfrm>
                        <a:custGeom>
                          <a:avLst/>
                          <a:gdLst>
                            <a:gd name="connsiteX0" fmla="*/ 0 w 15725"/>
                            <a:gd name="connsiteY0" fmla="*/ 19612 h 19612"/>
                            <a:gd name="connsiteX1" fmla="*/ 15726 w 15725"/>
                            <a:gd name="connsiteY1" fmla="*/ 0 h 19612"/>
                            <a:gd name="connsiteX2" fmla="*/ 3696 w 15725"/>
                            <a:gd name="connsiteY2" fmla="*/ 10058 h 19612"/>
                            <a:gd name="connsiteX3" fmla="*/ 0 w 15725"/>
                            <a:gd name="connsiteY3" fmla="*/ 19612 h 196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5725" h="19612">
                              <a:moveTo>
                                <a:pt x="0" y="19612"/>
                              </a:moveTo>
                              <a:cubicBezTo>
                                <a:pt x="12154" y="12964"/>
                                <a:pt x="15592" y="5858"/>
                                <a:pt x="15726" y="0"/>
                              </a:cubicBezTo>
                              <a:cubicBezTo>
                                <a:pt x="11668" y="2429"/>
                                <a:pt x="7058" y="5801"/>
                                <a:pt x="3696" y="10058"/>
                              </a:cubicBezTo>
                              <a:cubicBezTo>
                                <a:pt x="1105" y="13316"/>
                                <a:pt x="191" y="16640"/>
                                <a:pt x="0" y="196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575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587" name="Freeform: Shape 1586">
                        <a:extLst>
                          <a:ext uri="{FF2B5EF4-FFF2-40B4-BE49-F238E27FC236}">
                            <a16:creationId xmlns:a16="http://schemas.microsoft.com/office/drawing/2014/main" id="{84161C4C-BAC0-3481-10D2-A441E1439C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5660" y="2209844"/>
                        <a:ext cx="146571" cy="131667"/>
                      </a:xfrm>
                      <a:custGeom>
                        <a:avLst/>
                        <a:gdLst>
                          <a:gd name="connsiteX0" fmla="*/ 124200 w 146571"/>
                          <a:gd name="connsiteY0" fmla="*/ 79404 h 131667"/>
                          <a:gd name="connsiteX1" fmla="*/ 80043 w 146571"/>
                          <a:gd name="connsiteY1" fmla="*/ 23216 h 131667"/>
                          <a:gd name="connsiteX2" fmla="*/ 11500 w 146571"/>
                          <a:gd name="connsiteY2" fmla="*/ 113999 h 131667"/>
                          <a:gd name="connsiteX3" fmla="*/ 44362 w 146571"/>
                          <a:gd name="connsiteY3" fmla="*/ 6214 h 131667"/>
                          <a:gd name="connsiteX4" fmla="*/ 139774 w 146571"/>
                          <a:gd name="connsiteY4" fmla="*/ 131667 h 131667"/>
                          <a:gd name="connsiteX5" fmla="*/ 124200 w 146571"/>
                          <a:gd name="connsiteY5" fmla="*/ 79404 h 1316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6571" h="131667">
                            <a:moveTo>
                              <a:pt x="124200" y="79404"/>
                            </a:moveTo>
                            <a:cubicBezTo>
                              <a:pt x="124200" y="79404"/>
                              <a:pt x="88653" y="52191"/>
                              <a:pt x="80043" y="23216"/>
                            </a:cubicBezTo>
                            <a:cubicBezTo>
                              <a:pt x="80043" y="23216"/>
                              <a:pt x="-21332" y="24454"/>
                              <a:pt x="11500" y="113999"/>
                            </a:cubicBezTo>
                            <a:cubicBezTo>
                              <a:pt x="11500" y="113999"/>
                              <a:pt x="-29886" y="39656"/>
                              <a:pt x="44362" y="6214"/>
                            </a:cubicBezTo>
                            <a:cubicBezTo>
                              <a:pt x="118495" y="-27181"/>
                              <a:pt x="164682" y="82604"/>
                              <a:pt x="139774" y="131667"/>
                            </a:cubicBezTo>
                            <a:cubicBezTo>
                              <a:pt x="139774" y="131667"/>
                              <a:pt x="146289" y="96482"/>
                              <a:pt x="124200" y="79404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88" name="Freeform: Shape 1587">
                        <a:extLst>
                          <a:ext uri="{FF2B5EF4-FFF2-40B4-BE49-F238E27FC236}">
                            <a16:creationId xmlns:a16="http://schemas.microsoft.com/office/drawing/2014/main" id="{D280599D-5AE5-60D6-CCD6-929454042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55631" y="2274800"/>
                        <a:ext cx="32564" cy="43123"/>
                      </a:xfrm>
                      <a:custGeom>
                        <a:avLst/>
                        <a:gdLst>
                          <a:gd name="connsiteX0" fmla="*/ 991 w 32564"/>
                          <a:gd name="connsiteY0" fmla="*/ 26668 h 43123"/>
                          <a:gd name="connsiteX1" fmla="*/ 14202 w 32564"/>
                          <a:gd name="connsiteY1" fmla="*/ 474 h 43123"/>
                          <a:gd name="connsiteX2" fmla="*/ 15716 w 32564"/>
                          <a:gd name="connsiteY2" fmla="*/ 42146 h 43123"/>
                          <a:gd name="connsiteX3" fmla="*/ 991 w 32564"/>
                          <a:gd name="connsiteY3" fmla="*/ 26668 h 43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2564" h="43123">
                            <a:moveTo>
                              <a:pt x="991" y="26668"/>
                            </a:moveTo>
                            <a:cubicBezTo>
                              <a:pt x="-1686" y="19524"/>
                              <a:pt x="534" y="4570"/>
                              <a:pt x="14202" y="474"/>
                            </a:cubicBezTo>
                            <a:cubicBezTo>
                              <a:pt x="28347" y="-3765"/>
                              <a:pt x="46520" y="21258"/>
                              <a:pt x="15716" y="42146"/>
                            </a:cubicBezTo>
                            <a:cubicBezTo>
                              <a:pt x="11297" y="45146"/>
                              <a:pt x="6582" y="41584"/>
                              <a:pt x="991" y="26668"/>
                            </a:cubicBezTo>
                            <a:close/>
                          </a:path>
                        </a:pathLst>
                      </a:custGeom>
                      <a:solidFill>
                        <a:srgbClr val="EEC1B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575" name="Freeform: Shape 1574">
                      <a:extLst>
                        <a:ext uri="{FF2B5EF4-FFF2-40B4-BE49-F238E27FC236}">
                          <a16:creationId xmlns:a16="http://schemas.microsoft.com/office/drawing/2014/main" id="{7FE71935-AF95-F435-37AC-BF812A52E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9260" y="2189117"/>
                      <a:ext cx="212972" cy="255787"/>
                    </a:xfrm>
                    <a:custGeom>
                      <a:avLst/>
                      <a:gdLst>
                        <a:gd name="connsiteX0" fmla="*/ 93041 w 212972"/>
                        <a:gd name="connsiteY0" fmla="*/ 45237 h 255787"/>
                        <a:gd name="connsiteX1" fmla="*/ 166708 w 212972"/>
                        <a:gd name="connsiteY1" fmla="*/ 133115 h 255787"/>
                        <a:gd name="connsiteX2" fmla="*/ 196264 w 212972"/>
                        <a:gd name="connsiteY2" fmla="*/ 202571 h 255787"/>
                        <a:gd name="connsiteX3" fmla="*/ 179328 w 212972"/>
                        <a:gd name="connsiteY3" fmla="*/ 86890 h 255787"/>
                        <a:gd name="connsiteX4" fmla="*/ 108929 w 212972"/>
                        <a:gd name="connsiteY4" fmla="*/ 8214 h 255787"/>
                        <a:gd name="connsiteX5" fmla="*/ 52522 w 212972"/>
                        <a:gd name="connsiteY5" fmla="*/ 13795 h 255787"/>
                        <a:gd name="connsiteX6" fmla="*/ 6888 w 212972"/>
                        <a:gd name="connsiteY6" fmla="*/ 155851 h 255787"/>
                        <a:gd name="connsiteX7" fmla="*/ 80240 w 212972"/>
                        <a:gd name="connsiteY7" fmla="*/ 255788 h 255787"/>
                        <a:gd name="connsiteX8" fmla="*/ 93041 w 212972"/>
                        <a:gd name="connsiteY8" fmla="*/ 45237 h 255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12972" h="255787">
                          <a:moveTo>
                            <a:pt x="93041" y="45237"/>
                          </a:moveTo>
                          <a:cubicBezTo>
                            <a:pt x="93041" y="45237"/>
                            <a:pt x="111929" y="100949"/>
                            <a:pt x="166708" y="133115"/>
                          </a:cubicBezTo>
                          <a:cubicBezTo>
                            <a:pt x="208256" y="157509"/>
                            <a:pt x="196264" y="202571"/>
                            <a:pt x="196264" y="202571"/>
                          </a:cubicBezTo>
                          <a:cubicBezTo>
                            <a:pt x="196264" y="202571"/>
                            <a:pt x="243403" y="155280"/>
                            <a:pt x="179328" y="86890"/>
                          </a:cubicBezTo>
                          <a:cubicBezTo>
                            <a:pt x="179328" y="86890"/>
                            <a:pt x="170823" y="1937"/>
                            <a:pt x="108929" y="8214"/>
                          </a:cubicBezTo>
                          <a:cubicBezTo>
                            <a:pt x="108929" y="8214"/>
                            <a:pt x="97909" y="-13560"/>
                            <a:pt x="52522" y="13795"/>
                          </a:cubicBezTo>
                          <a:cubicBezTo>
                            <a:pt x="7135" y="41151"/>
                            <a:pt x="-11200" y="100492"/>
                            <a:pt x="6888" y="155851"/>
                          </a:cubicBezTo>
                          <a:cubicBezTo>
                            <a:pt x="24976" y="211211"/>
                            <a:pt x="80240" y="255788"/>
                            <a:pt x="80240" y="255788"/>
                          </a:cubicBezTo>
                          <a:cubicBezTo>
                            <a:pt x="80240" y="255788"/>
                            <a:pt x="-38261" y="86214"/>
                            <a:pt x="93041" y="4523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76" name="Freeform: Shape 1575">
                      <a:extLst>
                        <a:ext uri="{FF2B5EF4-FFF2-40B4-BE49-F238E27FC236}">
                          <a16:creationId xmlns:a16="http://schemas.microsoft.com/office/drawing/2014/main" id="{208076ED-623E-7272-629A-35D5E6CBB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9262" y="2233898"/>
                      <a:ext cx="116338" cy="121777"/>
                    </a:xfrm>
                    <a:custGeom>
                      <a:avLst/>
                      <a:gdLst>
                        <a:gd name="connsiteX0" fmla="*/ 6077 w 116338"/>
                        <a:gd name="connsiteY0" fmla="*/ 0 h 121777"/>
                        <a:gd name="connsiteX1" fmla="*/ 21003 w 116338"/>
                        <a:gd name="connsiteY1" fmla="*/ 39414 h 121777"/>
                        <a:gd name="connsiteX2" fmla="*/ 45729 w 116338"/>
                        <a:gd name="connsiteY2" fmla="*/ 74428 h 121777"/>
                        <a:gd name="connsiteX3" fmla="*/ 77524 w 116338"/>
                        <a:gd name="connsiteY3" fmla="*/ 103356 h 121777"/>
                        <a:gd name="connsiteX4" fmla="*/ 116339 w 116338"/>
                        <a:gd name="connsiteY4" fmla="*/ 121777 h 121777"/>
                        <a:gd name="connsiteX5" fmla="*/ 76657 w 116338"/>
                        <a:gd name="connsiteY5" fmla="*/ 104623 h 121777"/>
                        <a:gd name="connsiteX6" fmla="*/ 43453 w 116338"/>
                        <a:gd name="connsiteY6" fmla="*/ 76486 h 121777"/>
                        <a:gd name="connsiteX7" fmla="*/ 17012 w 116338"/>
                        <a:gd name="connsiteY7" fmla="*/ 41701 h 121777"/>
                        <a:gd name="connsiteX8" fmla="*/ 0 w 116338"/>
                        <a:gd name="connsiteY8" fmla="*/ 895 h 121777"/>
                        <a:gd name="connsiteX9" fmla="*/ 6077 w 116338"/>
                        <a:gd name="connsiteY9" fmla="*/ 0 h 121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6338" h="121777">
                          <a:moveTo>
                            <a:pt x="6077" y="0"/>
                          </a:moveTo>
                          <a:cubicBezTo>
                            <a:pt x="8506" y="13449"/>
                            <a:pt x="14288" y="26965"/>
                            <a:pt x="21003" y="39414"/>
                          </a:cubicBezTo>
                          <a:cubicBezTo>
                            <a:pt x="27956" y="51873"/>
                            <a:pt x="36300" y="63608"/>
                            <a:pt x="45729" y="74428"/>
                          </a:cubicBezTo>
                          <a:cubicBezTo>
                            <a:pt x="55112" y="85287"/>
                            <a:pt x="65799" y="95021"/>
                            <a:pt x="77524" y="103356"/>
                          </a:cubicBezTo>
                          <a:cubicBezTo>
                            <a:pt x="89325" y="111481"/>
                            <a:pt x="102232" y="118510"/>
                            <a:pt x="116339" y="121777"/>
                          </a:cubicBezTo>
                          <a:cubicBezTo>
                            <a:pt x="102108" y="119005"/>
                            <a:pt x="88859" y="112404"/>
                            <a:pt x="76657" y="104623"/>
                          </a:cubicBezTo>
                          <a:cubicBezTo>
                            <a:pt x="64532" y="96641"/>
                            <a:pt x="53350" y="87154"/>
                            <a:pt x="43453" y="76486"/>
                          </a:cubicBezTo>
                          <a:cubicBezTo>
                            <a:pt x="33509" y="65856"/>
                            <a:pt x="24594" y="54226"/>
                            <a:pt x="17012" y="41701"/>
                          </a:cubicBezTo>
                          <a:cubicBezTo>
                            <a:pt x="9639" y="29004"/>
                            <a:pt x="3267" y="15850"/>
                            <a:pt x="0" y="895"/>
                          </a:cubicBezTo>
                          <a:lnTo>
                            <a:pt x="6077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577" name="Graphic 2">
                      <a:extLst>
                        <a:ext uri="{FF2B5EF4-FFF2-40B4-BE49-F238E27FC236}">
                          <a16:creationId xmlns:a16="http://schemas.microsoft.com/office/drawing/2014/main" id="{BBAE0949-741E-05BA-5422-9F702AAB9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70415" y="2390365"/>
                      <a:ext cx="18823" cy="45539"/>
                      <a:chOff x="5170415" y="2390365"/>
                      <a:chExt cx="18823" cy="45539"/>
                    </a:xfrm>
                  </p:grpSpPr>
                  <p:sp>
                    <p:nvSpPr>
                      <p:cNvPr id="1578" name="Freeform: Shape 1577">
                        <a:extLst>
                          <a:ext uri="{FF2B5EF4-FFF2-40B4-BE49-F238E27FC236}">
                            <a16:creationId xmlns:a16="http://schemas.microsoft.com/office/drawing/2014/main" id="{78213522-B67A-AD83-A99B-CA8AEF1306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0415" y="2390365"/>
                        <a:ext cx="18823" cy="45539"/>
                      </a:xfrm>
                      <a:custGeom>
                        <a:avLst/>
                        <a:gdLst>
                          <a:gd name="connsiteX0" fmla="*/ 18824 w 18823"/>
                          <a:gd name="connsiteY0" fmla="*/ 6001 h 45539"/>
                          <a:gd name="connsiteX1" fmla="*/ 14861 w 18823"/>
                          <a:gd name="connsiteY1" fmla="*/ 16745 h 45539"/>
                          <a:gd name="connsiteX2" fmla="*/ 6975 w 18823"/>
                          <a:gd name="connsiteY2" fmla="*/ 33718 h 45539"/>
                          <a:gd name="connsiteX3" fmla="*/ 117 w 18823"/>
                          <a:gd name="connsiteY3" fmla="*/ 45539 h 45539"/>
                          <a:gd name="connsiteX4" fmla="*/ 2603 w 18823"/>
                          <a:gd name="connsiteY4" fmla="*/ 19059 h 45539"/>
                          <a:gd name="connsiteX5" fmla="*/ 12814 w 18823"/>
                          <a:gd name="connsiteY5" fmla="*/ 0 h 45539"/>
                          <a:gd name="connsiteX6" fmla="*/ 18824 w 18823"/>
                          <a:gd name="connsiteY6" fmla="*/ 6001 h 4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23" h="45539">
                            <a:moveTo>
                              <a:pt x="18824" y="6001"/>
                            </a:moveTo>
                            <a:cubicBezTo>
                              <a:pt x="17671" y="9639"/>
                              <a:pt x="16347" y="13221"/>
                              <a:pt x="14861" y="16745"/>
                            </a:cubicBezTo>
                            <a:cubicBezTo>
                              <a:pt x="12557" y="22517"/>
                              <a:pt x="9928" y="28165"/>
                              <a:pt x="6975" y="33718"/>
                            </a:cubicBezTo>
                            <a:cubicBezTo>
                              <a:pt x="4851" y="37757"/>
                              <a:pt x="2565" y="41748"/>
                              <a:pt x="117" y="45539"/>
                            </a:cubicBezTo>
                            <a:cubicBezTo>
                              <a:pt x="-293" y="36319"/>
                              <a:pt x="336" y="27270"/>
                              <a:pt x="2603" y="19059"/>
                            </a:cubicBezTo>
                            <a:cubicBezTo>
                              <a:pt x="4641" y="11916"/>
                              <a:pt x="7880" y="5420"/>
                              <a:pt x="12814" y="0"/>
                            </a:cubicBezTo>
                            <a:cubicBezTo>
                              <a:pt x="12814" y="-10"/>
                              <a:pt x="14966" y="2153"/>
                              <a:pt x="18824" y="600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79" name="Freeform: Shape 1578">
                        <a:extLst>
                          <a:ext uri="{FF2B5EF4-FFF2-40B4-BE49-F238E27FC236}">
                            <a16:creationId xmlns:a16="http://schemas.microsoft.com/office/drawing/2014/main" id="{8B4E25AB-FDE1-8961-CC3E-5E0B94AD9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0415" y="2390365"/>
                        <a:ext cx="18823" cy="45539"/>
                      </a:xfrm>
                      <a:custGeom>
                        <a:avLst/>
                        <a:gdLst>
                          <a:gd name="connsiteX0" fmla="*/ 18824 w 18823"/>
                          <a:gd name="connsiteY0" fmla="*/ 6001 h 45539"/>
                          <a:gd name="connsiteX1" fmla="*/ 14861 w 18823"/>
                          <a:gd name="connsiteY1" fmla="*/ 16745 h 45539"/>
                          <a:gd name="connsiteX2" fmla="*/ 6975 w 18823"/>
                          <a:gd name="connsiteY2" fmla="*/ 33718 h 45539"/>
                          <a:gd name="connsiteX3" fmla="*/ 117 w 18823"/>
                          <a:gd name="connsiteY3" fmla="*/ 45539 h 45539"/>
                          <a:gd name="connsiteX4" fmla="*/ 2603 w 18823"/>
                          <a:gd name="connsiteY4" fmla="*/ 19059 h 45539"/>
                          <a:gd name="connsiteX5" fmla="*/ 12814 w 18823"/>
                          <a:gd name="connsiteY5" fmla="*/ 0 h 45539"/>
                          <a:gd name="connsiteX6" fmla="*/ 18824 w 18823"/>
                          <a:gd name="connsiteY6" fmla="*/ 6001 h 45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23" h="45539">
                            <a:moveTo>
                              <a:pt x="18824" y="6001"/>
                            </a:moveTo>
                            <a:cubicBezTo>
                              <a:pt x="17671" y="9639"/>
                              <a:pt x="16347" y="13221"/>
                              <a:pt x="14861" y="16745"/>
                            </a:cubicBezTo>
                            <a:cubicBezTo>
                              <a:pt x="12557" y="22517"/>
                              <a:pt x="9928" y="28165"/>
                              <a:pt x="6975" y="33718"/>
                            </a:cubicBezTo>
                            <a:cubicBezTo>
                              <a:pt x="4851" y="37757"/>
                              <a:pt x="2565" y="41748"/>
                              <a:pt x="117" y="45539"/>
                            </a:cubicBezTo>
                            <a:cubicBezTo>
                              <a:pt x="-293" y="36319"/>
                              <a:pt x="336" y="27270"/>
                              <a:pt x="2603" y="19059"/>
                            </a:cubicBezTo>
                            <a:cubicBezTo>
                              <a:pt x="4641" y="11916"/>
                              <a:pt x="7880" y="5420"/>
                              <a:pt x="12814" y="0"/>
                            </a:cubicBezTo>
                            <a:cubicBezTo>
                              <a:pt x="12814" y="-10"/>
                              <a:pt x="14966" y="2153"/>
                              <a:pt x="18824" y="600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392" name="Freeform: Shape 1391">
                  <a:extLst>
                    <a:ext uri="{FF2B5EF4-FFF2-40B4-BE49-F238E27FC236}">
                      <a16:creationId xmlns:a16="http://schemas.microsoft.com/office/drawing/2014/main" id="{190497EA-4060-7B1F-CE5B-BBD8BD2FE00C}"/>
                    </a:ext>
                  </a:extLst>
                </p:cNvPr>
                <p:cNvSpPr/>
                <p:nvPr/>
              </p:nvSpPr>
              <p:spPr>
                <a:xfrm>
                  <a:off x="4798484" y="2123979"/>
                  <a:ext cx="432647" cy="430377"/>
                </a:xfrm>
                <a:custGeom>
                  <a:avLst/>
                  <a:gdLst>
                    <a:gd name="connsiteX0" fmla="*/ 216504 w 432647"/>
                    <a:gd name="connsiteY0" fmla="*/ 430378 h 430377"/>
                    <a:gd name="connsiteX1" fmla="*/ 163660 w 432647"/>
                    <a:gd name="connsiteY1" fmla="*/ 423825 h 430377"/>
                    <a:gd name="connsiteX2" fmla="*/ 161431 w 432647"/>
                    <a:gd name="connsiteY2" fmla="*/ 420100 h 430377"/>
                    <a:gd name="connsiteX3" fmla="*/ 165155 w 432647"/>
                    <a:gd name="connsiteY3" fmla="*/ 417871 h 430377"/>
                    <a:gd name="connsiteX4" fmla="*/ 284313 w 432647"/>
                    <a:gd name="connsiteY4" fmla="*/ 412928 h 430377"/>
                    <a:gd name="connsiteX5" fmla="*/ 288209 w 432647"/>
                    <a:gd name="connsiteY5" fmla="*/ 414833 h 430377"/>
                    <a:gd name="connsiteX6" fmla="*/ 286304 w 432647"/>
                    <a:gd name="connsiteY6" fmla="*/ 418729 h 430377"/>
                    <a:gd name="connsiteX7" fmla="*/ 216504 w 432647"/>
                    <a:gd name="connsiteY7" fmla="*/ 430378 h 430377"/>
                    <a:gd name="connsiteX8" fmla="*/ 135294 w 432647"/>
                    <a:gd name="connsiteY8" fmla="*/ 414328 h 430377"/>
                    <a:gd name="connsiteX9" fmla="*/ 134132 w 432647"/>
                    <a:gd name="connsiteY9" fmla="*/ 414090 h 430377"/>
                    <a:gd name="connsiteX10" fmla="*/ 122769 w 432647"/>
                    <a:gd name="connsiteY10" fmla="*/ 409042 h 430377"/>
                    <a:gd name="connsiteX11" fmla="*/ 121330 w 432647"/>
                    <a:gd name="connsiteY11" fmla="*/ 404946 h 430377"/>
                    <a:gd name="connsiteX12" fmla="*/ 125426 w 432647"/>
                    <a:gd name="connsiteY12" fmla="*/ 403517 h 430377"/>
                    <a:gd name="connsiteX13" fmla="*/ 136475 w 432647"/>
                    <a:gd name="connsiteY13" fmla="*/ 408423 h 430377"/>
                    <a:gd name="connsiteX14" fmla="*/ 138142 w 432647"/>
                    <a:gd name="connsiteY14" fmla="*/ 412423 h 430377"/>
                    <a:gd name="connsiteX15" fmla="*/ 135294 w 432647"/>
                    <a:gd name="connsiteY15" fmla="*/ 414328 h 430377"/>
                    <a:gd name="connsiteX16" fmla="*/ 363408 w 432647"/>
                    <a:gd name="connsiteY16" fmla="*/ 371609 h 430377"/>
                    <a:gd name="connsiteX17" fmla="*/ 361179 w 432647"/>
                    <a:gd name="connsiteY17" fmla="*/ 370647 h 430377"/>
                    <a:gd name="connsiteX18" fmla="*/ 361294 w 432647"/>
                    <a:gd name="connsiteY18" fmla="*/ 366313 h 430377"/>
                    <a:gd name="connsiteX19" fmla="*/ 369800 w 432647"/>
                    <a:gd name="connsiteY19" fmla="*/ 357750 h 430377"/>
                    <a:gd name="connsiteX20" fmla="*/ 374143 w 432647"/>
                    <a:gd name="connsiteY20" fmla="*/ 357597 h 430377"/>
                    <a:gd name="connsiteX21" fmla="*/ 374286 w 432647"/>
                    <a:gd name="connsiteY21" fmla="*/ 361931 h 430377"/>
                    <a:gd name="connsiteX22" fmla="*/ 365523 w 432647"/>
                    <a:gd name="connsiteY22" fmla="*/ 370761 h 430377"/>
                    <a:gd name="connsiteX23" fmla="*/ 363408 w 432647"/>
                    <a:gd name="connsiteY23" fmla="*/ 371609 h 430377"/>
                    <a:gd name="connsiteX24" fmla="*/ 52103 w 432647"/>
                    <a:gd name="connsiteY24" fmla="*/ 353197 h 430377"/>
                    <a:gd name="connsiteX25" fmla="*/ 49741 w 432647"/>
                    <a:gd name="connsiteY25" fmla="*/ 352082 h 430377"/>
                    <a:gd name="connsiteX26" fmla="*/ 21956 w 432647"/>
                    <a:gd name="connsiteY26" fmla="*/ 308991 h 430377"/>
                    <a:gd name="connsiteX27" fmla="*/ 1392 w 432647"/>
                    <a:gd name="connsiteY27" fmla="*/ 239249 h 430377"/>
                    <a:gd name="connsiteX28" fmla="*/ 4078 w 432647"/>
                    <a:gd name="connsiteY28" fmla="*/ 235849 h 430377"/>
                    <a:gd name="connsiteX29" fmla="*/ 7478 w 432647"/>
                    <a:gd name="connsiteY29" fmla="*/ 238535 h 430377"/>
                    <a:gd name="connsiteX30" fmla="*/ 27462 w 432647"/>
                    <a:gd name="connsiteY30" fmla="*/ 306296 h 430377"/>
                    <a:gd name="connsiteX31" fmla="*/ 54465 w 432647"/>
                    <a:gd name="connsiteY31" fmla="*/ 348177 h 430377"/>
                    <a:gd name="connsiteX32" fmla="*/ 54065 w 432647"/>
                    <a:gd name="connsiteY32" fmla="*/ 352492 h 430377"/>
                    <a:gd name="connsiteX33" fmla="*/ 52103 w 432647"/>
                    <a:gd name="connsiteY33" fmla="*/ 353197 h 430377"/>
                    <a:gd name="connsiteX34" fmla="*/ 391326 w 432647"/>
                    <a:gd name="connsiteY34" fmla="*/ 339100 h 430377"/>
                    <a:gd name="connsiteX35" fmla="*/ 389574 w 432647"/>
                    <a:gd name="connsiteY35" fmla="*/ 338547 h 430377"/>
                    <a:gd name="connsiteX36" fmla="*/ 388812 w 432647"/>
                    <a:gd name="connsiteY36" fmla="*/ 334280 h 430377"/>
                    <a:gd name="connsiteX37" fmla="*/ 426512 w 432647"/>
                    <a:gd name="connsiteY37" fmla="*/ 221114 h 430377"/>
                    <a:gd name="connsiteX38" fmla="*/ 429683 w 432647"/>
                    <a:gd name="connsiteY38" fmla="*/ 218151 h 430377"/>
                    <a:gd name="connsiteX39" fmla="*/ 432646 w 432647"/>
                    <a:gd name="connsiteY39" fmla="*/ 221323 h 430377"/>
                    <a:gd name="connsiteX40" fmla="*/ 393841 w 432647"/>
                    <a:gd name="connsiteY40" fmla="*/ 337776 h 430377"/>
                    <a:gd name="connsiteX41" fmla="*/ 391326 w 432647"/>
                    <a:gd name="connsiteY41" fmla="*/ 339100 h 430377"/>
                    <a:gd name="connsiteX42" fmla="*/ 3068 w 432647"/>
                    <a:gd name="connsiteY42" fmla="*/ 211331 h 430377"/>
                    <a:gd name="connsiteX43" fmla="*/ 2982 w 432647"/>
                    <a:gd name="connsiteY43" fmla="*/ 211322 h 430377"/>
                    <a:gd name="connsiteX44" fmla="*/ 1 w 432647"/>
                    <a:gd name="connsiteY44" fmla="*/ 208169 h 430377"/>
                    <a:gd name="connsiteX45" fmla="*/ 706 w 432647"/>
                    <a:gd name="connsiteY45" fmla="*/ 195739 h 430377"/>
                    <a:gd name="connsiteX46" fmla="*/ 4021 w 432647"/>
                    <a:gd name="connsiteY46" fmla="*/ 192948 h 430377"/>
                    <a:gd name="connsiteX47" fmla="*/ 6812 w 432647"/>
                    <a:gd name="connsiteY47" fmla="*/ 196263 h 430377"/>
                    <a:gd name="connsiteX48" fmla="*/ 6126 w 432647"/>
                    <a:gd name="connsiteY48" fmla="*/ 208341 h 430377"/>
                    <a:gd name="connsiteX49" fmla="*/ 3068 w 432647"/>
                    <a:gd name="connsiteY49" fmla="*/ 211331 h 430377"/>
                    <a:gd name="connsiteX50" fmla="*/ 413062 w 432647"/>
                    <a:gd name="connsiteY50" fmla="*/ 134474 h 430377"/>
                    <a:gd name="connsiteX51" fmla="*/ 410233 w 432647"/>
                    <a:gd name="connsiteY51" fmla="*/ 132588 h 430377"/>
                    <a:gd name="connsiteX52" fmla="*/ 405233 w 432647"/>
                    <a:gd name="connsiteY52" fmla="*/ 121587 h 430377"/>
                    <a:gd name="connsiteX53" fmla="*/ 406633 w 432647"/>
                    <a:gd name="connsiteY53" fmla="*/ 117482 h 430377"/>
                    <a:gd name="connsiteX54" fmla="*/ 410738 w 432647"/>
                    <a:gd name="connsiteY54" fmla="*/ 118882 h 430377"/>
                    <a:gd name="connsiteX55" fmla="*/ 415882 w 432647"/>
                    <a:gd name="connsiteY55" fmla="*/ 130207 h 430377"/>
                    <a:gd name="connsiteX56" fmla="*/ 414243 w 432647"/>
                    <a:gd name="connsiteY56" fmla="*/ 134217 h 430377"/>
                    <a:gd name="connsiteX57" fmla="*/ 413062 w 432647"/>
                    <a:gd name="connsiteY57" fmla="*/ 134474 h 430377"/>
                    <a:gd name="connsiteX58" fmla="*/ 30729 w 432647"/>
                    <a:gd name="connsiteY58" fmla="*/ 111843 h 430377"/>
                    <a:gd name="connsiteX59" fmla="*/ 29224 w 432647"/>
                    <a:gd name="connsiteY59" fmla="*/ 111443 h 430377"/>
                    <a:gd name="connsiteX60" fmla="*/ 28062 w 432647"/>
                    <a:gd name="connsiteY60" fmla="*/ 107261 h 430377"/>
                    <a:gd name="connsiteX61" fmla="*/ 116368 w 432647"/>
                    <a:gd name="connsiteY61" fmla="*/ 22041 h 430377"/>
                    <a:gd name="connsiteX62" fmla="*/ 120502 w 432647"/>
                    <a:gd name="connsiteY62" fmla="*/ 23346 h 430377"/>
                    <a:gd name="connsiteX63" fmla="*/ 119197 w 432647"/>
                    <a:gd name="connsiteY63" fmla="*/ 27480 h 430377"/>
                    <a:gd name="connsiteX64" fmla="*/ 33405 w 432647"/>
                    <a:gd name="connsiteY64" fmla="*/ 110281 h 430377"/>
                    <a:gd name="connsiteX65" fmla="*/ 30729 w 432647"/>
                    <a:gd name="connsiteY65" fmla="*/ 111843 h 430377"/>
                    <a:gd name="connsiteX66" fmla="*/ 387192 w 432647"/>
                    <a:gd name="connsiteY66" fmla="*/ 89211 h 430377"/>
                    <a:gd name="connsiteX67" fmla="*/ 384725 w 432647"/>
                    <a:gd name="connsiteY67" fmla="*/ 87973 h 430377"/>
                    <a:gd name="connsiteX68" fmla="*/ 377220 w 432647"/>
                    <a:gd name="connsiteY68" fmla="*/ 78496 h 430377"/>
                    <a:gd name="connsiteX69" fmla="*/ 377601 w 432647"/>
                    <a:gd name="connsiteY69" fmla="*/ 74171 h 430377"/>
                    <a:gd name="connsiteX70" fmla="*/ 381925 w 432647"/>
                    <a:gd name="connsiteY70" fmla="*/ 74552 h 430377"/>
                    <a:gd name="connsiteX71" fmla="*/ 389650 w 432647"/>
                    <a:gd name="connsiteY71" fmla="*/ 84306 h 430377"/>
                    <a:gd name="connsiteX72" fmla="*/ 389021 w 432647"/>
                    <a:gd name="connsiteY72" fmla="*/ 88602 h 430377"/>
                    <a:gd name="connsiteX73" fmla="*/ 387192 w 432647"/>
                    <a:gd name="connsiteY73" fmla="*/ 89211 h 430377"/>
                    <a:gd name="connsiteX74" fmla="*/ 358217 w 432647"/>
                    <a:gd name="connsiteY74" fmla="*/ 57626 h 430377"/>
                    <a:gd name="connsiteX75" fmla="*/ 356179 w 432647"/>
                    <a:gd name="connsiteY75" fmla="*/ 56855 h 430377"/>
                    <a:gd name="connsiteX76" fmla="*/ 248232 w 432647"/>
                    <a:gd name="connsiteY76" fmla="*/ 6106 h 430377"/>
                    <a:gd name="connsiteX77" fmla="*/ 245670 w 432647"/>
                    <a:gd name="connsiteY77" fmla="*/ 2601 h 430377"/>
                    <a:gd name="connsiteX78" fmla="*/ 249175 w 432647"/>
                    <a:gd name="connsiteY78" fmla="*/ 38 h 430377"/>
                    <a:gd name="connsiteX79" fmla="*/ 360256 w 432647"/>
                    <a:gd name="connsiteY79" fmla="*/ 52264 h 430377"/>
                    <a:gd name="connsiteX80" fmla="*/ 360513 w 432647"/>
                    <a:gd name="connsiteY80" fmla="*/ 56588 h 430377"/>
                    <a:gd name="connsiteX81" fmla="*/ 358217 w 432647"/>
                    <a:gd name="connsiteY81" fmla="*/ 57626 h 430377"/>
                    <a:gd name="connsiteX82" fmla="*/ 145896 w 432647"/>
                    <a:gd name="connsiteY82" fmla="*/ 15640 h 430377"/>
                    <a:gd name="connsiteX83" fmla="*/ 143000 w 432647"/>
                    <a:gd name="connsiteY83" fmla="*/ 13592 h 430377"/>
                    <a:gd name="connsiteX84" fmla="*/ 144876 w 432647"/>
                    <a:gd name="connsiteY84" fmla="*/ 9678 h 430377"/>
                    <a:gd name="connsiteX85" fmla="*/ 156735 w 432647"/>
                    <a:gd name="connsiteY85" fmla="*/ 5887 h 430377"/>
                    <a:gd name="connsiteX86" fmla="*/ 160526 w 432647"/>
                    <a:gd name="connsiteY86" fmla="*/ 7992 h 430377"/>
                    <a:gd name="connsiteX87" fmla="*/ 158421 w 432647"/>
                    <a:gd name="connsiteY87" fmla="*/ 11783 h 430377"/>
                    <a:gd name="connsiteX88" fmla="*/ 146905 w 432647"/>
                    <a:gd name="connsiteY88" fmla="*/ 15459 h 430377"/>
                    <a:gd name="connsiteX89" fmla="*/ 145896 w 432647"/>
                    <a:gd name="connsiteY89" fmla="*/ 15640 h 430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432647" h="430377">
                      <a:moveTo>
                        <a:pt x="216504" y="430378"/>
                      </a:moveTo>
                      <a:cubicBezTo>
                        <a:pt x="198740" y="430378"/>
                        <a:pt x="180967" y="428178"/>
                        <a:pt x="163660" y="423825"/>
                      </a:cubicBezTo>
                      <a:cubicBezTo>
                        <a:pt x="162021" y="423406"/>
                        <a:pt x="161021" y="421739"/>
                        <a:pt x="161431" y="420100"/>
                      </a:cubicBezTo>
                      <a:cubicBezTo>
                        <a:pt x="161850" y="418453"/>
                        <a:pt x="163545" y="417471"/>
                        <a:pt x="165155" y="417871"/>
                      </a:cubicBezTo>
                      <a:cubicBezTo>
                        <a:pt x="204465" y="427768"/>
                        <a:pt x="246051" y="426044"/>
                        <a:pt x="284313" y="412928"/>
                      </a:cubicBezTo>
                      <a:cubicBezTo>
                        <a:pt x="285913" y="412376"/>
                        <a:pt x="287656" y="413223"/>
                        <a:pt x="288209" y="414833"/>
                      </a:cubicBezTo>
                      <a:cubicBezTo>
                        <a:pt x="288761" y="416433"/>
                        <a:pt x="287904" y="418186"/>
                        <a:pt x="286304" y="418729"/>
                      </a:cubicBezTo>
                      <a:cubicBezTo>
                        <a:pt x="263767" y="426463"/>
                        <a:pt x="240279" y="430378"/>
                        <a:pt x="216504" y="430378"/>
                      </a:cubicBezTo>
                      <a:close/>
                      <a:moveTo>
                        <a:pt x="135294" y="414328"/>
                      </a:moveTo>
                      <a:cubicBezTo>
                        <a:pt x="134904" y="414328"/>
                        <a:pt x="134513" y="414252"/>
                        <a:pt x="134132" y="414090"/>
                      </a:cubicBezTo>
                      <a:cubicBezTo>
                        <a:pt x="130303" y="412518"/>
                        <a:pt x="126503" y="410832"/>
                        <a:pt x="122769" y="409042"/>
                      </a:cubicBezTo>
                      <a:cubicBezTo>
                        <a:pt x="121235" y="408318"/>
                        <a:pt x="120597" y="406480"/>
                        <a:pt x="121330" y="404946"/>
                      </a:cubicBezTo>
                      <a:cubicBezTo>
                        <a:pt x="122064" y="403413"/>
                        <a:pt x="123902" y="402765"/>
                        <a:pt x="125426" y="403517"/>
                      </a:cubicBezTo>
                      <a:cubicBezTo>
                        <a:pt x="129065" y="405260"/>
                        <a:pt x="132751" y="406880"/>
                        <a:pt x="136475" y="408423"/>
                      </a:cubicBezTo>
                      <a:cubicBezTo>
                        <a:pt x="138037" y="409061"/>
                        <a:pt x="138790" y="410861"/>
                        <a:pt x="138142" y="412423"/>
                      </a:cubicBezTo>
                      <a:cubicBezTo>
                        <a:pt x="137647" y="413614"/>
                        <a:pt x="136504" y="414328"/>
                        <a:pt x="135294" y="414328"/>
                      </a:cubicBezTo>
                      <a:close/>
                      <a:moveTo>
                        <a:pt x="363408" y="371609"/>
                      </a:moveTo>
                      <a:cubicBezTo>
                        <a:pt x="362589" y="371609"/>
                        <a:pt x="361780" y="371285"/>
                        <a:pt x="361179" y="370647"/>
                      </a:cubicBezTo>
                      <a:cubicBezTo>
                        <a:pt x="360018" y="369418"/>
                        <a:pt x="360065" y="367475"/>
                        <a:pt x="361294" y="366313"/>
                      </a:cubicBezTo>
                      <a:cubicBezTo>
                        <a:pt x="364228" y="363531"/>
                        <a:pt x="367056" y="360674"/>
                        <a:pt x="369800" y="357750"/>
                      </a:cubicBezTo>
                      <a:cubicBezTo>
                        <a:pt x="370962" y="356502"/>
                        <a:pt x="372895" y="356454"/>
                        <a:pt x="374143" y="357597"/>
                      </a:cubicBezTo>
                      <a:cubicBezTo>
                        <a:pt x="375381" y="358759"/>
                        <a:pt x="375439" y="360693"/>
                        <a:pt x="374286" y="361931"/>
                      </a:cubicBezTo>
                      <a:cubicBezTo>
                        <a:pt x="371457" y="364951"/>
                        <a:pt x="368533" y="367903"/>
                        <a:pt x="365523" y="370761"/>
                      </a:cubicBezTo>
                      <a:cubicBezTo>
                        <a:pt x="364923" y="371332"/>
                        <a:pt x="364170" y="371609"/>
                        <a:pt x="363408" y="371609"/>
                      </a:cubicBezTo>
                      <a:close/>
                      <a:moveTo>
                        <a:pt x="52103" y="353197"/>
                      </a:moveTo>
                      <a:cubicBezTo>
                        <a:pt x="51227" y="353197"/>
                        <a:pt x="50350" y="352816"/>
                        <a:pt x="49741" y="352082"/>
                      </a:cubicBezTo>
                      <a:cubicBezTo>
                        <a:pt x="38863" y="338947"/>
                        <a:pt x="29519" y="324450"/>
                        <a:pt x="21956" y="308991"/>
                      </a:cubicBezTo>
                      <a:cubicBezTo>
                        <a:pt x="11155" y="286912"/>
                        <a:pt x="4240" y="263443"/>
                        <a:pt x="1392" y="239249"/>
                      </a:cubicBezTo>
                      <a:cubicBezTo>
                        <a:pt x="1192" y="237563"/>
                        <a:pt x="2392" y="236049"/>
                        <a:pt x="4078" y="235849"/>
                      </a:cubicBezTo>
                      <a:cubicBezTo>
                        <a:pt x="5754" y="235649"/>
                        <a:pt x="7288" y="236849"/>
                        <a:pt x="7478" y="238535"/>
                      </a:cubicBezTo>
                      <a:cubicBezTo>
                        <a:pt x="10240" y="262043"/>
                        <a:pt x="16965" y="284836"/>
                        <a:pt x="27462" y="306296"/>
                      </a:cubicBezTo>
                      <a:cubicBezTo>
                        <a:pt x="34815" y="321317"/>
                        <a:pt x="43892" y="335414"/>
                        <a:pt x="54465" y="348177"/>
                      </a:cubicBezTo>
                      <a:cubicBezTo>
                        <a:pt x="55541" y="349482"/>
                        <a:pt x="55360" y="351416"/>
                        <a:pt x="54065" y="352492"/>
                      </a:cubicBezTo>
                      <a:cubicBezTo>
                        <a:pt x="53484" y="352968"/>
                        <a:pt x="52789" y="353197"/>
                        <a:pt x="52103" y="353197"/>
                      </a:cubicBezTo>
                      <a:close/>
                      <a:moveTo>
                        <a:pt x="391326" y="339100"/>
                      </a:moveTo>
                      <a:cubicBezTo>
                        <a:pt x="390726" y="339100"/>
                        <a:pt x="390116" y="338919"/>
                        <a:pt x="389574" y="338547"/>
                      </a:cubicBezTo>
                      <a:cubicBezTo>
                        <a:pt x="388183" y="337576"/>
                        <a:pt x="387840" y="335661"/>
                        <a:pt x="388812" y="334280"/>
                      </a:cubicBezTo>
                      <a:cubicBezTo>
                        <a:pt x="412053" y="300885"/>
                        <a:pt x="425092" y="261757"/>
                        <a:pt x="426512" y="221114"/>
                      </a:cubicBezTo>
                      <a:cubicBezTo>
                        <a:pt x="426569" y="219418"/>
                        <a:pt x="427683" y="218094"/>
                        <a:pt x="429683" y="218151"/>
                      </a:cubicBezTo>
                      <a:cubicBezTo>
                        <a:pt x="431379" y="218208"/>
                        <a:pt x="432703" y="219628"/>
                        <a:pt x="432646" y="221323"/>
                      </a:cubicBezTo>
                      <a:cubicBezTo>
                        <a:pt x="431188" y="263147"/>
                        <a:pt x="417768" y="303419"/>
                        <a:pt x="393841" y="337776"/>
                      </a:cubicBezTo>
                      <a:cubicBezTo>
                        <a:pt x="393250" y="338633"/>
                        <a:pt x="392298" y="339100"/>
                        <a:pt x="391326" y="339100"/>
                      </a:cubicBezTo>
                      <a:close/>
                      <a:moveTo>
                        <a:pt x="3068" y="211331"/>
                      </a:moveTo>
                      <a:cubicBezTo>
                        <a:pt x="3039" y="211331"/>
                        <a:pt x="3011" y="211322"/>
                        <a:pt x="2982" y="211322"/>
                      </a:cubicBezTo>
                      <a:cubicBezTo>
                        <a:pt x="1287" y="211274"/>
                        <a:pt x="-46" y="209865"/>
                        <a:pt x="1" y="208169"/>
                      </a:cubicBezTo>
                      <a:cubicBezTo>
                        <a:pt x="115" y="204007"/>
                        <a:pt x="354" y="199863"/>
                        <a:pt x="706" y="195739"/>
                      </a:cubicBezTo>
                      <a:cubicBezTo>
                        <a:pt x="849" y="194053"/>
                        <a:pt x="2373" y="192758"/>
                        <a:pt x="4021" y="192948"/>
                      </a:cubicBezTo>
                      <a:cubicBezTo>
                        <a:pt x="5707" y="193091"/>
                        <a:pt x="6964" y="194577"/>
                        <a:pt x="6812" y="196263"/>
                      </a:cubicBezTo>
                      <a:cubicBezTo>
                        <a:pt x="6469" y="200273"/>
                        <a:pt x="6240" y="204302"/>
                        <a:pt x="6126" y="208341"/>
                      </a:cubicBezTo>
                      <a:cubicBezTo>
                        <a:pt x="6087" y="210007"/>
                        <a:pt x="4716" y="211331"/>
                        <a:pt x="3068" y="211331"/>
                      </a:cubicBezTo>
                      <a:close/>
                      <a:moveTo>
                        <a:pt x="413062" y="134474"/>
                      </a:moveTo>
                      <a:cubicBezTo>
                        <a:pt x="411872" y="134474"/>
                        <a:pt x="410729" y="133769"/>
                        <a:pt x="410233" y="132588"/>
                      </a:cubicBezTo>
                      <a:cubicBezTo>
                        <a:pt x="408681" y="128902"/>
                        <a:pt x="407014" y="125225"/>
                        <a:pt x="405233" y="121587"/>
                      </a:cubicBezTo>
                      <a:cubicBezTo>
                        <a:pt x="404480" y="120063"/>
                        <a:pt x="405118" y="118224"/>
                        <a:pt x="406633" y="117482"/>
                      </a:cubicBezTo>
                      <a:cubicBezTo>
                        <a:pt x="408138" y="116748"/>
                        <a:pt x="409995" y="117367"/>
                        <a:pt x="410738" y="118882"/>
                      </a:cubicBezTo>
                      <a:cubicBezTo>
                        <a:pt x="412576" y="122635"/>
                        <a:pt x="414291" y="126407"/>
                        <a:pt x="415882" y="130207"/>
                      </a:cubicBezTo>
                      <a:cubicBezTo>
                        <a:pt x="416539" y="131769"/>
                        <a:pt x="415806" y="133569"/>
                        <a:pt x="414243" y="134217"/>
                      </a:cubicBezTo>
                      <a:cubicBezTo>
                        <a:pt x="413862" y="134398"/>
                        <a:pt x="413453" y="134474"/>
                        <a:pt x="413062" y="134474"/>
                      </a:cubicBezTo>
                      <a:close/>
                      <a:moveTo>
                        <a:pt x="30729" y="111843"/>
                      </a:moveTo>
                      <a:cubicBezTo>
                        <a:pt x="30215" y="111843"/>
                        <a:pt x="29700" y="111709"/>
                        <a:pt x="29224" y="111443"/>
                      </a:cubicBezTo>
                      <a:cubicBezTo>
                        <a:pt x="27748" y="110614"/>
                        <a:pt x="27233" y="108738"/>
                        <a:pt x="28062" y="107261"/>
                      </a:cubicBezTo>
                      <a:cubicBezTo>
                        <a:pt x="48645" y="70857"/>
                        <a:pt x="79173" y="41386"/>
                        <a:pt x="116368" y="22041"/>
                      </a:cubicBezTo>
                      <a:cubicBezTo>
                        <a:pt x="117882" y="21260"/>
                        <a:pt x="119730" y="21851"/>
                        <a:pt x="120502" y="23346"/>
                      </a:cubicBezTo>
                      <a:cubicBezTo>
                        <a:pt x="121283" y="24851"/>
                        <a:pt x="120702" y="26699"/>
                        <a:pt x="119197" y="27480"/>
                      </a:cubicBezTo>
                      <a:cubicBezTo>
                        <a:pt x="83069" y="46282"/>
                        <a:pt x="53408" y="74905"/>
                        <a:pt x="33405" y="110281"/>
                      </a:cubicBezTo>
                      <a:cubicBezTo>
                        <a:pt x="32843" y="111281"/>
                        <a:pt x="31796" y="111843"/>
                        <a:pt x="30729" y="111843"/>
                      </a:cubicBezTo>
                      <a:close/>
                      <a:moveTo>
                        <a:pt x="387192" y="89211"/>
                      </a:moveTo>
                      <a:cubicBezTo>
                        <a:pt x="386249" y="89211"/>
                        <a:pt x="385335" y="88783"/>
                        <a:pt x="384725" y="87973"/>
                      </a:cubicBezTo>
                      <a:cubicBezTo>
                        <a:pt x="382306" y="84735"/>
                        <a:pt x="379801" y="81572"/>
                        <a:pt x="377220" y="78496"/>
                      </a:cubicBezTo>
                      <a:cubicBezTo>
                        <a:pt x="376134" y="77200"/>
                        <a:pt x="376296" y="75267"/>
                        <a:pt x="377601" y="74171"/>
                      </a:cubicBezTo>
                      <a:cubicBezTo>
                        <a:pt x="378887" y="73086"/>
                        <a:pt x="380820" y="73247"/>
                        <a:pt x="381925" y="74552"/>
                      </a:cubicBezTo>
                      <a:cubicBezTo>
                        <a:pt x="384582" y="77705"/>
                        <a:pt x="387154" y="80963"/>
                        <a:pt x="389650" y="84306"/>
                      </a:cubicBezTo>
                      <a:cubicBezTo>
                        <a:pt x="390659" y="85668"/>
                        <a:pt x="390383" y="87583"/>
                        <a:pt x="389021" y="88602"/>
                      </a:cubicBezTo>
                      <a:cubicBezTo>
                        <a:pt x="388478" y="89011"/>
                        <a:pt x="387830" y="89211"/>
                        <a:pt x="387192" y="89211"/>
                      </a:cubicBezTo>
                      <a:close/>
                      <a:moveTo>
                        <a:pt x="358217" y="57626"/>
                      </a:moveTo>
                      <a:cubicBezTo>
                        <a:pt x="357493" y="57626"/>
                        <a:pt x="356760" y="57369"/>
                        <a:pt x="356179" y="56855"/>
                      </a:cubicBezTo>
                      <a:cubicBezTo>
                        <a:pt x="325832" y="29871"/>
                        <a:pt x="288513" y="12326"/>
                        <a:pt x="248232" y="6106"/>
                      </a:cubicBezTo>
                      <a:cubicBezTo>
                        <a:pt x="246556" y="5849"/>
                        <a:pt x="245413" y="4277"/>
                        <a:pt x="245670" y="2601"/>
                      </a:cubicBezTo>
                      <a:cubicBezTo>
                        <a:pt x="245927" y="924"/>
                        <a:pt x="247508" y="-228"/>
                        <a:pt x="249175" y="38"/>
                      </a:cubicBezTo>
                      <a:cubicBezTo>
                        <a:pt x="290618" y="6439"/>
                        <a:pt x="329033" y="24489"/>
                        <a:pt x="360256" y="52264"/>
                      </a:cubicBezTo>
                      <a:cubicBezTo>
                        <a:pt x="361523" y="53388"/>
                        <a:pt x="361637" y="55331"/>
                        <a:pt x="360513" y="56588"/>
                      </a:cubicBezTo>
                      <a:cubicBezTo>
                        <a:pt x="359903" y="57274"/>
                        <a:pt x="359065" y="57626"/>
                        <a:pt x="358217" y="57626"/>
                      </a:cubicBezTo>
                      <a:close/>
                      <a:moveTo>
                        <a:pt x="145896" y="15640"/>
                      </a:moveTo>
                      <a:cubicBezTo>
                        <a:pt x="144629" y="15640"/>
                        <a:pt x="143448" y="14850"/>
                        <a:pt x="143000" y="13592"/>
                      </a:cubicBezTo>
                      <a:cubicBezTo>
                        <a:pt x="142438" y="11992"/>
                        <a:pt x="143276" y="10240"/>
                        <a:pt x="144876" y="9678"/>
                      </a:cubicBezTo>
                      <a:cubicBezTo>
                        <a:pt x="148810" y="8296"/>
                        <a:pt x="152763" y="7039"/>
                        <a:pt x="156735" y="5887"/>
                      </a:cubicBezTo>
                      <a:cubicBezTo>
                        <a:pt x="158383" y="5439"/>
                        <a:pt x="160069" y="6363"/>
                        <a:pt x="160526" y="7992"/>
                      </a:cubicBezTo>
                      <a:cubicBezTo>
                        <a:pt x="160993" y="9620"/>
                        <a:pt x="160050" y="11316"/>
                        <a:pt x="158421" y="11783"/>
                      </a:cubicBezTo>
                      <a:cubicBezTo>
                        <a:pt x="154573" y="12888"/>
                        <a:pt x="150725" y="14116"/>
                        <a:pt x="146905" y="15459"/>
                      </a:cubicBezTo>
                      <a:cubicBezTo>
                        <a:pt x="146581" y="15583"/>
                        <a:pt x="146239" y="15640"/>
                        <a:pt x="145896" y="1564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3" name="Freeform: Shape 1392">
                  <a:extLst>
                    <a:ext uri="{FF2B5EF4-FFF2-40B4-BE49-F238E27FC236}">
                      <a16:creationId xmlns:a16="http://schemas.microsoft.com/office/drawing/2014/main" id="{28196F5C-4588-8125-1D37-A24726F254BB}"/>
                    </a:ext>
                  </a:extLst>
                </p:cNvPr>
                <p:cNvSpPr/>
                <p:nvPr/>
              </p:nvSpPr>
              <p:spPr>
                <a:xfrm>
                  <a:off x="4798484" y="2123979"/>
                  <a:ext cx="432647" cy="430377"/>
                </a:xfrm>
                <a:custGeom>
                  <a:avLst/>
                  <a:gdLst>
                    <a:gd name="connsiteX0" fmla="*/ 216504 w 432647"/>
                    <a:gd name="connsiteY0" fmla="*/ 430378 h 430377"/>
                    <a:gd name="connsiteX1" fmla="*/ 163660 w 432647"/>
                    <a:gd name="connsiteY1" fmla="*/ 423825 h 430377"/>
                    <a:gd name="connsiteX2" fmla="*/ 161431 w 432647"/>
                    <a:gd name="connsiteY2" fmla="*/ 420100 h 430377"/>
                    <a:gd name="connsiteX3" fmla="*/ 165155 w 432647"/>
                    <a:gd name="connsiteY3" fmla="*/ 417871 h 430377"/>
                    <a:gd name="connsiteX4" fmla="*/ 284313 w 432647"/>
                    <a:gd name="connsiteY4" fmla="*/ 412928 h 430377"/>
                    <a:gd name="connsiteX5" fmla="*/ 288209 w 432647"/>
                    <a:gd name="connsiteY5" fmla="*/ 414833 h 430377"/>
                    <a:gd name="connsiteX6" fmla="*/ 286304 w 432647"/>
                    <a:gd name="connsiteY6" fmla="*/ 418729 h 430377"/>
                    <a:gd name="connsiteX7" fmla="*/ 216504 w 432647"/>
                    <a:gd name="connsiteY7" fmla="*/ 430378 h 430377"/>
                    <a:gd name="connsiteX8" fmla="*/ 135294 w 432647"/>
                    <a:gd name="connsiteY8" fmla="*/ 414328 h 430377"/>
                    <a:gd name="connsiteX9" fmla="*/ 134132 w 432647"/>
                    <a:gd name="connsiteY9" fmla="*/ 414090 h 430377"/>
                    <a:gd name="connsiteX10" fmla="*/ 122769 w 432647"/>
                    <a:gd name="connsiteY10" fmla="*/ 409042 h 430377"/>
                    <a:gd name="connsiteX11" fmla="*/ 121330 w 432647"/>
                    <a:gd name="connsiteY11" fmla="*/ 404946 h 430377"/>
                    <a:gd name="connsiteX12" fmla="*/ 125426 w 432647"/>
                    <a:gd name="connsiteY12" fmla="*/ 403517 h 430377"/>
                    <a:gd name="connsiteX13" fmla="*/ 136475 w 432647"/>
                    <a:gd name="connsiteY13" fmla="*/ 408423 h 430377"/>
                    <a:gd name="connsiteX14" fmla="*/ 138142 w 432647"/>
                    <a:gd name="connsiteY14" fmla="*/ 412423 h 430377"/>
                    <a:gd name="connsiteX15" fmla="*/ 135294 w 432647"/>
                    <a:gd name="connsiteY15" fmla="*/ 414328 h 430377"/>
                    <a:gd name="connsiteX16" fmla="*/ 363408 w 432647"/>
                    <a:gd name="connsiteY16" fmla="*/ 371609 h 430377"/>
                    <a:gd name="connsiteX17" fmla="*/ 361179 w 432647"/>
                    <a:gd name="connsiteY17" fmla="*/ 370647 h 430377"/>
                    <a:gd name="connsiteX18" fmla="*/ 361294 w 432647"/>
                    <a:gd name="connsiteY18" fmla="*/ 366313 h 430377"/>
                    <a:gd name="connsiteX19" fmla="*/ 369800 w 432647"/>
                    <a:gd name="connsiteY19" fmla="*/ 357750 h 430377"/>
                    <a:gd name="connsiteX20" fmla="*/ 374143 w 432647"/>
                    <a:gd name="connsiteY20" fmla="*/ 357597 h 430377"/>
                    <a:gd name="connsiteX21" fmla="*/ 374286 w 432647"/>
                    <a:gd name="connsiteY21" fmla="*/ 361931 h 430377"/>
                    <a:gd name="connsiteX22" fmla="*/ 365523 w 432647"/>
                    <a:gd name="connsiteY22" fmla="*/ 370761 h 430377"/>
                    <a:gd name="connsiteX23" fmla="*/ 363408 w 432647"/>
                    <a:gd name="connsiteY23" fmla="*/ 371609 h 430377"/>
                    <a:gd name="connsiteX24" fmla="*/ 52103 w 432647"/>
                    <a:gd name="connsiteY24" fmla="*/ 353197 h 430377"/>
                    <a:gd name="connsiteX25" fmla="*/ 49741 w 432647"/>
                    <a:gd name="connsiteY25" fmla="*/ 352082 h 430377"/>
                    <a:gd name="connsiteX26" fmla="*/ 21956 w 432647"/>
                    <a:gd name="connsiteY26" fmla="*/ 308991 h 430377"/>
                    <a:gd name="connsiteX27" fmla="*/ 1392 w 432647"/>
                    <a:gd name="connsiteY27" fmla="*/ 239249 h 430377"/>
                    <a:gd name="connsiteX28" fmla="*/ 4078 w 432647"/>
                    <a:gd name="connsiteY28" fmla="*/ 235849 h 430377"/>
                    <a:gd name="connsiteX29" fmla="*/ 7478 w 432647"/>
                    <a:gd name="connsiteY29" fmla="*/ 238535 h 430377"/>
                    <a:gd name="connsiteX30" fmla="*/ 27462 w 432647"/>
                    <a:gd name="connsiteY30" fmla="*/ 306296 h 430377"/>
                    <a:gd name="connsiteX31" fmla="*/ 54465 w 432647"/>
                    <a:gd name="connsiteY31" fmla="*/ 348177 h 430377"/>
                    <a:gd name="connsiteX32" fmla="*/ 54065 w 432647"/>
                    <a:gd name="connsiteY32" fmla="*/ 352492 h 430377"/>
                    <a:gd name="connsiteX33" fmla="*/ 52103 w 432647"/>
                    <a:gd name="connsiteY33" fmla="*/ 353197 h 430377"/>
                    <a:gd name="connsiteX34" fmla="*/ 391326 w 432647"/>
                    <a:gd name="connsiteY34" fmla="*/ 339100 h 430377"/>
                    <a:gd name="connsiteX35" fmla="*/ 389574 w 432647"/>
                    <a:gd name="connsiteY35" fmla="*/ 338547 h 430377"/>
                    <a:gd name="connsiteX36" fmla="*/ 388812 w 432647"/>
                    <a:gd name="connsiteY36" fmla="*/ 334280 h 430377"/>
                    <a:gd name="connsiteX37" fmla="*/ 426512 w 432647"/>
                    <a:gd name="connsiteY37" fmla="*/ 221114 h 430377"/>
                    <a:gd name="connsiteX38" fmla="*/ 429683 w 432647"/>
                    <a:gd name="connsiteY38" fmla="*/ 218151 h 430377"/>
                    <a:gd name="connsiteX39" fmla="*/ 432646 w 432647"/>
                    <a:gd name="connsiteY39" fmla="*/ 221323 h 430377"/>
                    <a:gd name="connsiteX40" fmla="*/ 393841 w 432647"/>
                    <a:gd name="connsiteY40" fmla="*/ 337776 h 430377"/>
                    <a:gd name="connsiteX41" fmla="*/ 391326 w 432647"/>
                    <a:gd name="connsiteY41" fmla="*/ 339100 h 430377"/>
                    <a:gd name="connsiteX42" fmla="*/ 3068 w 432647"/>
                    <a:gd name="connsiteY42" fmla="*/ 211331 h 430377"/>
                    <a:gd name="connsiteX43" fmla="*/ 2982 w 432647"/>
                    <a:gd name="connsiteY43" fmla="*/ 211322 h 430377"/>
                    <a:gd name="connsiteX44" fmla="*/ 1 w 432647"/>
                    <a:gd name="connsiteY44" fmla="*/ 208169 h 430377"/>
                    <a:gd name="connsiteX45" fmla="*/ 706 w 432647"/>
                    <a:gd name="connsiteY45" fmla="*/ 195739 h 430377"/>
                    <a:gd name="connsiteX46" fmla="*/ 4021 w 432647"/>
                    <a:gd name="connsiteY46" fmla="*/ 192948 h 430377"/>
                    <a:gd name="connsiteX47" fmla="*/ 6812 w 432647"/>
                    <a:gd name="connsiteY47" fmla="*/ 196263 h 430377"/>
                    <a:gd name="connsiteX48" fmla="*/ 6126 w 432647"/>
                    <a:gd name="connsiteY48" fmla="*/ 208341 h 430377"/>
                    <a:gd name="connsiteX49" fmla="*/ 3068 w 432647"/>
                    <a:gd name="connsiteY49" fmla="*/ 211331 h 430377"/>
                    <a:gd name="connsiteX50" fmla="*/ 413062 w 432647"/>
                    <a:gd name="connsiteY50" fmla="*/ 134474 h 430377"/>
                    <a:gd name="connsiteX51" fmla="*/ 410233 w 432647"/>
                    <a:gd name="connsiteY51" fmla="*/ 132588 h 430377"/>
                    <a:gd name="connsiteX52" fmla="*/ 405233 w 432647"/>
                    <a:gd name="connsiteY52" fmla="*/ 121587 h 430377"/>
                    <a:gd name="connsiteX53" fmla="*/ 406633 w 432647"/>
                    <a:gd name="connsiteY53" fmla="*/ 117482 h 430377"/>
                    <a:gd name="connsiteX54" fmla="*/ 410738 w 432647"/>
                    <a:gd name="connsiteY54" fmla="*/ 118882 h 430377"/>
                    <a:gd name="connsiteX55" fmla="*/ 415882 w 432647"/>
                    <a:gd name="connsiteY55" fmla="*/ 130207 h 430377"/>
                    <a:gd name="connsiteX56" fmla="*/ 414243 w 432647"/>
                    <a:gd name="connsiteY56" fmla="*/ 134217 h 430377"/>
                    <a:gd name="connsiteX57" fmla="*/ 413062 w 432647"/>
                    <a:gd name="connsiteY57" fmla="*/ 134474 h 430377"/>
                    <a:gd name="connsiteX58" fmla="*/ 30729 w 432647"/>
                    <a:gd name="connsiteY58" fmla="*/ 111843 h 430377"/>
                    <a:gd name="connsiteX59" fmla="*/ 29224 w 432647"/>
                    <a:gd name="connsiteY59" fmla="*/ 111443 h 430377"/>
                    <a:gd name="connsiteX60" fmla="*/ 28062 w 432647"/>
                    <a:gd name="connsiteY60" fmla="*/ 107261 h 430377"/>
                    <a:gd name="connsiteX61" fmla="*/ 116368 w 432647"/>
                    <a:gd name="connsiteY61" fmla="*/ 22041 h 430377"/>
                    <a:gd name="connsiteX62" fmla="*/ 120502 w 432647"/>
                    <a:gd name="connsiteY62" fmla="*/ 23346 h 430377"/>
                    <a:gd name="connsiteX63" fmla="*/ 119197 w 432647"/>
                    <a:gd name="connsiteY63" fmla="*/ 27480 h 430377"/>
                    <a:gd name="connsiteX64" fmla="*/ 33405 w 432647"/>
                    <a:gd name="connsiteY64" fmla="*/ 110281 h 430377"/>
                    <a:gd name="connsiteX65" fmla="*/ 30729 w 432647"/>
                    <a:gd name="connsiteY65" fmla="*/ 111843 h 430377"/>
                    <a:gd name="connsiteX66" fmla="*/ 387192 w 432647"/>
                    <a:gd name="connsiteY66" fmla="*/ 89211 h 430377"/>
                    <a:gd name="connsiteX67" fmla="*/ 384725 w 432647"/>
                    <a:gd name="connsiteY67" fmla="*/ 87973 h 430377"/>
                    <a:gd name="connsiteX68" fmla="*/ 377220 w 432647"/>
                    <a:gd name="connsiteY68" fmla="*/ 78496 h 430377"/>
                    <a:gd name="connsiteX69" fmla="*/ 377601 w 432647"/>
                    <a:gd name="connsiteY69" fmla="*/ 74171 h 430377"/>
                    <a:gd name="connsiteX70" fmla="*/ 381925 w 432647"/>
                    <a:gd name="connsiteY70" fmla="*/ 74552 h 430377"/>
                    <a:gd name="connsiteX71" fmla="*/ 389650 w 432647"/>
                    <a:gd name="connsiteY71" fmla="*/ 84306 h 430377"/>
                    <a:gd name="connsiteX72" fmla="*/ 389021 w 432647"/>
                    <a:gd name="connsiteY72" fmla="*/ 88602 h 430377"/>
                    <a:gd name="connsiteX73" fmla="*/ 387192 w 432647"/>
                    <a:gd name="connsiteY73" fmla="*/ 89211 h 430377"/>
                    <a:gd name="connsiteX74" fmla="*/ 358217 w 432647"/>
                    <a:gd name="connsiteY74" fmla="*/ 57626 h 430377"/>
                    <a:gd name="connsiteX75" fmla="*/ 356179 w 432647"/>
                    <a:gd name="connsiteY75" fmla="*/ 56855 h 430377"/>
                    <a:gd name="connsiteX76" fmla="*/ 248232 w 432647"/>
                    <a:gd name="connsiteY76" fmla="*/ 6106 h 430377"/>
                    <a:gd name="connsiteX77" fmla="*/ 245670 w 432647"/>
                    <a:gd name="connsiteY77" fmla="*/ 2601 h 430377"/>
                    <a:gd name="connsiteX78" fmla="*/ 249175 w 432647"/>
                    <a:gd name="connsiteY78" fmla="*/ 38 h 430377"/>
                    <a:gd name="connsiteX79" fmla="*/ 360256 w 432647"/>
                    <a:gd name="connsiteY79" fmla="*/ 52264 h 430377"/>
                    <a:gd name="connsiteX80" fmla="*/ 360513 w 432647"/>
                    <a:gd name="connsiteY80" fmla="*/ 56588 h 430377"/>
                    <a:gd name="connsiteX81" fmla="*/ 358217 w 432647"/>
                    <a:gd name="connsiteY81" fmla="*/ 57626 h 430377"/>
                    <a:gd name="connsiteX82" fmla="*/ 145896 w 432647"/>
                    <a:gd name="connsiteY82" fmla="*/ 15640 h 430377"/>
                    <a:gd name="connsiteX83" fmla="*/ 143000 w 432647"/>
                    <a:gd name="connsiteY83" fmla="*/ 13592 h 430377"/>
                    <a:gd name="connsiteX84" fmla="*/ 144876 w 432647"/>
                    <a:gd name="connsiteY84" fmla="*/ 9678 h 430377"/>
                    <a:gd name="connsiteX85" fmla="*/ 156735 w 432647"/>
                    <a:gd name="connsiteY85" fmla="*/ 5887 h 430377"/>
                    <a:gd name="connsiteX86" fmla="*/ 160526 w 432647"/>
                    <a:gd name="connsiteY86" fmla="*/ 7992 h 430377"/>
                    <a:gd name="connsiteX87" fmla="*/ 158421 w 432647"/>
                    <a:gd name="connsiteY87" fmla="*/ 11783 h 430377"/>
                    <a:gd name="connsiteX88" fmla="*/ 146905 w 432647"/>
                    <a:gd name="connsiteY88" fmla="*/ 15459 h 430377"/>
                    <a:gd name="connsiteX89" fmla="*/ 145896 w 432647"/>
                    <a:gd name="connsiteY89" fmla="*/ 15640 h 430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432647" h="430377">
                      <a:moveTo>
                        <a:pt x="216504" y="430378"/>
                      </a:moveTo>
                      <a:cubicBezTo>
                        <a:pt x="198740" y="430378"/>
                        <a:pt x="180967" y="428178"/>
                        <a:pt x="163660" y="423825"/>
                      </a:cubicBezTo>
                      <a:cubicBezTo>
                        <a:pt x="162021" y="423406"/>
                        <a:pt x="161021" y="421739"/>
                        <a:pt x="161431" y="420100"/>
                      </a:cubicBezTo>
                      <a:cubicBezTo>
                        <a:pt x="161850" y="418453"/>
                        <a:pt x="163545" y="417471"/>
                        <a:pt x="165155" y="417871"/>
                      </a:cubicBezTo>
                      <a:cubicBezTo>
                        <a:pt x="204465" y="427768"/>
                        <a:pt x="246051" y="426044"/>
                        <a:pt x="284313" y="412928"/>
                      </a:cubicBezTo>
                      <a:cubicBezTo>
                        <a:pt x="285913" y="412376"/>
                        <a:pt x="287656" y="413223"/>
                        <a:pt x="288209" y="414833"/>
                      </a:cubicBezTo>
                      <a:cubicBezTo>
                        <a:pt x="288761" y="416433"/>
                        <a:pt x="287904" y="418186"/>
                        <a:pt x="286304" y="418729"/>
                      </a:cubicBezTo>
                      <a:cubicBezTo>
                        <a:pt x="263767" y="426463"/>
                        <a:pt x="240279" y="430378"/>
                        <a:pt x="216504" y="430378"/>
                      </a:cubicBezTo>
                      <a:close/>
                      <a:moveTo>
                        <a:pt x="135294" y="414328"/>
                      </a:moveTo>
                      <a:cubicBezTo>
                        <a:pt x="134904" y="414328"/>
                        <a:pt x="134513" y="414252"/>
                        <a:pt x="134132" y="414090"/>
                      </a:cubicBezTo>
                      <a:cubicBezTo>
                        <a:pt x="130303" y="412518"/>
                        <a:pt x="126503" y="410832"/>
                        <a:pt x="122769" y="409042"/>
                      </a:cubicBezTo>
                      <a:cubicBezTo>
                        <a:pt x="121235" y="408318"/>
                        <a:pt x="120597" y="406480"/>
                        <a:pt x="121330" y="404946"/>
                      </a:cubicBezTo>
                      <a:cubicBezTo>
                        <a:pt x="122064" y="403413"/>
                        <a:pt x="123902" y="402765"/>
                        <a:pt x="125426" y="403517"/>
                      </a:cubicBezTo>
                      <a:cubicBezTo>
                        <a:pt x="129065" y="405260"/>
                        <a:pt x="132751" y="406880"/>
                        <a:pt x="136475" y="408423"/>
                      </a:cubicBezTo>
                      <a:cubicBezTo>
                        <a:pt x="138037" y="409061"/>
                        <a:pt x="138790" y="410861"/>
                        <a:pt x="138142" y="412423"/>
                      </a:cubicBezTo>
                      <a:cubicBezTo>
                        <a:pt x="137647" y="413614"/>
                        <a:pt x="136504" y="414328"/>
                        <a:pt x="135294" y="414328"/>
                      </a:cubicBezTo>
                      <a:close/>
                      <a:moveTo>
                        <a:pt x="363408" y="371609"/>
                      </a:moveTo>
                      <a:cubicBezTo>
                        <a:pt x="362589" y="371609"/>
                        <a:pt x="361780" y="371285"/>
                        <a:pt x="361179" y="370647"/>
                      </a:cubicBezTo>
                      <a:cubicBezTo>
                        <a:pt x="360018" y="369418"/>
                        <a:pt x="360065" y="367475"/>
                        <a:pt x="361294" y="366313"/>
                      </a:cubicBezTo>
                      <a:cubicBezTo>
                        <a:pt x="364228" y="363531"/>
                        <a:pt x="367056" y="360674"/>
                        <a:pt x="369800" y="357750"/>
                      </a:cubicBezTo>
                      <a:cubicBezTo>
                        <a:pt x="370962" y="356502"/>
                        <a:pt x="372895" y="356454"/>
                        <a:pt x="374143" y="357597"/>
                      </a:cubicBezTo>
                      <a:cubicBezTo>
                        <a:pt x="375381" y="358759"/>
                        <a:pt x="375439" y="360693"/>
                        <a:pt x="374286" y="361931"/>
                      </a:cubicBezTo>
                      <a:cubicBezTo>
                        <a:pt x="371457" y="364951"/>
                        <a:pt x="368533" y="367903"/>
                        <a:pt x="365523" y="370761"/>
                      </a:cubicBezTo>
                      <a:cubicBezTo>
                        <a:pt x="364923" y="371332"/>
                        <a:pt x="364170" y="371609"/>
                        <a:pt x="363408" y="371609"/>
                      </a:cubicBezTo>
                      <a:close/>
                      <a:moveTo>
                        <a:pt x="52103" y="353197"/>
                      </a:moveTo>
                      <a:cubicBezTo>
                        <a:pt x="51227" y="353197"/>
                        <a:pt x="50350" y="352816"/>
                        <a:pt x="49741" y="352082"/>
                      </a:cubicBezTo>
                      <a:cubicBezTo>
                        <a:pt x="38863" y="338947"/>
                        <a:pt x="29519" y="324450"/>
                        <a:pt x="21956" y="308991"/>
                      </a:cubicBezTo>
                      <a:cubicBezTo>
                        <a:pt x="11155" y="286912"/>
                        <a:pt x="4240" y="263443"/>
                        <a:pt x="1392" y="239249"/>
                      </a:cubicBezTo>
                      <a:cubicBezTo>
                        <a:pt x="1192" y="237563"/>
                        <a:pt x="2392" y="236049"/>
                        <a:pt x="4078" y="235849"/>
                      </a:cubicBezTo>
                      <a:cubicBezTo>
                        <a:pt x="5754" y="235649"/>
                        <a:pt x="7288" y="236849"/>
                        <a:pt x="7478" y="238535"/>
                      </a:cubicBezTo>
                      <a:cubicBezTo>
                        <a:pt x="10240" y="262043"/>
                        <a:pt x="16965" y="284836"/>
                        <a:pt x="27462" y="306296"/>
                      </a:cubicBezTo>
                      <a:cubicBezTo>
                        <a:pt x="34815" y="321317"/>
                        <a:pt x="43892" y="335414"/>
                        <a:pt x="54465" y="348177"/>
                      </a:cubicBezTo>
                      <a:cubicBezTo>
                        <a:pt x="55541" y="349482"/>
                        <a:pt x="55360" y="351416"/>
                        <a:pt x="54065" y="352492"/>
                      </a:cubicBezTo>
                      <a:cubicBezTo>
                        <a:pt x="53484" y="352968"/>
                        <a:pt x="52789" y="353197"/>
                        <a:pt x="52103" y="353197"/>
                      </a:cubicBezTo>
                      <a:close/>
                      <a:moveTo>
                        <a:pt x="391326" y="339100"/>
                      </a:moveTo>
                      <a:cubicBezTo>
                        <a:pt x="390726" y="339100"/>
                        <a:pt x="390116" y="338919"/>
                        <a:pt x="389574" y="338547"/>
                      </a:cubicBezTo>
                      <a:cubicBezTo>
                        <a:pt x="388183" y="337576"/>
                        <a:pt x="387840" y="335661"/>
                        <a:pt x="388812" y="334280"/>
                      </a:cubicBezTo>
                      <a:cubicBezTo>
                        <a:pt x="412053" y="300885"/>
                        <a:pt x="425092" y="261757"/>
                        <a:pt x="426512" y="221114"/>
                      </a:cubicBezTo>
                      <a:cubicBezTo>
                        <a:pt x="426569" y="219418"/>
                        <a:pt x="427683" y="218094"/>
                        <a:pt x="429683" y="218151"/>
                      </a:cubicBezTo>
                      <a:cubicBezTo>
                        <a:pt x="431379" y="218208"/>
                        <a:pt x="432703" y="219628"/>
                        <a:pt x="432646" y="221323"/>
                      </a:cubicBezTo>
                      <a:cubicBezTo>
                        <a:pt x="431188" y="263147"/>
                        <a:pt x="417768" y="303419"/>
                        <a:pt x="393841" y="337776"/>
                      </a:cubicBezTo>
                      <a:cubicBezTo>
                        <a:pt x="393250" y="338633"/>
                        <a:pt x="392298" y="339100"/>
                        <a:pt x="391326" y="339100"/>
                      </a:cubicBezTo>
                      <a:close/>
                      <a:moveTo>
                        <a:pt x="3068" y="211331"/>
                      </a:moveTo>
                      <a:cubicBezTo>
                        <a:pt x="3039" y="211331"/>
                        <a:pt x="3011" y="211322"/>
                        <a:pt x="2982" y="211322"/>
                      </a:cubicBezTo>
                      <a:cubicBezTo>
                        <a:pt x="1287" y="211274"/>
                        <a:pt x="-46" y="209865"/>
                        <a:pt x="1" y="208169"/>
                      </a:cubicBezTo>
                      <a:cubicBezTo>
                        <a:pt x="115" y="204007"/>
                        <a:pt x="354" y="199863"/>
                        <a:pt x="706" y="195739"/>
                      </a:cubicBezTo>
                      <a:cubicBezTo>
                        <a:pt x="849" y="194053"/>
                        <a:pt x="2373" y="192758"/>
                        <a:pt x="4021" y="192948"/>
                      </a:cubicBezTo>
                      <a:cubicBezTo>
                        <a:pt x="5707" y="193091"/>
                        <a:pt x="6964" y="194577"/>
                        <a:pt x="6812" y="196263"/>
                      </a:cubicBezTo>
                      <a:cubicBezTo>
                        <a:pt x="6469" y="200273"/>
                        <a:pt x="6240" y="204302"/>
                        <a:pt x="6126" y="208341"/>
                      </a:cubicBezTo>
                      <a:cubicBezTo>
                        <a:pt x="6087" y="210007"/>
                        <a:pt x="4716" y="211331"/>
                        <a:pt x="3068" y="211331"/>
                      </a:cubicBezTo>
                      <a:close/>
                      <a:moveTo>
                        <a:pt x="413062" y="134474"/>
                      </a:moveTo>
                      <a:cubicBezTo>
                        <a:pt x="411872" y="134474"/>
                        <a:pt x="410729" y="133769"/>
                        <a:pt x="410233" y="132588"/>
                      </a:cubicBezTo>
                      <a:cubicBezTo>
                        <a:pt x="408681" y="128902"/>
                        <a:pt x="407014" y="125225"/>
                        <a:pt x="405233" y="121587"/>
                      </a:cubicBezTo>
                      <a:cubicBezTo>
                        <a:pt x="404480" y="120063"/>
                        <a:pt x="405118" y="118224"/>
                        <a:pt x="406633" y="117482"/>
                      </a:cubicBezTo>
                      <a:cubicBezTo>
                        <a:pt x="408138" y="116748"/>
                        <a:pt x="409995" y="117367"/>
                        <a:pt x="410738" y="118882"/>
                      </a:cubicBezTo>
                      <a:cubicBezTo>
                        <a:pt x="412576" y="122635"/>
                        <a:pt x="414291" y="126407"/>
                        <a:pt x="415882" y="130207"/>
                      </a:cubicBezTo>
                      <a:cubicBezTo>
                        <a:pt x="416539" y="131769"/>
                        <a:pt x="415806" y="133569"/>
                        <a:pt x="414243" y="134217"/>
                      </a:cubicBezTo>
                      <a:cubicBezTo>
                        <a:pt x="413862" y="134398"/>
                        <a:pt x="413453" y="134474"/>
                        <a:pt x="413062" y="134474"/>
                      </a:cubicBezTo>
                      <a:close/>
                      <a:moveTo>
                        <a:pt x="30729" y="111843"/>
                      </a:moveTo>
                      <a:cubicBezTo>
                        <a:pt x="30215" y="111843"/>
                        <a:pt x="29700" y="111709"/>
                        <a:pt x="29224" y="111443"/>
                      </a:cubicBezTo>
                      <a:cubicBezTo>
                        <a:pt x="27748" y="110614"/>
                        <a:pt x="27233" y="108738"/>
                        <a:pt x="28062" y="107261"/>
                      </a:cubicBezTo>
                      <a:cubicBezTo>
                        <a:pt x="48645" y="70857"/>
                        <a:pt x="79173" y="41386"/>
                        <a:pt x="116368" y="22041"/>
                      </a:cubicBezTo>
                      <a:cubicBezTo>
                        <a:pt x="117882" y="21260"/>
                        <a:pt x="119730" y="21851"/>
                        <a:pt x="120502" y="23346"/>
                      </a:cubicBezTo>
                      <a:cubicBezTo>
                        <a:pt x="121283" y="24851"/>
                        <a:pt x="120702" y="26699"/>
                        <a:pt x="119197" y="27480"/>
                      </a:cubicBezTo>
                      <a:cubicBezTo>
                        <a:pt x="83069" y="46282"/>
                        <a:pt x="53408" y="74905"/>
                        <a:pt x="33405" y="110281"/>
                      </a:cubicBezTo>
                      <a:cubicBezTo>
                        <a:pt x="32843" y="111281"/>
                        <a:pt x="31796" y="111843"/>
                        <a:pt x="30729" y="111843"/>
                      </a:cubicBezTo>
                      <a:close/>
                      <a:moveTo>
                        <a:pt x="387192" y="89211"/>
                      </a:moveTo>
                      <a:cubicBezTo>
                        <a:pt x="386249" y="89211"/>
                        <a:pt x="385335" y="88783"/>
                        <a:pt x="384725" y="87973"/>
                      </a:cubicBezTo>
                      <a:cubicBezTo>
                        <a:pt x="382306" y="84735"/>
                        <a:pt x="379801" y="81572"/>
                        <a:pt x="377220" y="78496"/>
                      </a:cubicBezTo>
                      <a:cubicBezTo>
                        <a:pt x="376134" y="77200"/>
                        <a:pt x="376296" y="75267"/>
                        <a:pt x="377601" y="74171"/>
                      </a:cubicBezTo>
                      <a:cubicBezTo>
                        <a:pt x="378887" y="73086"/>
                        <a:pt x="380820" y="73247"/>
                        <a:pt x="381925" y="74552"/>
                      </a:cubicBezTo>
                      <a:cubicBezTo>
                        <a:pt x="384582" y="77705"/>
                        <a:pt x="387154" y="80963"/>
                        <a:pt x="389650" y="84306"/>
                      </a:cubicBezTo>
                      <a:cubicBezTo>
                        <a:pt x="390659" y="85668"/>
                        <a:pt x="390383" y="87583"/>
                        <a:pt x="389021" y="88602"/>
                      </a:cubicBezTo>
                      <a:cubicBezTo>
                        <a:pt x="388478" y="89011"/>
                        <a:pt x="387830" y="89211"/>
                        <a:pt x="387192" y="89211"/>
                      </a:cubicBezTo>
                      <a:close/>
                      <a:moveTo>
                        <a:pt x="358217" y="57626"/>
                      </a:moveTo>
                      <a:cubicBezTo>
                        <a:pt x="357493" y="57626"/>
                        <a:pt x="356760" y="57369"/>
                        <a:pt x="356179" y="56855"/>
                      </a:cubicBezTo>
                      <a:cubicBezTo>
                        <a:pt x="325832" y="29871"/>
                        <a:pt x="288513" y="12326"/>
                        <a:pt x="248232" y="6106"/>
                      </a:cubicBezTo>
                      <a:cubicBezTo>
                        <a:pt x="246556" y="5849"/>
                        <a:pt x="245413" y="4277"/>
                        <a:pt x="245670" y="2601"/>
                      </a:cubicBezTo>
                      <a:cubicBezTo>
                        <a:pt x="245927" y="924"/>
                        <a:pt x="247508" y="-228"/>
                        <a:pt x="249175" y="38"/>
                      </a:cubicBezTo>
                      <a:cubicBezTo>
                        <a:pt x="290618" y="6439"/>
                        <a:pt x="329033" y="24489"/>
                        <a:pt x="360256" y="52264"/>
                      </a:cubicBezTo>
                      <a:cubicBezTo>
                        <a:pt x="361523" y="53388"/>
                        <a:pt x="361637" y="55331"/>
                        <a:pt x="360513" y="56588"/>
                      </a:cubicBezTo>
                      <a:cubicBezTo>
                        <a:pt x="359903" y="57274"/>
                        <a:pt x="359065" y="57626"/>
                        <a:pt x="358217" y="57626"/>
                      </a:cubicBezTo>
                      <a:close/>
                      <a:moveTo>
                        <a:pt x="145896" y="15640"/>
                      </a:moveTo>
                      <a:cubicBezTo>
                        <a:pt x="144629" y="15640"/>
                        <a:pt x="143448" y="14850"/>
                        <a:pt x="143000" y="13592"/>
                      </a:cubicBezTo>
                      <a:cubicBezTo>
                        <a:pt x="142438" y="11992"/>
                        <a:pt x="143276" y="10240"/>
                        <a:pt x="144876" y="9678"/>
                      </a:cubicBezTo>
                      <a:cubicBezTo>
                        <a:pt x="148810" y="8296"/>
                        <a:pt x="152763" y="7039"/>
                        <a:pt x="156735" y="5887"/>
                      </a:cubicBezTo>
                      <a:cubicBezTo>
                        <a:pt x="158383" y="5439"/>
                        <a:pt x="160069" y="6363"/>
                        <a:pt x="160526" y="7992"/>
                      </a:cubicBezTo>
                      <a:cubicBezTo>
                        <a:pt x="160993" y="9620"/>
                        <a:pt x="160050" y="11316"/>
                        <a:pt x="158421" y="11783"/>
                      </a:cubicBezTo>
                      <a:cubicBezTo>
                        <a:pt x="154573" y="12888"/>
                        <a:pt x="150725" y="14116"/>
                        <a:pt x="146905" y="15459"/>
                      </a:cubicBezTo>
                      <a:cubicBezTo>
                        <a:pt x="146581" y="15583"/>
                        <a:pt x="146239" y="15640"/>
                        <a:pt x="145896" y="156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" name="Graphic 2">
                <a:extLst>
                  <a:ext uri="{FF2B5EF4-FFF2-40B4-BE49-F238E27FC236}">
                    <a16:creationId xmlns:a16="http://schemas.microsoft.com/office/drawing/2014/main" id="{635176E3-15A9-3323-3E4B-9212554296BD}"/>
                  </a:ext>
                </a:extLst>
              </p:cNvPr>
              <p:cNvGrpSpPr/>
              <p:nvPr/>
            </p:nvGrpSpPr>
            <p:grpSpPr>
              <a:xfrm>
                <a:off x="4875361" y="1080496"/>
                <a:ext cx="573380" cy="574319"/>
                <a:chOff x="4875361" y="1080496"/>
                <a:chExt cx="573380" cy="574319"/>
              </a:xfrm>
            </p:grpSpPr>
            <p:grpSp>
              <p:nvGrpSpPr>
                <p:cNvPr id="14" name="Graphic 2">
                  <a:extLst>
                    <a:ext uri="{FF2B5EF4-FFF2-40B4-BE49-F238E27FC236}">
                      <a16:creationId xmlns:a16="http://schemas.microsoft.com/office/drawing/2014/main" id="{C316944C-5179-14BE-B977-B7872ED4736E}"/>
                    </a:ext>
                  </a:extLst>
                </p:cNvPr>
                <p:cNvGrpSpPr/>
                <p:nvPr/>
              </p:nvGrpSpPr>
              <p:grpSpPr>
                <a:xfrm>
                  <a:off x="4918313" y="1123450"/>
                  <a:ext cx="488412" cy="488367"/>
                  <a:chOff x="4918313" y="1123450"/>
                  <a:chExt cx="488412" cy="488367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AE14E6BA-8D40-AE6B-C547-052154914DDA}"/>
                      </a:ext>
                    </a:extLst>
                  </p:cNvPr>
                  <p:cNvSpPr/>
                  <p:nvPr/>
                </p:nvSpPr>
                <p:spPr>
                  <a:xfrm>
                    <a:off x="4918313" y="1123450"/>
                    <a:ext cx="488412" cy="488367"/>
                  </a:xfrm>
                  <a:custGeom>
                    <a:avLst/>
                    <a:gdLst>
                      <a:gd name="connsiteX0" fmla="*/ 486096 w 488412"/>
                      <a:gd name="connsiteY0" fmla="*/ 210887 h 488367"/>
                      <a:gd name="connsiteX1" fmla="*/ 455187 w 488412"/>
                      <a:gd name="connsiteY1" fmla="*/ 366926 h 488367"/>
                      <a:gd name="connsiteX2" fmla="*/ 277613 w 488412"/>
                      <a:gd name="connsiteY2" fmla="*/ 486084 h 488367"/>
                      <a:gd name="connsiteX3" fmla="*/ 234588 w 488412"/>
                      <a:gd name="connsiteY3" fmla="*/ 488160 h 488367"/>
                      <a:gd name="connsiteX4" fmla="*/ 219138 w 488412"/>
                      <a:gd name="connsiteY4" fmla="*/ 487008 h 488367"/>
                      <a:gd name="connsiteX5" fmla="*/ 104086 w 488412"/>
                      <a:gd name="connsiteY5" fmla="*/ 444040 h 488367"/>
                      <a:gd name="connsiteX6" fmla="*/ 104000 w 488412"/>
                      <a:gd name="connsiteY6" fmla="*/ 443974 h 488367"/>
                      <a:gd name="connsiteX7" fmla="*/ 87560 w 488412"/>
                      <a:gd name="connsiteY7" fmla="*/ 431448 h 488367"/>
                      <a:gd name="connsiteX8" fmla="*/ 65910 w 488412"/>
                      <a:gd name="connsiteY8" fmla="*/ 410931 h 488367"/>
                      <a:gd name="connsiteX9" fmla="*/ 2321 w 488412"/>
                      <a:gd name="connsiteY9" fmla="*/ 277620 h 488367"/>
                      <a:gd name="connsiteX10" fmla="*/ 210871 w 488412"/>
                      <a:gd name="connsiteY10" fmla="*/ 2318 h 488367"/>
                      <a:gd name="connsiteX11" fmla="*/ 486096 w 488412"/>
                      <a:gd name="connsiteY11" fmla="*/ 210887 h 488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88412" h="488367">
                        <a:moveTo>
                          <a:pt x="486096" y="210887"/>
                        </a:moveTo>
                        <a:cubicBezTo>
                          <a:pt x="493849" y="267094"/>
                          <a:pt x="481790" y="321435"/>
                          <a:pt x="455187" y="366926"/>
                        </a:cubicBezTo>
                        <a:cubicBezTo>
                          <a:pt x="418878" y="429543"/>
                          <a:pt x="354946" y="475425"/>
                          <a:pt x="277613" y="486084"/>
                        </a:cubicBezTo>
                        <a:cubicBezTo>
                          <a:pt x="263097" y="488084"/>
                          <a:pt x="248723" y="488751"/>
                          <a:pt x="234588" y="488160"/>
                        </a:cubicBezTo>
                        <a:cubicBezTo>
                          <a:pt x="229397" y="488055"/>
                          <a:pt x="224254" y="487693"/>
                          <a:pt x="219138" y="487008"/>
                        </a:cubicBezTo>
                        <a:cubicBezTo>
                          <a:pt x="177057" y="482788"/>
                          <a:pt x="137576" y="467605"/>
                          <a:pt x="104086" y="444040"/>
                        </a:cubicBezTo>
                        <a:lnTo>
                          <a:pt x="104000" y="443974"/>
                        </a:lnTo>
                        <a:cubicBezTo>
                          <a:pt x="98295" y="440164"/>
                          <a:pt x="92780" y="435906"/>
                          <a:pt x="87560" y="431448"/>
                        </a:cubicBezTo>
                        <a:cubicBezTo>
                          <a:pt x="79950" y="425105"/>
                          <a:pt x="72673" y="418218"/>
                          <a:pt x="65910" y="410931"/>
                        </a:cubicBezTo>
                        <a:cubicBezTo>
                          <a:pt x="32496" y="375441"/>
                          <a:pt x="9484" y="329550"/>
                          <a:pt x="2321" y="277620"/>
                        </a:cubicBezTo>
                        <a:cubicBezTo>
                          <a:pt x="-16110" y="143993"/>
                          <a:pt x="77244" y="20759"/>
                          <a:pt x="210871" y="2318"/>
                        </a:cubicBezTo>
                        <a:cubicBezTo>
                          <a:pt x="344421" y="-16103"/>
                          <a:pt x="467655" y="77261"/>
                          <a:pt x="486096" y="210887"/>
                        </a:cubicBezTo>
                        <a:close/>
                      </a:path>
                    </a:pathLst>
                  </a:custGeom>
                  <a:solidFill>
                    <a:srgbClr val="91BA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8" name="Graphic 2">
                    <a:extLst>
                      <a:ext uri="{FF2B5EF4-FFF2-40B4-BE49-F238E27FC236}">
                        <a16:creationId xmlns:a16="http://schemas.microsoft.com/office/drawing/2014/main" id="{8D688687-0181-0B35-4803-70C2311AAF6E}"/>
                      </a:ext>
                    </a:extLst>
                  </p:cNvPr>
                  <p:cNvGrpSpPr/>
                  <p:nvPr/>
                </p:nvGrpSpPr>
                <p:grpSpPr>
                  <a:xfrm>
                    <a:off x="4984223" y="1150426"/>
                    <a:ext cx="389277" cy="461391"/>
                    <a:chOff x="4984223" y="1150426"/>
                    <a:chExt cx="389277" cy="461391"/>
                  </a:xfrm>
                </p:grpSpPr>
                <p:grpSp>
                  <p:nvGrpSpPr>
                    <p:cNvPr id="19" name="Graphic 2">
                      <a:extLst>
                        <a:ext uri="{FF2B5EF4-FFF2-40B4-BE49-F238E27FC236}">
                          <a16:creationId xmlns:a16="http://schemas.microsoft.com/office/drawing/2014/main" id="{AE48CF6D-2B54-6903-79B7-8875C8FAB5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4223" y="1514322"/>
                      <a:ext cx="38090" cy="53092"/>
                      <a:chOff x="4984223" y="1514322"/>
                      <a:chExt cx="38090" cy="53092"/>
                    </a:xfrm>
                  </p:grpSpPr>
                  <p:sp>
                    <p:nvSpPr>
                      <p:cNvPr id="1389" name="Freeform: Shape 1388">
                        <a:extLst>
                          <a:ext uri="{FF2B5EF4-FFF2-40B4-BE49-F238E27FC236}">
                            <a16:creationId xmlns:a16="http://schemas.microsoft.com/office/drawing/2014/main" id="{23664969-9223-0715-068D-B8624D383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4223" y="1514408"/>
                        <a:ext cx="38090" cy="53006"/>
                      </a:xfrm>
                      <a:custGeom>
                        <a:avLst/>
                        <a:gdLst>
                          <a:gd name="connsiteX0" fmla="*/ 38090 w 38090"/>
                          <a:gd name="connsiteY0" fmla="*/ 53007 h 53006"/>
                          <a:gd name="connsiteX1" fmla="*/ 21650 w 38090"/>
                          <a:gd name="connsiteY1" fmla="*/ 40481 h 53006"/>
                          <a:gd name="connsiteX2" fmla="*/ 0 w 38090"/>
                          <a:gd name="connsiteY2" fmla="*/ 19964 h 53006"/>
                          <a:gd name="connsiteX3" fmla="*/ 21584 w 38090"/>
                          <a:gd name="connsiteY3" fmla="*/ 1867 h 53006"/>
                          <a:gd name="connsiteX4" fmla="*/ 25784 w 38090"/>
                          <a:gd name="connsiteY4" fmla="*/ 133 h 53006"/>
                          <a:gd name="connsiteX5" fmla="*/ 25860 w 38090"/>
                          <a:gd name="connsiteY5" fmla="*/ 124 h 53006"/>
                          <a:gd name="connsiteX6" fmla="*/ 26175 w 38090"/>
                          <a:gd name="connsiteY6" fmla="*/ 0 h 53006"/>
                          <a:gd name="connsiteX7" fmla="*/ 38090 w 38090"/>
                          <a:gd name="connsiteY7" fmla="*/ 53007 h 530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8090" h="53006">
                            <a:moveTo>
                              <a:pt x="38090" y="53007"/>
                            </a:moveTo>
                            <a:cubicBezTo>
                              <a:pt x="32385" y="49197"/>
                              <a:pt x="26870" y="44939"/>
                              <a:pt x="21650" y="40481"/>
                            </a:cubicBezTo>
                            <a:cubicBezTo>
                              <a:pt x="14040" y="34138"/>
                              <a:pt x="6763" y="27251"/>
                              <a:pt x="0" y="19964"/>
                            </a:cubicBezTo>
                            <a:cubicBezTo>
                              <a:pt x="7153" y="11668"/>
                              <a:pt x="14335" y="5334"/>
                              <a:pt x="21584" y="1867"/>
                            </a:cubicBezTo>
                            <a:cubicBezTo>
                              <a:pt x="22965" y="1181"/>
                              <a:pt x="24365" y="581"/>
                              <a:pt x="25784" y="133"/>
                            </a:cubicBezTo>
                            <a:lnTo>
                              <a:pt x="25860" y="124"/>
                            </a:lnTo>
                            <a:cubicBezTo>
                              <a:pt x="25927" y="29"/>
                              <a:pt x="26089" y="10"/>
                              <a:pt x="26175" y="0"/>
                            </a:cubicBezTo>
                            <a:lnTo>
                              <a:pt x="38090" y="53007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90" name="Freeform: Shape 1389">
                        <a:extLst>
                          <a:ext uri="{FF2B5EF4-FFF2-40B4-BE49-F238E27FC236}">
                            <a16:creationId xmlns:a16="http://schemas.microsoft.com/office/drawing/2014/main" id="{D1EB17E6-82A4-7916-580D-BD68979A3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4223" y="1514322"/>
                        <a:ext cx="38090" cy="53092"/>
                      </a:xfrm>
                      <a:custGeom>
                        <a:avLst/>
                        <a:gdLst>
                          <a:gd name="connsiteX0" fmla="*/ 38090 w 38090"/>
                          <a:gd name="connsiteY0" fmla="*/ 53092 h 53092"/>
                          <a:gd name="connsiteX1" fmla="*/ 21650 w 38090"/>
                          <a:gd name="connsiteY1" fmla="*/ 40567 h 53092"/>
                          <a:gd name="connsiteX2" fmla="*/ 0 w 38090"/>
                          <a:gd name="connsiteY2" fmla="*/ 20050 h 53092"/>
                          <a:gd name="connsiteX3" fmla="*/ 21584 w 38090"/>
                          <a:gd name="connsiteY3" fmla="*/ 1953 h 53092"/>
                          <a:gd name="connsiteX4" fmla="*/ 25775 w 38090"/>
                          <a:gd name="connsiteY4" fmla="*/ 143 h 53092"/>
                          <a:gd name="connsiteX5" fmla="*/ 25851 w 38090"/>
                          <a:gd name="connsiteY5" fmla="*/ 133 h 53092"/>
                          <a:gd name="connsiteX6" fmla="*/ 26241 w 38090"/>
                          <a:gd name="connsiteY6" fmla="*/ 0 h 53092"/>
                          <a:gd name="connsiteX7" fmla="*/ 26251 w 38090"/>
                          <a:gd name="connsiteY7" fmla="*/ 76 h 53092"/>
                          <a:gd name="connsiteX8" fmla="*/ 38090 w 38090"/>
                          <a:gd name="connsiteY8" fmla="*/ 53092 h 530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8090" h="53092">
                            <a:moveTo>
                              <a:pt x="38090" y="53092"/>
                            </a:moveTo>
                            <a:cubicBezTo>
                              <a:pt x="32385" y="49282"/>
                              <a:pt x="26870" y="45025"/>
                              <a:pt x="21650" y="40567"/>
                            </a:cubicBezTo>
                            <a:cubicBezTo>
                              <a:pt x="14040" y="34223"/>
                              <a:pt x="6763" y="27337"/>
                              <a:pt x="0" y="20050"/>
                            </a:cubicBezTo>
                            <a:cubicBezTo>
                              <a:pt x="7153" y="11754"/>
                              <a:pt x="14335" y="5420"/>
                              <a:pt x="21584" y="1953"/>
                            </a:cubicBezTo>
                            <a:cubicBezTo>
                              <a:pt x="22955" y="1191"/>
                              <a:pt x="24355" y="581"/>
                              <a:pt x="25775" y="143"/>
                            </a:cubicBezTo>
                            <a:cubicBezTo>
                              <a:pt x="25775" y="143"/>
                              <a:pt x="25775" y="143"/>
                              <a:pt x="25851" y="133"/>
                            </a:cubicBezTo>
                            <a:cubicBezTo>
                              <a:pt x="26013" y="114"/>
                              <a:pt x="26079" y="19"/>
                              <a:pt x="26241" y="0"/>
                            </a:cubicBezTo>
                            <a:lnTo>
                              <a:pt x="26251" y="76"/>
                            </a:lnTo>
                            <a:lnTo>
                              <a:pt x="38090" y="53092"/>
                            </a:lnTo>
                            <a:close/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0" name="Graphic 2">
                      <a:extLst>
                        <a:ext uri="{FF2B5EF4-FFF2-40B4-BE49-F238E27FC236}">
                          <a16:creationId xmlns:a16="http://schemas.microsoft.com/office/drawing/2014/main" id="{EF350E41-E888-C30E-4551-3CBAC7375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5873" y="1487701"/>
                      <a:ext cx="367626" cy="124116"/>
                      <a:chOff x="5005873" y="1487701"/>
                      <a:chExt cx="367626" cy="124116"/>
                    </a:xfrm>
                  </p:grpSpPr>
                  <p:sp>
                    <p:nvSpPr>
                      <p:cNvPr id="1387" name="Freeform: Shape 1386">
                        <a:extLst>
                          <a:ext uri="{FF2B5EF4-FFF2-40B4-BE49-F238E27FC236}">
                            <a16:creationId xmlns:a16="http://schemas.microsoft.com/office/drawing/2014/main" id="{5440AAE5-EED9-869E-A2CD-D9348FF53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5873" y="1487701"/>
                        <a:ext cx="367626" cy="124116"/>
                      </a:xfrm>
                      <a:custGeom>
                        <a:avLst/>
                        <a:gdLst>
                          <a:gd name="connsiteX0" fmla="*/ 367627 w 367626"/>
                          <a:gd name="connsiteY0" fmla="*/ 2675 h 124116"/>
                          <a:gd name="connsiteX1" fmla="*/ 190052 w 367626"/>
                          <a:gd name="connsiteY1" fmla="*/ 121833 h 124116"/>
                          <a:gd name="connsiteX2" fmla="*/ 147028 w 367626"/>
                          <a:gd name="connsiteY2" fmla="*/ 123909 h 124116"/>
                          <a:gd name="connsiteX3" fmla="*/ 131578 w 367626"/>
                          <a:gd name="connsiteY3" fmla="*/ 122757 h 124116"/>
                          <a:gd name="connsiteX4" fmla="*/ 16526 w 367626"/>
                          <a:gd name="connsiteY4" fmla="*/ 79789 h 124116"/>
                          <a:gd name="connsiteX5" fmla="*/ 16440 w 367626"/>
                          <a:gd name="connsiteY5" fmla="*/ 79723 h 124116"/>
                          <a:gd name="connsiteX6" fmla="*/ 0 w 367626"/>
                          <a:gd name="connsiteY6" fmla="*/ 67197 h 124116"/>
                          <a:gd name="connsiteX7" fmla="*/ 4134 w 367626"/>
                          <a:gd name="connsiteY7" fmla="*/ 26849 h 124116"/>
                          <a:gd name="connsiteX8" fmla="*/ 4124 w 367626"/>
                          <a:gd name="connsiteY8" fmla="*/ 26773 h 124116"/>
                          <a:gd name="connsiteX9" fmla="*/ 4201 w 367626"/>
                          <a:gd name="connsiteY9" fmla="*/ 26764 h 124116"/>
                          <a:gd name="connsiteX10" fmla="*/ 4524 w 367626"/>
                          <a:gd name="connsiteY10" fmla="*/ 26716 h 124116"/>
                          <a:gd name="connsiteX11" fmla="*/ 4601 w 367626"/>
                          <a:gd name="connsiteY11" fmla="*/ 26707 h 124116"/>
                          <a:gd name="connsiteX12" fmla="*/ 105232 w 367626"/>
                          <a:gd name="connsiteY12" fmla="*/ 12162 h 124116"/>
                          <a:gd name="connsiteX13" fmla="*/ 112919 w 367626"/>
                          <a:gd name="connsiteY13" fmla="*/ 11267 h 124116"/>
                          <a:gd name="connsiteX14" fmla="*/ 151067 w 367626"/>
                          <a:gd name="connsiteY14" fmla="*/ 7238 h 124116"/>
                          <a:gd name="connsiteX15" fmla="*/ 174774 w 367626"/>
                          <a:gd name="connsiteY15" fmla="*/ 5113 h 124116"/>
                          <a:gd name="connsiteX16" fmla="*/ 251736 w 367626"/>
                          <a:gd name="connsiteY16" fmla="*/ 665 h 124116"/>
                          <a:gd name="connsiteX17" fmla="*/ 271720 w 367626"/>
                          <a:gd name="connsiteY17" fmla="*/ 208 h 124116"/>
                          <a:gd name="connsiteX18" fmla="*/ 367627 w 367626"/>
                          <a:gd name="connsiteY18" fmla="*/ 2675 h 1241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67626" h="124116">
                            <a:moveTo>
                              <a:pt x="367627" y="2675"/>
                            </a:moveTo>
                            <a:cubicBezTo>
                              <a:pt x="331318" y="65292"/>
                              <a:pt x="267386" y="111174"/>
                              <a:pt x="190052" y="121833"/>
                            </a:cubicBezTo>
                            <a:cubicBezTo>
                              <a:pt x="175536" y="123833"/>
                              <a:pt x="161163" y="124500"/>
                              <a:pt x="147028" y="123909"/>
                            </a:cubicBezTo>
                            <a:cubicBezTo>
                              <a:pt x="141837" y="123804"/>
                              <a:pt x="136693" y="123443"/>
                              <a:pt x="131578" y="122757"/>
                            </a:cubicBezTo>
                            <a:cubicBezTo>
                              <a:pt x="89497" y="118537"/>
                              <a:pt x="50016" y="103354"/>
                              <a:pt x="16526" y="79789"/>
                            </a:cubicBezTo>
                            <a:lnTo>
                              <a:pt x="16440" y="79723"/>
                            </a:lnTo>
                            <a:cubicBezTo>
                              <a:pt x="10735" y="75913"/>
                              <a:pt x="5220" y="71655"/>
                              <a:pt x="0" y="67197"/>
                            </a:cubicBezTo>
                            <a:cubicBezTo>
                              <a:pt x="1038" y="53253"/>
                              <a:pt x="2381" y="39746"/>
                              <a:pt x="4134" y="26849"/>
                            </a:cubicBezTo>
                            <a:lnTo>
                              <a:pt x="4124" y="26773"/>
                            </a:lnTo>
                            <a:cubicBezTo>
                              <a:pt x="4124" y="26773"/>
                              <a:pt x="4124" y="26773"/>
                              <a:pt x="4201" y="26764"/>
                            </a:cubicBezTo>
                            <a:cubicBezTo>
                              <a:pt x="4201" y="26764"/>
                              <a:pt x="4286" y="26754"/>
                              <a:pt x="4524" y="26716"/>
                            </a:cubicBezTo>
                            <a:lnTo>
                              <a:pt x="4601" y="26707"/>
                            </a:lnTo>
                            <a:cubicBezTo>
                              <a:pt x="9001" y="25849"/>
                              <a:pt x="48711" y="18810"/>
                              <a:pt x="105232" y="12162"/>
                            </a:cubicBezTo>
                            <a:cubicBezTo>
                              <a:pt x="107737" y="11819"/>
                              <a:pt x="110328" y="11543"/>
                              <a:pt x="112919" y="11267"/>
                            </a:cubicBezTo>
                            <a:cubicBezTo>
                              <a:pt x="124968" y="9847"/>
                              <a:pt x="137770" y="8495"/>
                              <a:pt x="151067" y="7238"/>
                            </a:cubicBezTo>
                            <a:cubicBezTo>
                              <a:pt x="158772" y="6504"/>
                              <a:pt x="166649" y="5828"/>
                              <a:pt x="174774" y="5113"/>
                            </a:cubicBezTo>
                            <a:cubicBezTo>
                              <a:pt x="199311" y="3123"/>
                              <a:pt x="225304" y="1513"/>
                              <a:pt x="251736" y="665"/>
                            </a:cubicBezTo>
                            <a:cubicBezTo>
                              <a:pt x="258366" y="494"/>
                              <a:pt x="265081" y="303"/>
                              <a:pt x="271720" y="208"/>
                            </a:cubicBezTo>
                            <a:cubicBezTo>
                              <a:pt x="304019" y="-382"/>
                              <a:pt x="336480" y="237"/>
                              <a:pt x="367627" y="2675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88" name="Freeform: Shape 1387">
                        <a:extLst>
                          <a:ext uri="{FF2B5EF4-FFF2-40B4-BE49-F238E27FC236}">
                            <a16:creationId xmlns:a16="http://schemas.microsoft.com/office/drawing/2014/main" id="{41FB733F-0FE8-E53F-F232-A8604ABB7A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5873" y="1487701"/>
                        <a:ext cx="367626" cy="124116"/>
                      </a:xfrm>
                      <a:custGeom>
                        <a:avLst/>
                        <a:gdLst>
                          <a:gd name="connsiteX0" fmla="*/ 367627 w 367626"/>
                          <a:gd name="connsiteY0" fmla="*/ 2675 h 124116"/>
                          <a:gd name="connsiteX1" fmla="*/ 190052 w 367626"/>
                          <a:gd name="connsiteY1" fmla="*/ 121833 h 124116"/>
                          <a:gd name="connsiteX2" fmla="*/ 147028 w 367626"/>
                          <a:gd name="connsiteY2" fmla="*/ 123909 h 124116"/>
                          <a:gd name="connsiteX3" fmla="*/ 131578 w 367626"/>
                          <a:gd name="connsiteY3" fmla="*/ 122757 h 124116"/>
                          <a:gd name="connsiteX4" fmla="*/ 16526 w 367626"/>
                          <a:gd name="connsiteY4" fmla="*/ 79789 h 124116"/>
                          <a:gd name="connsiteX5" fmla="*/ 16440 w 367626"/>
                          <a:gd name="connsiteY5" fmla="*/ 79723 h 124116"/>
                          <a:gd name="connsiteX6" fmla="*/ 0 w 367626"/>
                          <a:gd name="connsiteY6" fmla="*/ 67197 h 124116"/>
                          <a:gd name="connsiteX7" fmla="*/ 4210 w 367626"/>
                          <a:gd name="connsiteY7" fmla="*/ 26840 h 124116"/>
                          <a:gd name="connsiteX8" fmla="*/ 4201 w 367626"/>
                          <a:gd name="connsiteY8" fmla="*/ 26764 h 124116"/>
                          <a:gd name="connsiteX9" fmla="*/ 4524 w 367626"/>
                          <a:gd name="connsiteY9" fmla="*/ 26716 h 124116"/>
                          <a:gd name="connsiteX10" fmla="*/ 4601 w 367626"/>
                          <a:gd name="connsiteY10" fmla="*/ 26707 h 124116"/>
                          <a:gd name="connsiteX11" fmla="*/ 105232 w 367626"/>
                          <a:gd name="connsiteY11" fmla="*/ 12162 h 124116"/>
                          <a:gd name="connsiteX12" fmla="*/ 112919 w 367626"/>
                          <a:gd name="connsiteY12" fmla="*/ 11267 h 124116"/>
                          <a:gd name="connsiteX13" fmla="*/ 151067 w 367626"/>
                          <a:gd name="connsiteY13" fmla="*/ 7238 h 124116"/>
                          <a:gd name="connsiteX14" fmla="*/ 174774 w 367626"/>
                          <a:gd name="connsiteY14" fmla="*/ 5113 h 124116"/>
                          <a:gd name="connsiteX15" fmla="*/ 251736 w 367626"/>
                          <a:gd name="connsiteY15" fmla="*/ 665 h 124116"/>
                          <a:gd name="connsiteX16" fmla="*/ 271720 w 367626"/>
                          <a:gd name="connsiteY16" fmla="*/ 208 h 124116"/>
                          <a:gd name="connsiteX17" fmla="*/ 367627 w 367626"/>
                          <a:gd name="connsiteY17" fmla="*/ 2675 h 1241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67626" h="124116">
                            <a:moveTo>
                              <a:pt x="367627" y="2675"/>
                            </a:moveTo>
                            <a:cubicBezTo>
                              <a:pt x="331318" y="65292"/>
                              <a:pt x="267386" y="111174"/>
                              <a:pt x="190052" y="121833"/>
                            </a:cubicBezTo>
                            <a:cubicBezTo>
                              <a:pt x="175536" y="123833"/>
                              <a:pt x="161163" y="124500"/>
                              <a:pt x="147028" y="123909"/>
                            </a:cubicBezTo>
                            <a:cubicBezTo>
                              <a:pt x="141837" y="123804"/>
                              <a:pt x="136693" y="123443"/>
                              <a:pt x="131578" y="122757"/>
                            </a:cubicBezTo>
                            <a:cubicBezTo>
                              <a:pt x="89497" y="118537"/>
                              <a:pt x="50016" y="103354"/>
                              <a:pt x="16526" y="79789"/>
                            </a:cubicBezTo>
                            <a:lnTo>
                              <a:pt x="16440" y="79723"/>
                            </a:lnTo>
                            <a:cubicBezTo>
                              <a:pt x="10735" y="75913"/>
                              <a:pt x="5220" y="71655"/>
                              <a:pt x="0" y="67197"/>
                            </a:cubicBezTo>
                            <a:cubicBezTo>
                              <a:pt x="1038" y="53253"/>
                              <a:pt x="2457" y="39737"/>
                              <a:pt x="4210" y="26840"/>
                            </a:cubicBezTo>
                            <a:lnTo>
                              <a:pt x="4201" y="26764"/>
                            </a:lnTo>
                            <a:cubicBezTo>
                              <a:pt x="4201" y="26764"/>
                              <a:pt x="4286" y="26754"/>
                              <a:pt x="4524" y="26716"/>
                            </a:cubicBezTo>
                            <a:lnTo>
                              <a:pt x="4601" y="26707"/>
                            </a:lnTo>
                            <a:cubicBezTo>
                              <a:pt x="9001" y="25849"/>
                              <a:pt x="48711" y="18810"/>
                              <a:pt x="105232" y="12162"/>
                            </a:cubicBezTo>
                            <a:cubicBezTo>
                              <a:pt x="107737" y="11819"/>
                              <a:pt x="110328" y="11543"/>
                              <a:pt x="112919" y="11267"/>
                            </a:cubicBezTo>
                            <a:cubicBezTo>
                              <a:pt x="124968" y="9847"/>
                              <a:pt x="137770" y="8495"/>
                              <a:pt x="151067" y="7238"/>
                            </a:cubicBezTo>
                            <a:cubicBezTo>
                              <a:pt x="158772" y="6504"/>
                              <a:pt x="166649" y="5828"/>
                              <a:pt x="174774" y="5113"/>
                            </a:cubicBezTo>
                            <a:cubicBezTo>
                              <a:pt x="199311" y="3123"/>
                              <a:pt x="225304" y="1513"/>
                              <a:pt x="251736" y="665"/>
                            </a:cubicBezTo>
                            <a:cubicBezTo>
                              <a:pt x="258366" y="494"/>
                              <a:pt x="265081" y="303"/>
                              <a:pt x="271720" y="208"/>
                            </a:cubicBezTo>
                            <a:cubicBezTo>
                              <a:pt x="304019" y="-382"/>
                              <a:pt x="336480" y="237"/>
                              <a:pt x="367627" y="267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</p:grpSp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A2F1A673-CBDC-494D-1648-B5AFC370F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021" y="1518532"/>
                      <a:ext cx="68418" cy="93087"/>
                    </a:xfrm>
                    <a:custGeom>
                      <a:avLst/>
                      <a:gdLst>
                        <a:gd name="connsiteX0" fmla="*/ 68418 w 68418"/>
                        <a:gd name="connsiteY0" fmla="*/ 6515 h 93087"/>
                        <a:gd name="connsiteX1" fmla="*/ 49254 w 68418"/>
                        <a:gd name="connsiteY1" fmla="*/ 27242 h 93087"/>
                        <a:gd name="connsiteX2" fmla="*/ 28794 w 68418"/>
                        <a:gd name="connsiteY2" fmla="*/ 49292 h 93087"/>
                        <a:gd name="connsiteX3" fmla="*/ 25880 w 68418"/>
                        <a:gd name="connsiteY3" fmla="*/ 93088 h 93087"/>
                        <a:gd name="connsiteX4" fmla="*/ 10430 w 68418"/>
                        <a:gd name="connsiteY4" fmla="*/ 91935 h 93087"/>
                        <a:gd name="connsiteX5" fmla="*/ 14478 w 68418"/>
                        <a:gd name="connsiteY5" fmla="*/ 47416 h 93087"/>
                        <a:gd name="connsiteX6" fmla="*/ 5801 w 68418"/>
                        <a:gd name="connsiteY6" fmla="*/ 22641 h 93087"/>
                        <a:gd name="connsiteX7" fmla="*/ 0 w 68418"/>
                        <a:gd name="connsiteY7" fmla="*/ 6182 h 93087"/>
                        <a:gd name="connsiteX8" fmla="*/ 31690 w 68418"/>
                        <a:gd name="connsiteY8" fmla="*/ 0 h 93087"/>
                        <a:gd name="connsiteX9" fmla="*/ 68418 w 68418"/>
                        <a:gd name="connsiteY9" fmla="*/ 6515 h 93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8418" h="93087">
                          <a:moveTo>
                            <a:pt x="68418" y="6515"/>
                          </a:moveTo>
                          <a:lnTo>
                            <a:pt x="49254" y="27242"/>
                          </a:lnTo>
                          <a:lnTo>
                            <a:pt x="28794" y="49292"/>
                          </a:lnTo>
                          <a:cubicBezTo>
                            <a:pt x="27184" y="62008"/>
                            <a:pt x="26184" y="76848"/>
                            <a:pt x="25880" y="93088"/>
                          </a:cubicBezTo>
                          <a:cubicBezTo>
                            <a:pt x="20688" y="92983"/>
                            <a:pt x="15545" y="92621"/>
                            <a:pt x="10430" y="91935"/>
                          </a:cubicBezTo>
                          <a:cubicBezTo>
                            <a:pt x="12745" y="64665"/>
                            <a:pt x="14478" y="47416"/>
                            <a:pt x="14478" y="47416"/>
                          </a:cubicBezTo>
                          <a:lnTo>
                            <a:pt x="5801" y="22641"/>
                          </a:lnTo>
                          <a:lnTo>
                            <a:pt x="0" y="6182"/>
                          </a:lnTo>
                          <a:lnTo>
                            <a:pt x="31690" y="0"/>
                          </a:lnTo>
                          <a:lnTo>
                            <a:pt x="68418" y="6515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69129B83-B297-565F-329F-71BC45F6F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8579" y="1332099"/>
                      <a:ext cx="139715" cy="186442"/>
                    </a:xfrm>
                    <a:custGeom>
                      <a:avLst/>
                      <a:gdLst>
                        <a:gd name="connsiteX0" fmla="*/ 139715 w 139715"/>
                        <a:gd name="connsiteY0" fmla="*/ 155477 h 186442"/>
                        <a:gd name="connsiteX1" fmla="*/ 40151 w 139715"/>
                        <a:gd name="connsiteY1" fmla="*/ 186442 h 186442"/>
                        <a:gd name="connsiteX2" fmla="*/ 822 w 139715"/>
                        <a:gd name="connsiteY2" fmla="*/ 164887 h 186442"/>
                        <a:gd name="connsiteX3" fmla="*/ 41122 w 139715"/>
                        <a:gd name="connsiteY3" fmla="*/ 126006 h 186442"/>
                        <a:gd name="connsiteX4" fmla="*/ 39627 w 139715"/>
                        <a:gd name="connsiteY4" fmla="*/ 95250 h 186442"/>
                        <a:gd name="connsiteX5" fmla="*/ 35055 w 139715"/>
                        <a:gd name="connsiteY5" fmla="*/ 78591 h 186442"/>
                        <a:gd name="connsiteX6" fmla="*/ 115379 w 139715"/>
                        <a:gd name="connsiteY6" fmla="*/ 0 h 186442"/>
                        <a:gd name="connsiteX7" fmla="*/ 139715 w 139715"/>
                        <a:gd name="connsiteY7" fmla="*/ 155477 h 186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9715" h="186442">
                          <a:moveTo>
                            <a:pt x="139715" y="155477"/>
                          </a:moveTo>
                          <a:cubicBezTo>
                            <a:pt x="113884" y="186385"/>
                            <a:pt x="40151" y="186442"/>
                            <a:pt x="40151" y="186442"/>
                          </a:cubicBezTo>
                          <a:cubicBezTo>
                            <a:pt x="40151" y="186442"/>
                            <a:pt x="-6722" y="180308"/>
                            <a:pt x="822" y="164887"/>
                          </a:cubicBezTo>
                          <a:cubicBezTo>
                            <a:pt x="26825" y="156820"/>
                            <a:pt x="37988" y="142627"/>
                            <a:pt x="41122" y="126006"/>
                          </a:cubicBezTo>
                          <a:cubicBezTo>
                            <a:pt x="42932" y="116329"/>
                            <a:pt x="41960" y="105851"/>
                            <a:pt x="39627" y="95250"/>
                          </a:cubicBezTo>
                          <a:cubicBezTo>
                            <a:pt x="38465" y="89678"/>
                            <a:pt x="36826" y="84087"/>
                            <a:pt x="35055" y="78591"/>
                          </a:cubicBezTo>
                          <a:lnTo>
                            <a:pt x="115379" y="0"/>
                          </a:lnTo>
                          <a:cubicBezTo>
                            <a:pt x="109664" y="45349"/>
                            <a:pt x="106416" y="127768"/>
                            <a:pt x="139715" y="155477"/>
                          </a:cubicBez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CBD2628B-33B6-4AA5-4C6B-05464E235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8187" y="1377067"/>
                      <a:ext cx="61141" cy="81048"/>
                    </a:xfrm>
                    <a:custGeom>
                      <a:avLst/>
                      <a:gdLst>
                        <a:gd name="connsiteX0" fmla="*/ 60893 w 61141"/>
                        <a:gd name="connsiteY0" fmla="*/ 0 h 81048"/>
                        <a:gd name="connsiteX1" fmla="*/ 1496 w 61141"/>
                        <a:gd name="connsiteY1" fmla="*/ 81048 h 81048"/>
                        <a:gd name="connsiteX2" fmla="*/ 0 w 61141"/>
                        <a:gd name="connsiteY2" fmla="*/ 50292 h 81048"/>
                        <a:gd name="connsiteX3" fmla="*/ 60893 w 61141"/>
                        <a:gd name="connsiteY3" fmla="*/ 0 h 810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1141" h="81048">
                          <a:moveTo>
                            <a:pt x="60893" y="0"/>
                          </a:moveTo>
                          <a:cubicBezTo>
                            <a:pt x="64751" y="54169"/>
                            <a:pt x="22679" y="75057"/>
                            <a:pt x="1496" y="81048"/>
                          </a:cubicBezTo>
                          <a:cubicBezTo>
                            <a:pt x="3305" y="71371"/>
                            <a:pt x="2334" y="60893"/>
                            <a:pt x="0" y="50292"/>
                          </a:cubicBezTo>
                          <a:lnTo>
                            <a:pt x="60893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2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4" name="Graphic 2">
                      <a:extLst>
                        <a:ext uri="{FF2B5EF4-FFF2-40B4-BE49-F238E27FC236}">
                          <a16:creationId xmlns:a16="http://schemas.microsoft.com/office/drawing/2014/main" id="{279A5D92-9EF6-418D-7D89-4E4C18E696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06870" y="1455334"/>
                      <a:ext cx="170817" cy="98393"/>
                      <a:chOff x="5106870" y="1455334"/>
                      <a:chExt cx="170817" cy="98393"/>
                    </a:xfrm>
                  </p:grpSpPr>
                  <p:sp>
                    <p:nvSpPr>
                      <p:cNvPr id="1385" name="Freeform: Shape 1384">
                        <a:extLst>
                          <a:ext uri="{FF2B5EF4-FFF2-40B4-BE49-F238E27FC236}">
                            <a16:creationId xmlns:a16="http://schemas.microsoft.com/office/drawing/2014/main" id="{87C9757C-BB7D-DAFA-08EA-715F80CA85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6870" y="1455334"/>
                        <a:ext cx="170817" cy="98393"/>
                      </a:xfrm>
                      <a:custGeom>
                        <a:avLst/>
                        <a:gdLst>
                          <a:gd name="connsiteX0" fmla="*/ 133537 w 170817"/>
                          <a:gd name="connsiteY0" fmla="*/ 0 h 98393"/>
                          <a:gd name="connsiteX1" fmla="*/ 53346 w 170817"/>
                          <a:gd name="connsiteY1" fmla="*/ 50359 h 98393"/>
                          <a:gd name="connsiteX2" fmla="*/ 44068 w 170817"/>
                          <a:gd name="connsiteY2" fmla="*/ 20145 h 98393"/>
                          <a:gd name="connsiteX3" fmla="*/ 14150 w 170817"/>
                          <a:gd name="connsiteY3" fmla="*/ 35538 h 98393"/>
                          <a:gd name="connsiteX4" fmla="*/ 758 w 170817"/>
                          <a:gd name="connsiteY4" fmla="*/ 64960 h 98393"/>
                          <a:gd name="connsiteX5" fmla="*/ 8988 w 170817"/>
                          <a:gd name="connsiteY5" fmla="*/ 98393 h 98393"/>
                          <a:gd name="connsiteX6" fmla="*/ 49097 w 170817"/>
                          <a:gd name="connsiteY6" fmla="*/ 68666 h 98393"/>
                          <a:gd name="connsiteX7" fmla="*/ 74929 w 170817"/>
                          <a:gd name="connsiteY7" fmla="*/ 96260 h 98393"/>
                          <a:gd name="connsiteX8" fmla="*/ 170818 w 170817"/>
                          <a:gd name="connsiteY8" fmla="*/ 32614 h 98393"/>
                          <a:gd name="connsiteX9" fmla="*/ 133537 w 170817"/>
                          <a:gd name="connsiteY9" fmla="*/ 0 h 983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70817" h="98393">
                            <a:moveTo>
                              <a:pt x="133537" y="0"/>
                            </a:moveTo>
                            <a:lnTo>
                              <a:pt x="53346" y="50359"/>
                            </a:lnTo>
                            <a:lnTo>
                              <a:pt x="44068" y="20145"/>
                            </a:lnTo>
                            <a:lnTo>
                              <a:pt x="14150" y="35538"/>
                            </a:lnTo>
                            <a:cubicBezTo>
                              <a:pt x="3416" y="41062"/>
                              <a:pt x="-2128" y="53235"/>
                              <a:pt x="758" y="64960"/>
                            </a:cubicBezTo>
                            <a:lnTo>
                              <a:pt x="8988" y="98393"/>
                            </a:lnTo>
                            <a:lnTo>
                              <a:pt x="49097" y="68666"/>
                            </a:lnTo>
                            <a:lnTo>
                              <a:pt x="74929" y="96260"/>
                            </a:lnTo>
                            <a:lnTo>
                              <a:pt x="170818" y="32614"/>
                            </a:lnTo>
                            <a:lnTo>
                              <a:pt x="133537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86" name="Freeform: Shape 1385">
                        <a:extLst>
                          <a:ext uri="{FF2B5EF4-FFF2-40B4-BE49-F238E27FC236}">
                            <a16:creationId xmlns:a16="http://schemas.microsoft.com/office/drawing/2014/main" id="{F93265A6-158E-FE03-9AED-10742290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6870" y="1455334"/>
                        <a:ext cx="170817" cy="98393"/>
                      </a:xfrm>
                      <a:custGeom>
                        <a:avLst/>
                        <a:gdLst>
                          <a:gd name="connsiteX0" fmla="*/ 133537 w 170817"/>
                          <a:gd name="connsiteY0" fmla="*/ 0 h 98393"/>
                          <a:gd name="connsiteX1" fmla="*/ 53346 w 170817"/>
                          <a:gd name="connsiteY1" fmla="*/ 50359 h 98393"/>
                          <a:gd name="connsiteX2" fmla="*/ 44068 w 170817"/>
                          <a:gd name="connsiteY2" fmla="*/ 20145 h 98393"/>
                          <a:gd name="connsiteX3" fmla="*/ 14150 w 170817"/>
                          <a:gd name="connsiteY3" fmla="*/ 35538 h 98393"/>
                          <a:gd name="connsiteX4" fmla="*/ 758 w 170817"/>
                          <a:gd name="connsiteY4" fmla="*/ 64960 h 98393"/>
                          <a:gd name="connsiteX5" fmla="*/ 8988 w 170817"/>
                          <a:gd name="connsiteY5" fmla="*/ 98393 h 98393"/>
                          <a:gd name="connsiteX6" fmla="*/ 49097 w 170817"/>
                          <a:gd name="connsiteY6" fmla="*/ 68666 h 98393"/>
                          <a:gd name="connsiteX7" fmla="*/ 74929 w 170817"/>
                          <a:gd name="connsiteY7" fmla="*/ 96260 h 98393"/>
                          <a:gd name="connsiteX8" fmla="*/ 170818 w 170817"/>
                          <a:gd name="connsiteY8" fmla="*/ 32614 h 98393"/>
                          <a:gd name="connsiteX9" fmla="*/ 133537 w 170817"/>
                          <a:gd name="connsiteY9" fmla="*/ 0 h 983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70817" h="98393">
                            <a:moveTo>
                              <a:pt x="133537" y="0"/>
                            </a:moveTo>
                            <a:lnTo>
                              <a:pt x="53346" y="50359"/>
                            </a:lnTo>
                            <a:lnTo>
                              <a:pt x="44068" y="20145"/>
                            </a:lnTo>
                            <a:lnTo>
                              <a:pt x="14150" y="35538"/>
                            </a:lnTo>
                            <a:cubicBezTo>
                              <a:pt x="3416" y="41062"/>
                              <a:pt x="-2128" y="53235"/>
                              <a:pt x="758" y="64960"/>
                            </a:cubicBezTo>
                            <a:lnTo>
                              <a:pt x="8988" y="98393"/>
                            </a:lnTo>
                            <a:lnTo>
                              <a:pt x="49097" y="68666"/>
                            </a:lnTo>
                            <a:lnTo>
                              <a:pt x="74929" y="96260"/>
                            </a:lnTo>
                            <a:lnTo>
                              <a:pt x="170818" y="32614"/>
                            </a:lnTo>
                            <a:lnTo>
                              <a:pt x="13353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</p:grpSp>
                <p:grpSp>
                  <p:nvGrpSpPr>
                    <p:cNvPr id="25" name="Graphic 2">
                      <a:extLst>
                        <a:ext uri="{FF2B5EF4-FFF2-40B4-BE49-F238E27FC236}">
                          <a16:creationId xmlns:a16="http://schemas.microsoft.com/office/drawing/2014/main" id="{8EC7A797-5318-1159-EF26-CA042085CC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27061" y="1150426"/>
                      <a:ext cx="232668" cy="312480"/>
                      <a:chOff x="5027061" y="1150426"/>
                      <a:chExt cx="232668" cy="312480"/>
                    </a:xfrm>
                  </p:grpSpPr>
                  <p:sp>
                    <p:nvSpPr>
                      <p:cNvPr id="26" name="Freeform: Shape 25">
                        <a:extLst>
                          <a:ext uri="{FF2B5EF4-FFF2-40B4-BE49-F238E27FC236}">
                            <a16:creationId xmlns:a16="http://schemas.microsoft.com/office/drawing/2014/main" id="{11145252-B0A8-3ED9-B0F9-55E8079C0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33396" y="1214627"/>
                        <a:ext cx="81974" cy="136550"/>
                      </a:xfrm>
                      <a:custGeom>
                        <a:avLst/>
                        <a:gdLst>
                          <a:gd name="connsiteX0" fmla="*/ 5 w 81974"/>
                          <a:gd name="connsiteY0" fmla="*/ 18526 h 136550"/>
                          <a:gd name="connsiteX1" fmla="*/ 48753 w 81974"/>
                          <a:gd name="connsiteY1" fmla="*/ 133493 h 136550"/>
                          <a:gd name="connsiteX2" fmla="*/ 77338 w 81974"/>
                          <a:gd name="connsiteY2" fmla="*/ 0 h 136550"/>
                          <a:gd name="connsiteX3" fmla="*/ 5 w 81974"/>
                          <a:gd name="connsiteY3" fmla="*/ 18526 h 1365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81974" h="136550">
                            <a:moveTo>
                              <a:pt x="5" y="18526"/>
                            </a:moveTo>
                            <a:cubicBezTo>
                              <a:pt x="5" y="18526"/>
                              <a:pt x="-1472" y="106509"/>
                              <a:pt x="48753" y="133493"/>
                            </a:cubicBezTo>
                            <a:cubicBezTo>
                              <a:pt x="98979" y="160477"/>
                              <a:pt x="77338" y="0"/>
                              <a:pt x="77338" y="0"/>
                            </a:cubicBezTo>
                            <a:lnTo>
                              <a:pt x="5" y="18526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B52E3CF5-43F1-A1A4-7642-816CC6375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8322" y="1196886"/>
                        <a:ext cx="187043" cy="245544"/>
                      </a:xfrm>
                      <a:custGeom>
                        <a:avLst/>
                        <a:gdLst>
                          <a:gd name="connsiteX0" fmla="*/ 175902 w 187043"/>
                          <a:gd name="connsiteY0" fmla="*/ 201831 h 245544"/>
                          <a:gd name="connsiteX1" fmla="*/ 90148 w 187043"/>
                          <a:gd name="connsiteY1" fmla="*/ 244265 h 245544"/>
                          <a:gd name="connsiteX2" fmla="*/ 34951 w 187043"/>
                          <a:gd name="connsiteY2" fmla="*/ 210470 h 245544"/>
                          <a:gd name="connsiteX3" fmla="*/ 29693 w 187043"/>
                          <a:gd name="connsiteY3" fmla="*/ 202755 h 245544"/>
                          <a:gd name="connsiteX4" fmla="*/ 31522 w 187043"/>
                          <a:gd name="connsiteY4" fmla="*/ 19875 h 245544"/>
                          <a:gd name="connsiteX5" fmla="*/ 151927 w 187043"/>
                          <a:gd name="connsiteY5" fmla="*/ 30695 h 245544"/>
                          <a:gd name="connsiteX6" fmla="*/ 169691 w 187043"/>
                          <a:gd name="connsiteY6" fmla="*/ 66300 h 245544"/>
                          <a:gd name="connsiteX7" fmla="*/ 175902 w 187043"/>
                          <a:gd name="connsiteY7" fmla="*/ 201831 h 245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87043" h="245544">
                            <a:moveTo>
                              <a:pt x="175902" y="201831"/>
                            </a:moveTo>
                            <a:cubicBezTo>
                              <a:pt x="158004" y="236731"/>
                              <a:pt x="122924" y="249970"/>
                              <a:pt x="90148" y="244265"/>
                            </a:cubicBezTo>
                            <a:cubicBezTo>
                              <a:pt x="69079" y="240626"/>
                              <a:pt x="48962" y="229082"/>
                              <a:pt x="34951" y="210470"/>
                            </a:cubicBezTo>
                            <a:cubicBezTo>
                              <a:pt x="33084" y="208051"/>
                              <a:pt x="31360" y="205441"/>
                              <a:pt x="29693" y="202755"/>
                            </a:cubicBezTo>
                            <a:cubicBezTo>
                              <a:pt x="70" y="153111"/>
                              <a:pt x="-19523" y="61928"/>
                              <a:pt x="31522" y="19875"/>
                            </a:cubicBezTo>
                            <a:cubicBezTo>
                              <a:pt x="67707" y="-10367"/>
                              <a:pt x="121676" y="-5576"/>
                              <a:pt x="151927" y="30695"/>
                            </a:cubicBezTo>
                            <a:cubicBezTo>
                              <a:pt x="160604" y="40944"/>
                              <a:pt x="166624" y="53184"/>
                              <a:pt x="169691" y="66300"/>
                            </a:cubicBezTo>
                            <a:cubicBezTo>
                              <a:pt x="184846" y="126974"/>
                              <a:pt x="196619" y="161921"/>
                              <a:pt x="175902" y="201831"/>
                            </a:cubicBezTo>
                            <a:close/>
                          </a:path>
                        </a:pathLst>
                      </a:custGeom>
                      <a:solidFill>
                        <a:srgbClr val="E4897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8" name="Freeform: Shape 27">
                        <a:extLst>
                          <a:ext uri="{FF2B5EF4-FFF2-40B4-BE49-F238E27FC236}">
                            <a16:creationId xmlns:a16="http://schemas.microsoft.com/office/drawing/2014/main" id="{DAE9595F-DB59-7464-5AB4-925573545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0497" y="1301012"/>
                        <a:ext cx="12946" cy="17955"/>
                      </a:xfrm>
                      <a:custGeom>
                        <a:avLst/>
                        <a:gdLst>
                          <a:gd name="connsiteX0" fmla="*/ 12173 w 12946"/>
                          <a:gd name="connsiteY0" fmla="*/ 7189 h 17955"/>
                          <a:gd name="connsiteX1" fmla="*/ 9153 w 12946"/>
                          <a:gd name="connsiteY1" fmla="*/ 17771 h 17955"/>
                          <a:gd name="connsiteX2" fmla="*/ 628 w 12946"/>
                          <a:gd name="connsiteY2" fmla="*/ 10761 h 17955"/>
                          <a:gd name="connsiteX3" fmla="*/ 3648 w 12946"/>
                          <a:gd name="connsiteY3" fmla="*/ 179 h 17955"/>
                          <a:gd name="connsiteX4" fmla="*/ 12173 w 12946"/>
                          <a:gd name="connsiteY4" fmla="*/ 7189 h 179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946" h="17955">
                            <a:moveTo>
                              <a:pt x="12173" y="7189"/>
                            </a:moveTo>
                            <a:cubicBezTo>
                              <a:pt x="14020" y="11894"/>
                              <a:pt x="12382" y="16762"/>
                              <a:pt x="9153" y="17771"/>
                            </a:cubicBezTo>
                            <a:cubicBezTo>
                              <a:pt x="5924" y="18771"/>
                              <a:pt x="2171" y="15590"/>
                              <a:pt x="628" y="10761"/>
                            </a:cubicBezTo>
                            <a:cubicBezTo>
                              <a:pt x="-915" y="5932"/>
                              <a:pt x="495" y="1160"/>
                              <a:pt x="3648" y="179"/>
                            </a:cubicBezTo>
                            <a:cubicBezTo>
                              <a:pt x="6810" y="-793"/>
                              <a:pt x="10601" y="2293"/>
                              <a:pt x="12173" y="7189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ACD1B930-F4AD-E0C8-A5AE-67AB8F175C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5576" y="1318207"/>
                        <a:ext cx="12933" cy="17935"/>
                      </a:xfrm>
                      <a:custGeom>
                        <a:avLst/>
                        <a:gdLst>
                          <a:gd name="connsiteX0" fmla="*/ 12172 w 12933"/>
                          <a:gd name="connsiteY0" fmla="*/ 7178 h 17935"/>
                          <a:gd name="connsiteX1" fmla="*/ 9153 w 12933"/>
                          <a:gd name="connsiteY1" fmla="*/ 17760 h 17935"/>
                          <a:gd name="connsiteX2" fmla="*/ 628 w 12933"/>
                          <a:gd name="connsiteY2" fmla="*/ 10750 h 17935"/>
                          <a:gd name="connsiteX3" fmla="*/ 3648 w 12933"/>
                          <a:gd name="connsiteY3" fmla="*/ 167 h 17935"/>
                          <a:gd name="connsiteX4" fmla="*/ 12172 w 12933"/>
                          <a:gd name="connsiteY4" fmla="*/ 7178 h 179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933" h="17935">
                            <a:moveTo>
                              <a:pt x="12172" y="7178"/>
                            </a:moveTo>
                            <a:cubicBezTo>
                              <a:pt x="14020" y="11893"/>
                              <a:pt x="12306" y="16779"/>
                              <a:pt x="9153" y="17760"/>
                            </a:cubicBezTo>
                            <a:cubicBezTo>
                              <a:pt x="6000" y="18731"/>
                              <a:pt x="2181" y="15579"/>
                              <a:pt x="628" y="10750"/>
                            </a:cubicBezTo>
                            <a:cubicBezTo>
                              <a:pt x="-915" y="5920"/>
                              <a:pt x="495" y="1148"/>
                              <a:pt x="3648" y="167"/>
                            </a:cubicBezTo>
                            <a:cubicBezTo>
                              <a:pt x="6800" y="-804"/>
                              <a:pt x="10715" y="2577"/>
                              <a:pt x="12172" y="7178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0" name="Freeform: Shape 29">
                        <a:extLst>
                          <a:ext uri="{FF2B5EF4-FFF2-40B4-BE49-F238E27FC236}">
                            <a16:creationId xmlns:a16="http://schemas.microsoft.com/office/drawing/2014/main" id="{504594AB-C6AE-57C2-3866-FA6C0AD0C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5730" y="1322317"/>
                        <a:ext cx="24717" cy="50306"/>
                      </a:xfrm>
                      <a:custGeom>
                        <a:avLst/>
                        <a:gdLst>
                          <a:gd name="connsiteX0" fmla="*/ 10211 w 24717"/>
                          <a:gd name="connsiteY0" fmla="*/ 0 h 50306"/>
                          <a:gd name="connsiteX1" fmla="*/ 0 w 24717"/>
                          <a:gd name="connsiteY1" fmla="*/ 48835 h 50306"/>
                          <a:gd name="connsiteX2" fmla="*/ 24717 w 24717"/>
                          <a:gd name="connsiteY2" fmla="*/ 45891 h 50306"/>
                          <a:gd name="connsiteX3" fmla="*/ 10211 w 24717"/>
                          <a:gd name="connsiteY3" fmla="*/ 0 h 503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717" h="50306">
                            <a:moveTo>
                              <a:pt x="10211" y="0"/>
                            </a:moveTo>
                            <a:cubicBezTo>
                              <a:pt x="9077" y="16669"/>
                              <a:pt x="5639" y="33099"/>
                              <a:pt x="0" y="48835"/>
                            </a:cubicBezTo>
                            <a:cubicBezTo>
                              <a:pt x="8268" y="51549"/>
                              <a:pt x="17316" y="50473"/>
                              <a:pt x="24717" y="45891"/>
                            </a:cubicBezTo>
                            <a:lnTo>
                              <a:pt x="10211" y="0"/>
                            </a:lnTo>
                            <a:close/>
                          </a:path>
                        </a:pathLst>
                      </a:custGeom>
                      <a:solidFill>
                        <a:srgbClr val="DE575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DC8B0DD0-B5E5-BC24-2565-09743952C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47731" y="1292554"/>
                        <a:ext cx="28358" cy="15807"/>
                      </a:xfrm>
                      <a:custGeom>
                        <a:avLst/>
                        <a:gdLst>
                          <a:gd name="connsiteX0" fmla="*/ 2309 w 28358"/>
                          <a:gd name="connsiteY0" fmla="*/ 15742 h 15807"/>
                          <a:gd name="connsiteX1" fmla="*/ 5271 w 28358"/>
                          <a:gd name="connsiteY1" fmla="*/ 14761 h 15807"/>
                          <a:gd name="connsiteX2" fmla="*/ 24988 w 28358"/>
                          <a:gd name="connsiteY2" fmla="*/ 5960 h 15807"/>
                          <a:gd name="connsiteX3" fmla="*/ 28332 w 28358"/>
                          <a:gd name="connsiteY3" fmla="*/ 3417 h 15807"/>
                          <a:gd name="connsiteX4" fmla="*/ 25789 w 28358"/>
                          <a:gd name="connsiteY4" fmla="*/ 74 h 15807"/>
                          <a:gd name="connsiteX5" fmla="*/ 25779 w 28358"/>
                          <a:gd name="connsiteY5" fmla="*/ 74 h 15807"/>
                          <a:gd name="connsiteX6" fmla="*/ 776 w 28358"/>
                          <a:gd name="connsiteY6" fmla="*/ 10846 h 15807"/>
                          <a:gd name="connsiteX7" fmla="*/ 966 w 28358"/>
                          <a:gd name="connsiteY7" fmla="*/ 15047 h 15807"/>
                          <a:gd name="connsiteX8" fmla="*/ 1023 w 28358"/>
                          <a:gd name="connsiteY8" fmla="*/ 15094 h 15807"/>
                          <a:gd name="connsiteX9" fmla="*/ 2309 w 28358"/>
                          <a:gd name="connsiteY9" fmla="*/ 15742 h 158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8358" h="15807">
                            <a:moveTo>
                              <a:pt x="2309" y="15742"/>
                            </a:moveTo>
                            <a:cubicBezTo>
                              <a:pt x="3405" y="15971"/>
                              <a:pt x="4528" y="15590"/>
                              <a:pt x="5271" y="14761"/>
                            </a:cubicBezTo>
                            <a:cubicBezTo>
                              <a:pt x="10091" y="8884"/>
                              <a:pt x="17397" y="5617"/>
                              <a:pt x="24988" y="5960"/>
                            </a:cubicBezTo>
                            <a:cubicBezTo>
                              <a:pt x="26617" y="6179"/>
                              <a:pt x="28112" y="5036"/>
                              <a:pt x="28332" y="3417"/>
                            </a:cubicBezTo>
                            <a:cubicBezTo>
                              <a:pt x="28551" y="1788"/>
                              <a:pt x="27408" y="293"/>
                              <a:pt x="25789" y="74"/>
                            </a:cubicBezTo>
                            <a:cubicBezTo>
                              <a:pt x="25789" y="74"/>
                              <a:pt x="25779" y="74"/>
                              <a:pt x="25779" y="74"/>
                            </a:cubicBezTo>
                            <a:cubicBezTo>
                              <a:pt x="16187" y="-603"/>
                              <a:pt x="6872" y="3417"/>
                              <a:pt x="776" y="10846"/>
                            </a:cubicBezTo>
                            <a:cubicBezTo>
                              <a:pt x="-329" y="12056"/>
                              <a:pt x="-243" y="13942"/>
                              <a:pt x="966" y="15047"/>
                            </a:cubicBezTo>
                            <a:cubicBezTo>
                              <a:pt x="985" y="15066"/>
                              <a:pt x="1004" y="15075"/>
                              <a:pt x="1023" y="15094"/>
                            </a:cubicBezTo>
                            <a:cubicBezTo>
                              <a:pt x="1414" y="15371"/>
                              <a:pt x="1843" y="15590"/>
                              <a:pt x="2309" y="15742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76" name="Freeform: Shape 1375">
                        <a:extLst>
                          <a:ext uri="{FF2B5EF4-FFF2-40B4-BE49-F238E27FC236}">
                            <a16:creationId xmlns:a16="http://schemas.microsoft.com/office/drawing/2014/main" id="{7CD9F396-6BB0-FDC2-ABD8-22F9FAE4E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7931" y="1275175"/>
                        <a:ext cx="30405" cy="9513"/>
                      </a:xfrm>
                      <a:custGeom>
                        <a:avLst/>
                        <a:gdLst>
                          <a:gd name="connsiteX0" fmla="*/ 28739 w 30405"/>
                          <a:gd name="connsiteY0" fmla="*/ 7661 h 9513"/>
                          <a:gd name="connsiteX1" fmla="*/ 30149 w 30405"/>
                          <a:gd name="connsiteY1" fmla="*/ 6604 h 9513"/>
                          <a:gd name="connsiteX2" fmla="*/ 28644 w 30405"/>
                          <a:gd name="connsiteY2" fmla="*/ 2680 h 9513"/>
                          <a:gd name="connsiteX3" fmla="*/ 28587 w 30405"/>
                          <a:gd name="connsiteY3" fmla="*/ 2651 h 9513"/>
                          <a:gd name="connsiteX4" fmla="*/ 1317 w 30405"/>
                          <a:gd name="connsiteY4" fmla="*/ 4090 h 9513"/>
                          <a:gd name="connsiteX5" fmla="*/ 498 w 30405"/>
                          <a:gd name="connsiteY5" fmla="*/ 8214 h 9513"/>
                          <a:gd name="connsiteX6" fmla="*/ 498 w 30405"/>
                          <a:gd name="connsiteY6" fmla="*/ 8223 h 9513"/>
                          <a:gd name="connsiteX7" fmla="*/ 4632 w 30405"/>
                          <a:gd name="connsiteY7" fmla="*/ 9033 h 9513"/>
                          <a:gd name="connsiteX8" fmla="*/ 4632 w 30405"/>
                          <a:gd name="connsiteY8" fmla="*/ 9033 h 9513"/>
                          <a:gd name="connsiteX9" fmla="*/ 26244 w 30405"/>
                          <a:gd name="connsiteY9" fmla="*/ 8233 h 9513"/>
                          <a:gd name="connsiteX10" fmla="*/ 28739 w 30405"/>
                          <a:gd name="connsiteY10" fmla="*/ 7661 h 9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0405" h="9513">
                            <a:moveTo>
                              <a:pt x="28739" y="7661"/>
                            </a:moveTo>
                            <a:cubicBezTo>
                              <a:pt x="29311" y="7461"/>
                              <a:pt x="29806" y="7090"/>
                              <a:pt x="30149" y="6604"/>
                            </a:cubicBezTo>
                            <a:cubicBezTo>
                              <a:pt x="30816" y="5109"/>
                              <a:pt x="30139" y="3347"/>
                              <a:pt x="28644" y="2680"/>
                            </a:cubicBezTo>
                            <a:cubicBezTo>
                              <a:pt x="28625" y="2670"/>
                              <a:pt x="28606" y="2661"/>
                              <a:pt x="28587" y="2651"/>
                            </a:cubicBezTo>
                            <a:cubicBezTo>
                              <a:pt x="19805" y="-1340"/>
                              <a:pt x="9632" y="-797"/>
                              <a:pt x="1317" y="4090"/>
                            </a:cubicBezTo>
                            <a:cubicBezTo>
                              <a:pt x="-45" y="5004"/>
                              <a:pt x="-407" y="6852"/>
                              <a:pt x="498" y="8214"/>
                            </a:cubicBezTo>
                            <a:lnTo>
                              <a:pt x="498" y="8223"/>
                            </a:lnTo>
                            <a:cubicBezTo>
                              <a:pt x="1441" y="9557"/>
                              <a:pt x="3250" y="9909"/>
                              <a:pt x="4632" y="9033"/>
                            </a:cubicBezTo>
                            <a:lnTo>
                              <a:pt x="4632" y="9033"/>
                            </a:lnTo>
                            <a:cubicBezTo>
                              <a:pt x="11309" y="5366"/>
                              <a:pt x="19319" y="5071"/>
                              <a:pt x="26244" y="8233"/>
                            </a:cubicBezTo>
                            <a:cubicBezTo>
                              <a:pt x="27120" y="8414"/>
                              <a:pt x="28035" y="8204"/>
                              <a:pt x="28739" y="766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77" name="Freeform: Shape 1376">
                        <a:extLst>
                          <a:ext uri="{FF2B5EF4-FFF2-40B4-BE49-F238E27FC236}">
                            <a16:creationId xmlns:a16="http://schemas.microsoft.com/office/drawing/2014/main" id="{DB66B652-D5AF-708A-9AFE-EA86116A87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0957" y="1192882"/>
                        <a:ext cx="95271" cy="194986"/>
                      </a:xfrm>
                      <a:custGeom>
                        <a:avLst/>
                        <a:gdLst>
                          <a:gd name="connsiteX0" fmla="*/ 0 w 95271"/>
                          <a:gd name="connsiteY0" fmla="*/ 9563 h 194986"/>
                          <a:gd name="connsiteX1" fmla="*/ 3715 w 95271"/>
                          <a:gd name="connsiteY1" fmla="*/ 37081 h 194986"/>
                          <a:gd name="connsiteX2" fmla="*/ 20241 w 95271"/>
                          <a:gd name="connsiteY2" fmla="*/ 59503 h 194986"/>
                          <a:gd name="connsiteX3" fmla="*/ 60141 w 95271"/>
                          <a:gd name="connsiteY3" fmla="*/ 125016 h 194986"/>
                          <a:gd name="connsiteX4" fmla="*/ 66932 w 95271"/>
                          <a:gd name="connsiteY4" fmla="*/ 115319 h 194986"/>
                          <a:gd name="connsiteX5" fmla="*/ 77000 w 95271"/>
                          <a:gd name="connsiteY5" fmla="*/ 194986 h 194986"/>
                          <a:gd name="connsiteX6" fmla="*/ 95269 w 95271"/>
                          <a:gd name="connsiteY6" fmla="*/ 110147 h 194986"/>
                          <a:gd name="connsiteX7" fmla="*/ 70885 w 95271"/>
                          <a:gd name="connsiteY7" fmla="*/ 0 h 194986"/>
                          <a:gd name="connsiteX8" fmla="*/ 0 w 95271"/>
                          <a:gd name="connsiteY8" fmla="*/ 9563 h 1949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5271" h="194986">
                            <a:moveTo>
                              <a:pt x="0" y="9563"/>
                            </a:moveTo>
                            <a:lnTo>
                              <a:pt x="3715" y="37081"/>
                            </a:lnTo>
                            <a:cubicBezTo>
                              <a:pt x="13678" y="39453"/>
                              <a:pt x="21527" y="47949"/>
                              <a:pt x="20241" y="59503"/>
                            </a:cubicBezTo>
                            <a:cubicBezTo>
                              <a:pt x="17488" y="84182"/>
                              <a:pt x="39300" y="115643"/>
                              <a:pt x="60141" y="125016"/>
                            </a:cubicBezTo>
                            <a:cubicBezTo>
                              <a:pt x="60141" y="125016"/>
                              <a:pt x="58141" y="115157"/>
                              <a:pt x="66932" y="115319"/>
                            </a:cubicBezTo>
                            <a:cubicBezTo>
                              <a:pt x="75733" y="115481"/>
                              <a:pt x="86687" y="166668"/>
                              <a:pt x="77000" y="194986"/>
                            </a:cubicBezTo>
                            <a:cubicBezTo>
                              <a:pt x="77000" y="194986"/>
                              <a:pt x="95488" y="166840"/>
                              <a:pt x="95269" y="110147"/>
                            </a:cubicBezTo>
                            <a:cubicBezTo>
                              <a:pt x="95069" y="57721"/>
                              <a:pt x="85944" y="16364"/>
                              <a:pt x="70885" y="0"/>
                            </a:cubicBezTo>
                            <a:lnTo>
                              <a:pt x="0" y="9563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78" name="Freeform: Shape 1377">
                        <a:extLst>
                          <a:ext uri="{FF2B5EF4-FFF2-40B4-BE49-F238E27FC236}">
                            <a16:creationId xmlns:a16="http://schemas.microsoft.com/office/drawing/2014/main" id="{DB471899-B0E4-BE54-1CFD-C1ECB6B59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765" y="1271491"/>
                        <a:ext cx="57964" cy="76042"/>
                      </a:xfrm>
                      <a:custGeom>
                        <a:avLst/>
                        <a:gdLst>
                          <a:gd name="connsiteX0" fmla="*/ 57635 w 57964"/>
                          <a:gd name="connsiteY0" fmla="*/ 32462 h 76042"/>
                          <a:gd name="connsiteX1" fmla="*/ 34070 w 57964"/>
                          <a:gd name="connsiteY1" fmla="*/ 71353 h 76042"/>
                          <a:gd name="connsiteX2" fmla="*/ 104 w 57964"/>
                          <a:gd name="connsiteY2" fmla="*/ 50474 h 76042"/>
                          <a:gd name="connsiteX3" fmla="*/ 26212 w 57964"/>
                          <a:gd name="connsiteY3" fmla="*/ 658 h 76042"/>
                          <a:gd name="connsiteX4" fmla="*/ 57635 w 57964"/>
                          <a:gd name="connsiteY4" fmla="*/ 32462 h 76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964" h="76042">
                            <a:moveTo>
                              <a:pt x="57635" y="32462"/>
                            </a:moveTo>
                            <a:cubicBezTo>
                              <a:pt x="55244" y="48035"/>
                              <a:pt x="46767" y="62018"/>
                              <a:pt x="34070" y="71353"/>
                            </a:cubicBezTo>
                            <a:cubicBezTo>
                              <a:pt x="17182" y="83592"/>
                              <a:pt x="1513" y="70200"/>
                              <a:pt x="104" y="50474"/>
                            </a:cubicBezTo>
                            <a:cubicBezTo>
                              <a:pt x="-973" y="32929"/>
                              <a:pt x="6247" y="4906"/>
                              <a:pt x="26212" y="658"/>
                            </a:cubicBezTo>
                            <a:cubicBezTo>
                              <a:pt x="46186" y="-3581"/>
                              <a:pt x="60330" y="13317"/>
                              <a:pt x="57635" y="32462"/>
                            </a:cubicBezTo>
                            <a:close/>
                          </a:path>
                        </a:pathLst>
                      </a:custGeom>
                      <a:solidFill>
                        <a:srgbClr val="E4897B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379" name="Graphic 2">
                        <a:extLst>
                          <a:ext uri="{FF2B5EF4-FFF2-40B4-BE49-F238E27FC236}">
                            <a16:creationId xmlns:a16="http://schemas.microsoft.com/office/drawing/2014/main" id="{26BFAAA3-816A-F7EF-4E46-3A72ACCF75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9001" y="1357407"/>
                        <a:ext cx="41785" cy="43995"/>
                        <a:chOff x="5119001" y="1357407"/>
                        <a:chExt cx="41785" cy="43995"/>
                      </a:xfrm>
                    </p:grpSpPr>
                    <p:sp>
                      <p:nvSpPr>
                        <p:cNvPr id="1382" name="Freeform: Shape 1381">
                          <a:extLst>
                            <a:ext uri="{FF2B5EF4-FFF2-40B4-BE49-F238E27FC236}">
                              <a16:creationId xmlns:a16="http://schemas.microsoft.com/office/drawing/2014/main" id="{7FBFE544-999E-6444-E803-FEC326390D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9001" y="1357407"/>
                          <a:ext cx="41785" cy="43995"/>
                        </a:xfrm>
                        <a:custGeom>
                          <a:avLst/>
                          <a:gdLst>
                            <a:gd name="connsiteX0" fmla="*/ 0 w 41785"/>
                            <a:gd name="connsiteY0" fmla="*/ 25022 h 43995"/>
                            <a:gd name="connsiteX1" fmla="*/ 14297 w 41785"/>
                            <a:gd name="connsiteY1" fmla="*/ 43996 h 43995"/>
                            <a:gd name="connsiteX2" fmla="*/ 18136 w 41785"/>
                            <a:gd name="connsiteY2" fmla="*/ 42310 h 43995"/>
                            <a:gd name="connsiteX3" fmla="*/ 41691 w 41785"/>
                            <a:gd name="connsiteY3" fmla="*/ 17231 h 43995"/>
                            <a:gd name="connsiteX4" fmla="*/ 39843 w 41785"/>
                            <a:gd name="connsiteY4" fmla="*/ 5801 h 43995"/>
                            <a:gd name="connsiteX5" fmla="*/ 36633 w 41785"/>
                            <a:gd name="connsiteY5" fmla="*/ 0 h 43995"/>
                            <a:gd name="connsiteX6" fmla="*/ 5848 w 41785"/>
                            <a:gd name="connsiteY6" fmla="*/ 22279 h 43995"/>
                            <a:gd name="connsiteX7" fmla="*/ 0 w 41785"/>
                            <a:gd name="connsiteY7" fmla="*/ 25022 h 439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1785" h="43995">
                              <a:moveTo>
                                <a:pt x="0" y="25022"/>
                              </a:moveTo>
                              <a:cubicBezTo>
                                <a:pt x="6029" y="31252"/>
                                <a:pt x="14297" y="43996"/>
                                <a:pt x="14297" y="43996"/>
                              </a:cubicBezTo>
                              <a:cubicBezTo>
                                <a:pt x="15583" y="43453"/>
                                <a:pt x="16878" y="42910"/>
                                <a:pt x="18136" y="42310"/>
                              </a:cubicBezTo>
                              <a:cubicBezTo>
                                <a:pt x="35433" y="34538"/>
                                <a:pt x="40891" y="25213"/>
                                <a:pt x="41691" y="17231"/>
                              </a:cubicBezTo>
                              <a:cubicBezTo>
                                <a:pt x="42110" y="12868"/>
                                <a:pt x="41081" y="8877"/>
                                <a:pt x="39843" y="5801"/>
                              </a:cubicBezTo>
                              <a:cubicBezTo>
                                <a:pt x="38443" y="2229"/>
                                <a:pt x="36633" y="0"/>
                                <a:pt x="36633" y="0"/>
                              </a:cubicBezTo>
                              <a:cubicBezTo>
                                <a:pt x="29928" y="9601"/>
                                <a:pt x="14354" y="18098"/>
                                <a:pt x="5848" y="22279"/>
                              </a:cubicBezTo>
                              <a:cubicBezTo>
                                <a:pt x="2305" y="24070"/>
                                <a:pt x="0" y="25022"/>
                                <a:pt x="0" y="2502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83" name="Freeform: Shape 1382">
                          <a:extLst>
                            <a:ext uri="{FF2B5EF4-FFF2-40B4-BE49-F238E27FC236}">
                              <a16:creationId xmlns:a16="http://schemas.microsoft.com/office/drawing/2014/main" id="{9B16B393-1B35-0ADF-EF3A-6D6245310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4849" y="1357407"/>
                          <a:ext cx="33994" cy="27765"/>
                        </a:xfrm>
                        <a:custGeom>
                          <a:avLst/>
                          <a:gdLst>
                            <a:gd name="connsiteX0" fmla="*/ 0 w 33994"/>
                            <a:gd name="connsiteY0" fmla="*/ 22279 h 27765"/>
                            <a:gd name="connsiteX1" fmla="*/ 4363 w 33994"/>
                            <a:gd name="connsiteY1" fmla="*/ 27765 h 27765"/>
                            <a:gd name="connsiteX2" fmla="*/ 33995 w 33994"/>
                            <a:gd name="connsiteY2" fmla="*/ 5801 h 27765"/>
                            <a:gd name="connsiteX3" fmla="*/ 30785 w 33994"/>
                            <a:gd name="connsiteY3" fmla="*/ 0 h 27765"/>
                            <a:gd name="connsiteX4" fmla="*/ 0 w 33994"/>
                            <a:gd name="connsiteY4" fmla="*/ 22279 h 277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3994" h="27765">
                              <a:moveTo>
                                <a:pt x="0" y="22279"/>
                              </a:moveTo>
                              <a:lnTo>
                                <a:pt x="4363" y="27765"/>
                              </a:lnTo>
                              <a:cubicBezTo>
                                <a:pt x="20641" y="20403"/>
                                <a:pt x="31109" y="13030"/>
                                <a:pt x="33995" y="5801"/>
                              </a:cubicBezTo>
                              <a:cubicBezTo>
                                <a:pt x="32595" y="2229"/>
                                <a:pt x="30785" y="0"/>
                                <a:pt x="30785" y="0"/>
                              </a:cubicBezTo>
                              <a:cubicBezTo>
                                <a:pt x="24079" y="9592"/>
                                <a:pt x="8506" y="18088"/>
                                <a:pt x="0" y="2227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84" name="Freeform: Shape 1383">
                          <a:extLst>
                            <a:ext uri="{FF2B5EF4-FFF2-40B4-BE49-F238E27FC236}">
                              <a16:creationId xmlns:a16="http://schemas.microsoft.com/office/drawing/2014/main" id="{30A976BE-E73A-1FAF-9A4F-9F7D8CA960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7127" y="1374628"/>
                          <a:ext cx="23555" cy="25079"/>
                        </a:xfrm>
                        <a:custGeom>
                          <a:avLst/>
                          <a:gdLst>
                            <a:gd name="connsiteX0" fmla="*/ 0 w 23555"/>
                            <a:gd name="connsiteY0" fmla="*/ 25079 h 25079"/>
                            <a:gd name="connsiteX1" fmla="*/ 23555 w 23555"/>
                            <a:gd name="connsiteY1" fmla="*/ 0 h 25079"/>
                            <a:gd name="connsiteX2" fmla="*/ 6058 w 23555"/>
                            <a:gd name="connsiteY2" fmla="*/ 12440 h 25079"/>
                            <a:gd name="connsiteX3" fmla="*/ 0 w 23555"/>
                            <a:gd name="connsiteY3" fmla="*/ 25079 h 250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555" h="25079">
                              <a:moveTo>
                                <a:pt x="0" y="25079"/>
                              </a:moveTo>
                              <a:cubicBezTo>
                                <a:pt x="17297" y="17307"/>
                                <a:pt x="22755" y="7982"/>
                                <a:pt x="23555" y="0"/>
                              </a:cubicBezTo>
                              <a:cubicBezTo>
                                <a:pt x="17764" y="2877"/>
                                <a:pt x="11097" y="6991"/>
                                <a:pt x="6058" y="12440"/>
                              </a:cubicBezTo>
                              <a:cubicBezTo>
                                <a:pt x="2191" y="16593"/>
                                <a:pt x="581" y="21041"/>
                                <a:pt x="0" y="2507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575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1380" name="Freeform: Shape 1379">
                        <a:extLst>
                          <a:ext uri="{FF2B5EF4-FFF2-40B4-BE49-F238E27FC236}">
                            <a16:creationId xmlns:a16="http://schemas.microsoft.com/office/drawing/2014/main" id="{A3987C0D-3CF6-ED0B-C5A1-4E78C8CD5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613" y="1294161"/>
                        <a:ext cx="167166" cy="168744"/>
                      </a:xfrm>
                      <a:custGeom>
                        <a:avLst/>
                        <a:gdLst>
                          <a:gd name="connsiteX0" fmla="*/ 158020 w 167166"/>
                          <a:gd name="connsiteY0" fmla="*/ 52902 h 168744"/>
                          <a:gd name="connsiteX1" fmla="*/ 158010 w 167166"/>
                          <a:gd name="connsiteY1" fmla="*/ 52826 h 168744"/>
                          <a:gd name="connsiteX2" fmla="*/ 148257 w 167166"/>
                          <a:gd name="connsiteY2" fmla="*/ 22612 h 168744"/>
                          <a:gd name="connsiteX3" fmla="*/ 142961 w 167166"/>
                          <a:gd name="connsiteY3" fmla="*/ 8630 h 168744"/>
                          <a:gd name="connsiteX4" fmla="*/ 140951 w 167166"/>
                          <a:gd name="connsiteY4" fmla="*/ 3562 h 168744"/>
                          <a:gd name="connsiteX5" fmla="*/ 132245 w 167166"/>
                          <a:gd name="connsiteY5" fmla="*/ 0 h 168744"/>
                          <a:gd name="connsiteX6" fmla="*/ 135188 w 167166"/>
                          <a:gd name="connsiteY6" fmla="*/ 12992 h 168744"/>
                          <a:gd name="connsiteX7" fmla="*/ 132674 w 167166"/>
                          <a:gd name="connsiteY7" fmla="*/ 43005 h 168744"/>
                          <a:gd name="connsiteX8" fmla="*/ 84725 w 167166"/>
                          <a:gd name="connsiteY8" fmla="*/ 57017 h 168744"/>
                          <a:gd name="connsiteX9" fmla="*/ 66885 w 167166"/>
                          <a:gd name="connsiteY9" fmla="*/ 77800 h 168744"/>
                          <a:gd name="connsiteX10" fmla="*/ 28261 w 167166"/>
                          <a:gd name="connsiteY10" fmla="*/ 98660 h 168744"/>
                          <a:gd name="connsiteX11" fmla="*/ 1076 w 167166"/>
                          <a:gd name="connsiteY11" fmla="*/ 70771 h 168744"/>
                          <a:gd name="connsiteX12" fmla="*/ 0 w 167166"/>
                          <a:gd name="connsiteY12" fmla="*/ 68951 h 168744"/>
                          <a:gd name="connsiteX13" fmla="*/ 47501 w 167166"/>
                          <a:gd name="connsiteY13" fmla="*/ 156572 h 168744"/>
                          <a:gd name="connsiteX14" fmla="*/ 98193 w 167166"/>
                          <a:gd name="connsiteY14" fmla="*/ 167821 h 168744"/>
                          <a:gd name="connsiteX15" fmla="*/ 160772 w 167166"/>
                          <a:gd name="connsiteY15" fmla="*/ 131826 h 168744"/>
                          <a:gd name="connsiteX16" fmla="*/ 166840 w 167166"/>
                          <a:gd name="connsiteY16" fmla="*/ 97793 h 168744"/>
                          <a:gd name="connsiteX17" fmla="*/ 158020 w 167166"/>
                          <a:gd name="connsiteY17" fmla="*/ 52902 h 168744"/>
                          <a:gd name="connsiteX18" fmla="*/ 70047 w 167166"/>
                          <a:gd name="connsiteY18" fmla="*/ 81143 h 168744"/>
                          <a:gd name="connsiteX19" fmla="*/ 94116 w 167166"/>
                          <a:gd name="connsiteY19" fmla="*/ 64427 h 168744"/>
                          <a:gd name="connsiteX20" fmla="*/ 95545 w 167166"/>
                          <a:gd name="connsiteY20" fmla="*/ 64065 h 168744"/>
                          <a:gd name="connsiteX21" fmla="*/ 101765 w 167166"/>
                          <a:gd name="connsiteY21" fmla="*/ 62713 h 168744"/>
                          <a:gd name="connsiteX22" fmla="*/ 130359 w 167166"/>
                          <a:gd name="connsiteY22" fmla="*/ 79972 h 168744"/>
                          <a:gd name="connsiteX23" fmla="*/ 130112 w 167166"/>
                          <a:gd name="connsiteY23" fmla="*/ 102032 h 168744"/>
                          <a:gd name="connsiteX24" fmla="*/ 98422 w 167166"/>
                          <a:gd name="connsiteY24" fmla="*/ 111166 h 168744"/>
                          <a:gd name="connsiteX25" fmla="*/ 91392 w 167166"/>
                          <a:gd name="connsiteY25" fmla="*/ 104908 h 168744"/>
                          <a:gd name="connsiteX26" fmla="*/ 80877 w 167166"/>
                          <a:gd name="connsiteY26" fmla="*/ 112690 h 168744"/>
                          <a:gd name="connsiteX27" fmla="*/ 86706 w 167166"/>
                          <a:gd name="connsiteY27" fmla="*/ 132350 h 168744"/>
                          <a:gd name="connsiteX28" fmla="*/ 42129 w 167166"/>
                          <a:gd name="connsiteY28" fmla="*/ 116557 h 168744"/>
                          <a:gd name="connsiteX29" fmla="*/ 70047 w 167166"/>
                          <a:gd name="connsiteY29" fmla="*/ 81143 h 168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</a:cxnLst>
                        <a:rect l="l" t="t" r="r" b="b"/>
                        <a:pathLst>
                          <a:path w="167166" h="168744">
                            <a:moveTo>
                              <a:pt x="158020" y="52902"/>
                            </a:moveTo>
                            <a:cubicBezTo>
                              <a:pt x="158020" y="52902"/>
                              <a:pt x="158020" y="52902"/>
                              <a:pt x="158010" y="52826"/>
                            </a:cubicBezTo>
                            <a:cubicBezTo>
                              <a:pt x="154819" y="41596"/>
                              <a:pt x="151219" y="31004"/>
                              <a:pt x="148257" y="22612"/>
                            </a:cubicBezTo>
                            <a:cubicBezTo>
                              <a:pt x="146133" y="16745"/>
                              <a:pt x="144323" y="11982"/>
                              <a:pt x="142961" y="8630"/>
                            </a:cubicBezTo>
                            <a:cubicBezTo>
                              <a:pt x="141694" y="5439"/>
                              <a:pt x="140951" y="3562"/>
                              <a:pt x="140951" y="3562"/>
                            </a:cubicBezTo>
                            <a:lnTo>
                              <a:pt x="132245" y="0"/>
                            </a:lnTo>
                            <a:cubicBezTo>
                              <a:pt x="132245" y="0"/>
                              <a:pt x="133921" y="5601"/>
                              <a:pt x="135188" y="12992"/>
                            </a:cubicBezTo>
                            <a:cubicBezTo>
                              <a:pt x="137017" y="23260"/>
                              <a:pt x="138055" y="36757"/>
                              <a:pt x="132674" y="43005"/>
                            </a:cubicBezTo>
                            <a:cubicBezTo>
                              <a:pt x="132674" y="43005"/>
                              <a:pt x="96907" y="51806"/>
                              <a:pt x="84725" y="57017"/>
                            </a:cubicBezTo>
                            <a:cubicBezTo>
                              <a:pt x="72533" y="62151"/>
                              <a:pt x="66885" y="77800"/>
                              <a:pt x="66885" y="77800"/>
                            </a:cubicBezTo>
                            <a:cubicBezTo>
                              <a:pt x="66885" y="77800"/>
                              <a:pt x="37652" y="75590"/>
                              <a:pt x="28261" y="98660"/>
                            </a:cubicBezTo>
                            <a:cubicBezTo>
                              <a:pt x="28261" y="98660"/>
                              <a:pt x="11906" y="88506"/>
                              <a:pt x="1076" y="70771"/>
                            </a:cubicBezTo>
                            <a:cubicBezTo>
                              <a:pt x="743" y="70161"/>
                              <a:pt x="333" y="69561"/>
                              <a:pt x="0" y="68951"/>
                            </a:cubicBezTo>
                            <a:cubicBezTo>
                              <a:pt x="0" y="68951"/>
                              <a:pt x="9277" y="129054"/>
                              <a:pt x="47501" y="156572"/>
                            </a:cubicBezTo>
                            <a:cubicBezTo>
                              <a:pt x="62998" y="167669"/>
                              <a:pt x="80886" y="170459"/>
                              <a:pt x="98193" y="167821"/>
                            </a:cubicBezTo>
                            <a:cubicBezTo>
                              <a:pt x="123482" y="164087"/>
                              <a:pt x="147590" y="148847"/>
                              <a:pt x="160772" y="131826"/>
                            </a:cubicBezTo>
                            <a:cubicBezTo>
                              <a:pt x="166554" y="124292"/>
                              <a:pt x="167888" y="111947"/>
                              <a:pt x="166840" y="97793"/>
                            </a:cubicBezTo>
                            <a:cubicBezTo>
                              <a:pt x="165783" y="83544"/>
                              <a:pt x="162192" y="67608"/>
                              <a:pt x="158020" y="52902"/>
                            </a:cubicBezTo>
                            <a:close/>
                            <a:moveTo>
                              <a:pt x="70047" y="81143"/>
                            </a:moveTo>
                            <a:cubicBezTo>
                              <a:pt x="70047" y="81143"/>
                              <a:pt x="77562" y="69504"/>
                              <a:pt x="94116" y="64427"/>
                            </a:cubicBezTo>
                            <a:cubicBezTo>
                              <a:pt x="94593" y="64284"/>
                              <a:pt x="95060" y="64132"/>
                              <a:pt x="95545" y="64065"/>
                            </a:cubicBezTo>
                            <a:cubicBezTo>
                              <a:pt x="97517" y="63465"/>
                              <a:pt x="99593" y="63017"/>
                              <a:pt x="101765" y="62713"/>
                            </a:cubicBezTo>
                            <a:cubicBezTo>
                              <a:pt x="114814" y="60827"/>
                              <a:pt x="125682" y="69275"/>
                              <a:pt x="130359" y="79972"/>
                            </a:cubicBezTo>
                            <a:cubicBezTo>
                              <a:pt x="133407" y="87192"/>
                              <a:pt x="133712" y="95364"/>
                              <a:pt x="130112" y="102032"/>
                            </a:cubicBezTo>
                            <a:cubicBezTo>
                              <a:pt x="122815" y="115281"/>
                              <a:pt x="108918" y="117605"/>
                              <a:pt x="98422" y="111166"/>
                            </a:cubicBezTo>
                            <a:cubicBezTo>
                              <a:pt x="95831" y="109633"/>
                              <a:pt x="93393" y="107499"/>
                              <a:pt x="91392" y="104908"/>
                            </a:cubicBezTo>
                            <a:lnTo>
                              <a:pt x="80877" y="112690"/>
                            </a:lnTo>
                            <a:cubicBezTo>
                              <a:pt x="80877" y="112690"/>
                              <a:pt x="94736" y="121463"/>
                              <a:pt x="86706" y="132350"/>
                            </a:cubicBezTo>
                            <a:cubicBezTo>
                              <a:pt x="78610" y="143332"/>
                              <a:pt x="48854" y="143894"/>
                              <a:pt x="42129" y="116557"/>
                            </a:cubicBezTo>
                            <a:cubicBezTo>
                              <a:pt x="35128" y="88344"/>
                              <a:pt x="70047" y="81143"/>
                              <a:pt x="70047" y="8114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381" name="Freeform: Shape 1380">
                        <a:extLst>
                          <a:ext uri="{FF2B5EF4-FFF2-40B4-BE49-F238E27FC236}">
                            <a16:creationId xmlns:a16="http://schemas.microsoft.com/office/drawing/2014/main" id="{9A901E6E-2EBB-2285-6E19-AEA5867BF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7061" y="1150426"/>
                        <a:ext cx="204468" cy="101730"/>
                      </a:xfrm>
                      <a:custGeom>
                        <a:avLst/>
                        <a:gdLst>
                          <a:gd name="connsiteX0" fmla="*/ 127602 w 204468"/>
                          <a:gd name="connsiteY0" fmla="*/ 79528 h 101730"/>
                          <a:gd name="connsiteX1" fmla="*/ 53 w 204468"/>
                          <a:gd name="connsiteY1" fmla="*/ 50629 h 101730"/>
                          <a:gd name="connsiteX2" fmla="*/ 134155 w 204468"/>
                          <a:gd name="connsiteY2" fmla="*/ 146 h 101730"/>
                          <a:gd name="connsiteX3" fmla="*/ 204469 w 204468"/>
                          <a:gd name="connsiteY3" fmla="*/ 70965 h 101730"/>
                          <a:gd name="connsiteX4" fmla="*/ 127602 w 204468"/>
                          <a:gd name="connsiteY4" fmla="*/ 79528 h 101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468" h="101730">
                            <a:moveTo>
                              <a:pt x="127602" y="79528"/>
                            </a:moveTo>
                            <a:cubicBezTo>
                              <a:pt x="127602" y="79528"/>
                              <a:pt x="-3005" y="145212"/>
                              <a:pt x="53" y="50629"/>
                            </a:cubicBezTo>
                            <a:cubicBezTo>
                              <a:pt x="53" y="50629"/>
                              <a:pt x="67975" y="-3159"/>
                              <a:pt x="134155" y="146"/>
                            </a:cubicBezTo>
                            <a:cubicBezTo>
                              <a:pt x="200335" y="3451"/>
                              <a:pt x="204469" y="70965"/>
                              <a:pt x="204469" y="70965"/>
                            </a:cubicBezTo>
                            <a:lnTo>
                              <a:pt x="127602" y="79528"/>
                            </a:ln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7F6257F-73BB-98E0-797F-4FB383EA8A23}"/>
                    </a:ext>
                  </a:extLst>
                </p:cNvPr>
                <p:cNvSpPr/>
                <p:nvPr/>
              </p:nvSpPr>
              <p:spPr>
                <a:xfrm>
                  <a:off x="4875361" y="1080496"/>
                  <a:ext cx="573380" cy="574319"/>
                </a:xfrm>
                <a:custGeom>
                  <a:avLst/>
                  <a:gdLst>
                    <a:gd name="connsiteX0" fmla="*/ 286807 w 573380"/>
                    <a:gd name="connsiteY0" fmla="*/ 574319 h 574319"/>
                    <a:gd name="connsiteX1" fmla="*/ 133855 w 573380"/>
                    <a:gd name="connsiteY1" fmla="*/ 529942 h 574319"/>
                    <a:gd name="connsiteX2" fmla="*/ 132588 w 573380"/>
                    <a:gd name="connsiteY2" fmla="*/ 524323 h 574319"/>
                    <a:gd name="connsiteX3" fmla="*/ 138208 w 573380"/>
                    <a:gd name="connsiteY3" fmla="*/ 523056 h 574319"/>
                    <a:gd name="connsiteX4" fmla="*/ 286807 w 573380"/>
                    <a:gd name="connsiteY4" fmla="*/ 566176 h 574319"/>
                    <a:gd name="connsiteX5" fmla="*/ 290455 w 573380"/>
                    <a:gd name="connsiteY5" fmla="*/ 566156 h 574319"/>
                    <a:gd name="connsiteX6" fmla="*/ 290503 w 573380"/>
                    <a:gd name="connsiteY6" fmla="*/ 566156 h 574319"/>
                    <a:gd name="connsiteX7" fmla="*/ 294570 w 573380"/>
                    <a:gd name="connsiteY7" fmla="*/ 570176 h 574319"/>
                    <a:gd name="connsiteX8" fmla="*/ 290551 w 573380"/>
                    <a:gd name="connsiteY8" fmla="*/ 574291 h 574319"/>
                    <a:gd name="connsiteX9" fmla="*/ 286807 w 573380"/>
                    <a:gd name="connsiteY9" fmla="*/ 574319 h 574319"/>
                    <a:gd name="connsiteX10" fmla="*/ 408537 w 573380"/>
                    <a:gd name="connsiteY10" fmla="*/ 547021 h 574319"/>
                    <a:gd name="connsiteX11" fmla="*/ 404851 w 573380"/>
                    <a:gd name="connsiteY11" fmla="*/ 544697 h 574319"/>
                    <a:gd name="connsiteX12" fmla="*/ 406784 w 573380"/>
                    <a:gd name="connsiteY12" fmla="*/ 539277 h 574319"/>
                    <a:gd name="connsiteX13" fmla="*/ 421043 w 573380"/>
                    <a:gd name="connsiteY13" fmla="*/ 532000 h 574319"/>
                    <a:gd name="connsiteX14" fmla="*/ 426568 w 573380"/>
                    <a:gd name="connsiteY14" fmla="*/ 533619 h 574319"/>
                    <a:gd name="connsiteX15" fmla="*/ 424948 w 573380"/>
                    <a:gd name="connsiteY15" fmla="*/ 539144 h 574319"/>
                    <a:gd name="connsiteX16" fmla="*/ 410261 w 573380"/>
                    <a:gd name="connsiteY16" fmla="*/ 546630 h 574319"/>
                    <a:gd name="connsiteX17" fmla="*/ 408537 w 573380"/>
                    <a:gd name="connsiteY17" fmla="*/ 547021 h 574319"/>
                    <a:gd name="connsiteX18" fmla="*/ 457152 w 573380"/>
                    <a:gd name="connsiteY18" fmla="*/ 517608 h 574319"/>
                    <a:gd name="connsiteX19" fmla="*/ 453895 w 573380"/>
                    <a:gd name="connsiteY19" fmla="*/ 515988 h 574319"/>
                    <a:gd name="connsiteX20" fmla="*/ 454695 w 573380"/>
                    <a:gd name="connsiteY20" fmla="*/ 510292 h 574319"/>
                    <a:gd name="connsiteX21" fmla="*/ 549116 w 573380"/>
                    <a:gd name="connsiteY21" fmla="*/ 383286 h 574319"/>
                    <a:gd name="connsiteX22" fmla="*/ 554336 w 573380"/>
                    <a:gd name="connsiteY22" fmla="*/ 380876 h 574319"/>
                    <a:gd name="connsiteX23" fmla="*/ 556746 w 573380"/>
                    <a:gd name="connsiteY23" fmla="*/ 386096 h 574319"/>
                    <a:gd name="connsiteX24" fmla="*/ 459581 w 573380"/>
                    <a:gd name="connsiteY24" fmla="*/ 516798 h 574319"/>
                    <a:gd name="connsiteX25" fmla="*/ 457152 w 573380"/>
                    <a:gd name="connsiteY25" fmla="*/ 517608 h 574319"/>
                    <a:gd name="connsiteX26" fmla="*/ 103299 w 573380"/>
                    <a:gd name="connsiteY26" fmla="*/ 506444 h 574319"/>
                    <a:gd name="connsiteX27" fmla="*/ 100660 w 573380"/>
                    <a:gd name="connsiteY27" fmla="*/ 505473 h 574319"/>
                    <a:gd name="connsiteX28" fmla="*/ 88420 w 573380"/>
                    <a:gd name="connsiteY28" fmla="*/ 494395 h 574319"/>
                    <a:gd name="connsiteX29" fmla="*/ 88297 w 573380"/>
                    <a:gd name="connsiteY29" fmla="*/ 488642 h 574319"/>
                    <a:gd name="connsiteX30" fmla="*/ 94050 w 573380"/>
                    <a:gd name="connsiteY30" fmla="*/ 488518 h 574319"/>
                    <a:gd name="connsiteX31" fmla="*/ 105946 w 573380"/>
                    <a:gd name="connsiteY31" fmla="*/ 499272 h 574319"/>
                    <a:gd name="connsiteX32" fmla="*/ 106404 w 573380"/>
                    <a:gd name="connsiteY32" fmla="*/ 505006 h 574319"/>
                    <a:gd name="connsiteX33" fmla="*/ 103299 w 573380"/>
                    <a:gd name="connsiteY33" fmla="*/ 506444 h 574319"/>
                    <a:gd name="connsiteX34" fmla="*/ 23727 w 573380"/>
                    <a:gd name="connsiteY34" fmla="*/ 394954 h 574319"/>
                    <a:gd name="connsiteX35" fmla="*/ 19936 w 573380"/>
                    <a:gd name="connsiteY35" fmla="*/ 392373 h 574319"/>
                    <a:gd name="connsiteX36" fmla="*/ 2724 w 573380"/>
                    <a:gd name="connsiteY36" fmla="*/ 326403 h 574319"/>
                    <a:gd name="connsiteX37" fmla="*/ 0 w 573380"/>
                    <a:gd name="connsiteY37" fmla="*/ 286807 h 574319"/>
                    <a:gd name="connsiteX38" fmla="*/ 5677 w 573380"/>
                    <a:gd name="connsiteY38" fmla="*/ 230105 h 574319"/>
                    <a:gd name="connsiteX39" fmla="*/ 10478 w 573380"/>
                    <a:gd name="connsiteY39" fmla="*/ 226924 h 574319"/>
                    <a:gd name="connsiteX40" fmla="*/ 13659 w 573380"/>
                    <a:gd name="connsiteY40" fmla="*/ 231724 h 574319"/>
                    <a:gd name="connsiteX41" fmla="*/ 8134 w 573380"/>
                    <a:gd name="connsiteY41" fmla="*/ 286807 h 574319"/>
                    <a:gd name="connsiteX42" fmla="*/ 10782 w 573380"/>
                    <a:gd name="connsiteY42" fmla="*/ 325288 h 574319"/>
                    <a:gd name="connsiteX43" fmla="*/ 27508 w 573380"/>
                    <a:gd name="connsiteY43" fmla="*/ 389392 h 574319"/>
                    <a:gd name="connsiteX44" fmla="*/ 25203 w 573380"/>
                    <a:gd name="connsiteY44" fmla="*/ 394668 h 574319"/>
                    <a:gd name="connsiteX45" fmla="*/ 23727 w 573380"/>
                    <a:gd name="connsiteY45" fmla="*/ 394954 h 574319"/>
                    <a:gd name="connsiteX46" fmla="*/ 569309 w 573380"/>
                    <a:gd name="connsiteY46" fmla="*/ 268738 h 574319"/>
                    <a:gd name="connsiteX47" fmla="*/ 565261 w 573380"/>
                    <a:gd name="connsiteY47" fmla="*/ 264995 h 574319"/>
                    <a:gd name="connsiteX48" fmla="*/ 563518 w 573380"/>
                    <a:gd name="connsiteY48" fmla="*/ 249041 h 574319"/>
                    <a:gd name="connsiteX49" fmla="*/ 566995 w 573380"/>
                    <a:gd name="connsiteY49" fmla="*/ 244459 h 574319"/>
                    <a:gd name="connsiteX50" fmla="*/ 571576 w 573380"/>
                    <a:gd name="connsiteY50" fmla="*/ 247936 h 574319"/>
                    <a:gd name="connsiteX51" fmla="*/ 573367 w 573380"/>
                    <a:gd name="connsiteY51" fmla="*/ 264347 h 574319"/>
                    <a:gd name="connsiteX52" fmla="*/ 569633 w 573380"/>
                    <a:gd name="connsiteY52" fmla="*/ 268729 h 574319"/>
                    <a:gd name="connsiteX53" fmla="*/ 569309 w 573380"/>
                    <a:gd name="connsiteY53" fmla="*/ 268738 h 574319"/>
                    <a:gd name="connsiteX54" fmla="*/ 555412 w 573380"/>
                    <a:gd name="connsiteY54" fmla="*/ 200768 h 574319"/>
                    <a:gd name="connsiteX55" fmla="*/ 551555 w 573380"/>
                    <a:gd name="connsiteY55" fmla="*/ 197996 h 574319"/>
                    <a:gd name="connsiteX56" fmla="*/ 546011 w 573380"/>
                    <a:gd name="connsiteY56" fmla="*/ 182947 h 574319"/>
                    <a:gd name="connsiteX57" fmla="*/ 548269 w 573380"/>
                    <a:gd name="connsiteY57" fmla="*/ 177651 h 574319"/>
                    <a:gd name="connsiteX58" fmla="*/ 553564 w 573380"/>
                    <a:gd name="connsiteY58" fmla="*/ 179908 h 574319"/>
                    <a:gd name="connsiteX59" fmla="*/ 559280 w 573380"/>
                    <a:gd name="connsiteY59" fmla="*/ 195396 h 574319"/>
                    <a:gd name="connsiteX60" fmla="*/ 556717 w 573380"/>
                    <a:gd name="connsiteY60" fmla="*/ 200558 h 574319"/>
                    <a:gd name="connsiteX61" fmla="*/ 555412 w 573380"/>
                    <a:gd name="connsiteY61" fmla="*/ 200768 h 574319"/>
                    <a:gd name="connsiteX62" fmla="*/ 20612 w 573380"/>
                    <a:gd name="connsiteY62" fmla="*/ 195815 h 574319"/>
                    <a:gd name="connsiteX63" fmla="*/ 19231 w 573380"/>
                    <a:gd name="connsiteY63" fmla="*/ 195577 h 574319"/>
                    <a:gd name="connsiteX64" fmla="*/ 16773 w 573380"/>
                    <a:gd name="connsiteY64" fmla="*/ 190367 h 574319"/>
                    <a:gd name="connsiteX65" fmla="*/ 22803 w 573380"/>
                    <a:gd name="connsiteY65" fmla="*/ 174984 h 574319"/>
                    <a:gd name="connsiteX66" fmla="*/ 28137 w 573380"/>
                    <a:gd name="connsiteY66" fmla="*/ 172831 h 574319"/>
                    <a:gd name="connsiteX67" fmla="*/ 30289 w 573380"/>
                    <a:gd name="connsiteY67" fmla="*/ 178165 h 574319"/>
                    <a:gd name="connsiteX68" fmla="*/ 24441 w 573380"/>
                    <a:gd name="connsiteY68" fmla="*/ 193119 h 574319"/>
                    <a:gd name="connsiteX69" fmla="*/ 20612 w 573380"/>
                    <a:gd name="connsiteY69" fmla="*/ 195815 h 574319"/>
                    <a:gd name="connsiteX70" fmla="*/ 531943 w 573380"/>
                    <a:gd name="connsiteY70" fmla="*/ 148961 h 574319"/>
                    <a:gd name="connsiteX71" fmla="*/ 528418 w 573380"/>
                    <a:gd name="connsiteY71" fmla="*/ 146942 h 574319"/>
                    <a:gd name="connsiteX72" fmla="*/ 413337 w 573380"/>
                    <a:gd name="connsiteY72" fmla="*/ 38329 h 574319"/>
                    <a:gd name="connsiteX73" fmla="*/ 411556 w 573380"/>
                    <a:gd name="connsiteY73" fmla="*/ 32852 h 574319"/>
                    <a:gd name="connsiteX74" fmla="*/ 417033 w 573380"/>
                    <a:gd name="connsiteY74" fmla="*/ 31070 h 574319"/>
                    <a:gd name="connsiteX75" fmla="*/ 535457 w 573380"/>
                    <a:gd name="connsiteY75" fmla="*/ 142846 h 574319"/>
                    <a:gd name="connsiteX76" fmla="*/ 533991 w 573380"/>
                    <a:gd name="connsiteY76" fmla="*/ 148409 h 574319"/>
                    <a:gd name="connsiteX77" fmla="*/ 531943 w 573380"/>
                    <a:gd name="connsiteY77" fmla="*/ 148961 h 574319"/>
                    <a:gd name="connsiteX78" fmla="*/ 96669 w 573380"/>
                    <a:gd name="connsiteY78" fmla="*/ 81839 h 574319"/>
                    <a:gd name="connsiteX79" fmla="*/ 93659 w 573380"/>
                    <a:gd name="connsiteY79" fmla="*/ 80505 h 574319"/>
                    <a:gd name="connsiteX80" fmla="*/ 93926 w 573380"/>
                    <a:gd name="connsiteY80" fmla="*/ 74752 h 574319"/>
                    <a:gd name="connsiteX81" fmla="*/ 240506 w 573380"/>
                    <a:gd name="connsiteY81" fmla="*/ 3848 h 574319"/>
                    <a:gd name="connsiteX82" fmla="*/ 245183 w 573380"/>
                    <a:gd name="connsiteY82" fmla="*/ 7210 h 574319"/>
                    <a:gd name="connsiteX83" fmla="*/ 241821 w 573380"/>
                    <a:gd name="connsiteY83" fmla="*/ 11887 h 574319"/>
                    <a:gd name="connsiteX84" fmla="*/ 99403 w 573380"/>
                    <a:gd name="connsiteY84" fmla="*/ 80772 h 574319"/>
                    <a:gd name="connsiteX85" fmla="*/ 96669 w 573380"/>
                    <a:gd name="connsiteY85" fmla="*/ 81839 h 574319"/>
                    <a:gd name="connsiteX86" fmla="*/ 297942 w 573380"/>
                    <a:gd name="connsiteY86" fmla="*/ 8344 h 574319"/>
                    <a:gd name="connsiteX87" fmla="*/ 297780 w 573380"/>
                    <a:gd name="connsiteY87" fmla="*/ 8344 h 574319"/>
                    <a:gd name="connsiteX88" fmla="*/ 286912 w 573380"/>
                    <a:gd name="connsiteY88" fmla="*/ 8144 h 574319"/>
                    <a:gd name="connsiteX89" fmla="*/ 281740 w 573380"/>
                    <a:gd name="connsiteY89" fmla="*/ 8201 h 574319"/>
                    <a:gd name="connsiteX90" fmla="*/ 277587 w 573380"/>
                    <a:gd name="connsiteY90" fmla="*/ 4220 h 574319"/>
                    <a:gd name="connsiteX91" fmla="*/ 281569 w 573380"/>
                    <a:gd name="connsiteY91" fmla="*/ 57 h 574319"/>
                    <a:gd name="connsiteX92" fmla="*/ 287512 w 573380"/>
                    <a:gd name="connsiteY92" fmla="*/ 0 h 574319"/>
                    <a:gd name="connsiteX93" fmla="*/ 298085 w 573380"/>
                    <a:gd name="connsiteY93" fmla="*/ 200 h 574319"/>
                    <a:gd name="connsiteX94" fmla="*/ 302000 w 573380"/>
                    <a:gd name="connsiteY94" fmla="*/ 4420 h 574319"/>
                    <a:gd name="connsiteX95" fmla="*/ 297942 w 573380"/>
                    <a:gd name="connsiteY95" fmla="*/ 8344 h 574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</a:cxnLst>
                  <a:rect l="l" t="t" r="r" b="b"/>
                  <a:pathLst>
                    <a:path w="573380" h="574319">
                      <a:moveTo>
                        <a:pt x="286807" y="574319"/>
                      </a:moveTo>
                      <a:cubicBezTo>
                        <a:pt x="232677" y="574319"/>
                        <a:pt x="179794" y="558975"/>
                        <a:pt x="133855" y="529942"/>
                      </a:cubicBezTo>
                      <a:cubicBezTo>
                        <a:pt x="131959" y="528733"/>
                        <a:pt x="131388" y="526228"/>
                        <a:pt x="132588" y="524323"/>
                      </a:cubicBezTo>
                      <a:cubicBezTo>
                        <a:pt x="133788" y="522427"/>
                        <a:pt x="136303" y="521856"/>
                        <a:pt x="138208" y="523056"/>
                      </a:cubicBezTo>
                      <a:cubicBezTo>
                        <a:pt x="182832" y="551269"/>
                        <a:pt x="234220" y="566176"/>
                        <a:pt x="286807" y="566176"/>
                      </a:cubicBezTo>
                      <a:lnTo>
                        <a:pt x="290455" y="566156"/>
                      </a:lnTo>
                      <a:cubicBezTo>
                        <a:pt x="290465" y="566156"/>
                        <a:pt x="290484" y="566156"/>
                        <a:pt x="290503" y="566156"/>
                      </a:cubicBezTo>
                      <a:cubicBezTo>
                        <a:pt x="292732" y="566156"/>
                        <a:pt x="294551" y="567947"/>
                        <a:pt x="294570" y="570176"/>
                      </a:cubicBezTo>
                      <a:cubicBezTo>
                        <a:pt x="294599" y="572424"/>
                        <a:pt x="292789" y="574272"/>
                        <a:pt x="290551" y="574291"/>
                      </a:cubicBezTo>
                      <a:lnTo>
                        <a:pt x="286807" y="574319"/>
                      </a:lnTo>
                      <a:close/>
                      <a:moveTo>
                        <a:pt x="408537" y="547021"/>
                      </a:moveTo>
                      <a:cubicBezTo>
                        <a:pt x="407013" y="547021"/>
                        <a:pt x="405555" y="546163"/>
                        <a:pt x="404851" y="544697"/>
                      </a:cubicBezTo>
                      <a:cubicBezTo>
                        <a:pt x="403889" y="542668"/>
                        <a:pt x="404755" y="540239"/>
                        <a:pt x="406784" y="539277"/>
                      </a:cubicBezTo>
                      <a:cubicBezTo>
                        <a:pt x="411623" y="536981"/>
                        <a:pt x="416376" y="534553"/>
                        <a:pt x="421043" y="532000"/>
                      </a:cubicBezTo>
                      <a:cubicBezTo>
                        <a:pt x="423005" y="530904"/>
                        <a:pt x="425491" y="531638"/>
                        <a:pt x="426568" y="533619"/>
                      </a:cubicBezTo>
                      <a:cubicBezTo>
                        <a:pt x="427644" y="535591"/>
                        <a:pt x="426920" y="538067"/>
                        <a:pt x="424948" y="539144"/>
                      </a:cubicBezTo>
                      <a:cubicBezTo>
                        <a:pt x="420138" y="541772"/>
                        <a:pt x="415242" y="544268"/>
                        <a:pt x="410261" y="546630"/>
                      </a:cubicBezTo>
                      <a:cubicBezTo>
                        <a:pt x="409708" y="546897"/>
                        <a:pt x="409118" y="547021"/>
                        <a:pt x="408537" y="547021"/>
                      </a:cubicBezTo>
                      <a:close/>
                      <a:moveTo>
                        <a:pt x="457152" y="517608"/>
                      </a:moveTo>
                      <a:cubicBezTo>
                        <a:pt x="455914" y="517608"/>
                        <a:pt x="454695" y="517045"/>
                        <a:pt x="453895" y="515988"/>
                      </a:cubicBezTo>
                      <a:cubicBezTo>
                        <a:pt x="452542" y="514198"/>
                        <a:pt x="452904" y="511635"/>
                        <a:pt x="454695" y="510292"/>
                      </a:cubicBezTo>
                      <a:cubicBezTo>
                        <a:pt x="497834" y="477841"/>
                        <a:pt x="530485" y="433921"/>
                        <a:pt x="549116" y="383286"/>
                      </a:cubicBezTo>
                      <a:cubicBezTo>
                        <a:pt x="549897" y="381181"/>
                        <a:pt x="552222" y="380095"/>
                        <a:pt x="554336" y="380876"/>
                      </a:cubicBezTo>
                      <a:cubicBezTo>
                        <a:pt x="556451" y="381657"/>
                        <a:pt x="557527" y="383991"/>
                        <a:pt x="556746" y="386096"/>
                      </a:cubicBezTo>
                      <a:cubicBezTo>
                        <a:pt x="537572" y="438217"/>
                        <a:pt x="503977" y="483403"/>
                        <a:pt x="459581" y="516798"/>
                      </a:cubicBezTo>
                      <a:cubicBezTo>
                        <a:pt x="458857" y="517341"/>
                        <a:pt x="458000" y="517608"/>
                        <a:pt x="457152" y="517608"/>
                      </a:cubicBezTo>
                      <a:close/>
                      <a:moveTo>
                        <a:pt x="103299" y="506444"/>
                      </a:moveTo>
                      <a:cubicBezTo>
                        <a:pt x="102365" y="506444"/>
                        <a:pt x="101422" y="506120"/>
                        <a:pt x="100660" y="505473"/>
                      </a:cubicBezTo>
                      <a:cubicBezTo>
                        <a:pt x="96479" y="501901"/>
                        <a:pt x="92393" y="498205"/>
                        <a:pt x="88420" y="494395"/>
                      </a:cubicBezTo>
                      <a:cubicBezTo>
                        <a:pt x="86801" y="492842"/>
                        <a:pt x="86744" y="490261"/>
                        <a:pt x="88297" y="488642"/>
                      </a:cubicBezTo>
                      <a:cubicBezTo>
                        <a:pt x="89849" y="487013"/>
                        <a:pt x="92431" y="486956"/>
                        <a:pt x="94050" y="488518"/>
                      </a:cubicBezTo>
                      <a:cubicBezTo>
                        <a:pt x="97917" y="492214"/>
                        <a:pt x="101880" y="495805"/>
                        <a:pt x="105946" y="499272"/>
                      </a:cubicBezTo>
                      <a:cubicBezTo>
                        <a:pt x="107661" y="500729"/>
                        <a:pt x="107861" y="503301"/>
                        <a:pt x="106404" y="505006"/>
                      </a:cubicBezTo>
                      <a:cubicBezTo>
                        <a:pt x="105594" y="505959"/>
                        <a:pt x="104451" y="506444"/>
                        <a:pt x="103299" y="506444"/>
                      </a:cubicBezTo>
                      <a:close/>
                      <a:moveTo>
                        <a:pt x="23727" y="394954"/>
                      </a:moveTo>
                      <a:cubicBezTo>
                        <a:pt x="22108" y="394954"/>
                        <a:pt x="20564" y="393973"/>
                        <a:pt x="19936" y="392373"/>
                      </a:cubicBezTo>
                      <a:cubicBezTo>
                        <a:pt x="11649" y="371265"/>
                        <a:pt x="5858" y="349072"/>
                        <a:pt x="2724" y="326403"/>
                      </a:cubicBezTo>
                      <a:cubicBezTo>
                        <a:pt x="914" y="313277"/>
                        <a:pt x="0" y="299961"/>
                        <a:pt x="0" y="286807"/>
                      </a:cubicBezTo>
                      <a:cubicBezTo>
                        <a:pt x="0" y="267786"/>
                        <a:pt x="1914" y="248707"/>
                        <a:pt x="5677" y="230105"/>
                      </a:cubicBezTo>
                      <a:cubicBezTo>
                        <a:pt x="6125" y="227895"/>
                        <a:pt x="8277" y="226457"/>
                        <a:pt x="10478" y="226924"/>
                      </a:cubicBezTo>
                      <a:cubicBezTo>
                        <a:pt x="12687" y="227371"/>
                        <a:pt x="14106" y="229514"/>
                        <a:pt x="13659" y="231724"/>
                      </a:cubicBezTo>
                      <a:cubicBezTo>
                        <a:pt x="9992" y="249793"/>
                        <a:pt x="8134" y="268319"/>
                        <a:pt x="8134" y="286807"/>
                      </a:cubicBezTo>
                      <a:cubicBezTo>
                        <a:pt x="8134" y="299590"/>
                        <a:pt x="9030" y="312534"/>
                        <a:pt x="10782" y="325288"/>
                      </a:cubicBezTo>
                      <a:cubicBezTo>
                        <a:pt x="13821" y="347320"/>
                        <a:pt x="19450" y="368884"/>
                        <a:pt x="27508" y="389392"/>
                      </a:cubicBezTo>
                      <a:cubicBezTo>
                        <a:pt x="28327" y="391487"/>
                        <a:pt x="27299" y="393849"/>
                        <a:pt x="25203" y="394668"/>
                      </a:cubicBezTo>
                      <a:cubicBezTo>
                        <a:pt x="24727" y="394868"/>
                        <a:pt x="24222" y="394954"/>
                        <a:pt x="23727" y="394954"/>
                      </a:cubicBezTo>
                      <a:close/>
                      <a:moveTo>
                        <a:pt x="569309" y="268738"/>
                      </a:moveTo>
                      <a:cubicBezTo>
                        <a:pt x="567204" y="268738"/>
                        <a:pt x="565423" y="267119"/>
                        <a:pt x="565261" y="264995"/>
                      </a:cubicBezTo>
                      <a:cubicBezTo>
                        <a:pt x="564832" y="259690"/>
                        <a:pt x="564252" y="254375"/>
                        <a:pt x="563518" y="249041"/>
                      </a:cubicBezTo>
                      <a:cubicBezTo>
                        <a:pt x="563213" y="246812"/>
                        <a:pt x="564766" y="244764"/>
                        <a:pt x="566995" y="244459"/>
                      </a:cubicBezTo>
                      <a:cubicBezTo>
                        <a:pt x="569176" y="244164"/>
                        <a:pt x="571281" y="245707"/>
                        <a:pt x="571576" y="247936"/>
                      </a:cubicBezTo>
                      <a:cubicBezTo>
                        <a:pt x="572329" y="253422"/>
                        <a:pt x="572929" y="258889"/>
                        <a:pt x="573367" y="264347"/>
                      </a:cubicBezTo>
                      <a:cubicBezTo>
                        <a:pt x="573548" y="266586"/>
                        <a:pt x="571881" y="268548"/>
                        <a:pt x="569633" y="268729"/>
                      </a:cubicBezTo>
                      <a:cubicBezTo>
                        <a:pt x="569528" y="268729"/>
                        <a:pt x="569424" y="268738"/>
                        <a:pt x="569309" y="268738"/>
                      </a:cubicBezTo>
                      <a:close/>
                      <a:moveTo>
                        <a:pt x="555412" y="200768"/>
                      </a:moveTo>
                      <a:cubicBezTo>
                        <a:pt x="553707" y="200768"/>
                        <a:pt x="552126" y="199692"/>
                        <a:pt x="551555" y="197996"/>
                      </a:cubicBezTo>
                      <a:cubicBezTo>
                        <a:pt x="549850" y="192910"/>
                        <a:pt x="547992" y="187890"/>
                        <a:pt x="546011" y="182947"/>
                      </a:cubicBezTo>
                      <a:cubicBezTo>
                        <a:pt x="545173" y="180861"/>
                        <a:pt x="546183" y="178489"/>
                        <a:pt x="548269" y="177651"/>
                      </a:cubicBezTo>
                      <a:cubicBezTo>
                        <a:pt x="550345" y="176813"/>
                        <a:pt x="552726" y="177822"/>
                        <a:pt x="553564" y="179908"/>
                      </a:cubicBezTo>
                      <a:cubicBezTo>
                        <a:pt x="555603" y="184995"/>
                        <a:pt x="557517" y="190157"/>
                        <a:pt x="559280" y="195396"/>
                      </a:cubicBezTo>
                      <a:cubicBezTo>
                        <a:pt x="559994" y="197529"/>
                        <a:pt x="558851" y="199834"/>
                        <a:pt x="556717" y="200558"/>
                      </a:cubicBezTo>
                      <a:cubicBezTo>
                        <a:pt x="556270" y="200701"/>
                        <a:pt x="555841" y="200768"/>
                        <a:pt x="555412" y="200768"/>
                      </a:cubicBezTo>
                      <a:close/>
                      <a:moveTo>
                        <a:pt x="20612" y="195815"/>
                      </a:moveTo>
                      <a:cubicBezTo>
                        <a:pt x="20155" y="195815"/>
                        <a:pt x="19688" y="195739"/>
                        <a:pt x="19231" y="195577"/>
                      </a:cubicBezTo>
                      <a:cubicBezTo>
                        <a:pt x="17116" y="194815"/>
                        <a:pt x="16021" y="192481"/>
                        <a:pt x="16773" y="190367"/>
                      </a:cubicBezTo>
                      <a:cubicBezTo>
                        <a:pt x="18640" y="185175"/>
                        <a:pt x="20650" y="180041"/>
                        <a:pt x="22803" y="174984"/>
                      </a:cubicBezTo>
                      <a:cubicBezTo>
                        <a:pt x="23679" y="172907"/>
                        <a:pt x="26089" y="171955"/>
                        <a:pt x="28137" y="172831"/>
                      </a:cubicBezTo>
                      <a:cubicBezTo>
                        <a:pt x="30204" y="173707"/>
                        <a:pt x="31166" y="176098"/>
                        <a:pt x="30289" y="178165"/>
                      </a:cubicBezTo>
                      <a:cubicBezTo>
                        <a:pt x="28204" y="183090"/>
                        <a:pt x="26251" y="188062"/>
                        <a:pt x="24441" y="193119"/>
                      </a:cubicBezTo>
                      <a:cubicBezTo>
                        <a:pt x="23851" y="194786"/>
                        <a:pt x="22279" y="195815"/>
                        <a:pt x="20612" y="195815"/>
                      </a:cubicBezTo>
                      <a:close/>
                      <a:moveTo>
                        <a:pt x="531943" y="148961"/>
                      </a:moveTo>
                      <a:cubicBezTo>
                        <a:pt x="530543" y="148961"/>
                        <a:pt x="529181" y="148238"/>
                        <a:pt x="528418" y="146942"/>
                      </a:cubicBezTo>
                      <a:cubicBezTo>
                        <a:pt x="501329" y="100384"/>
                        <a:pt x="461543" y="62827"/>
                        <a:pt x="413337" y="38329"/>
                      </a:cubicBezTo>
                      <a:cubicBezTo>
                        <a:pt x="411337" y="37309"/>
                        <a:pt x="410537" y="34861"/>
                        <a:pt x="411556" y="32852"/>
                      </a:cubicBezTo>
                      <a:cubicBezTo>
                        <a:pt x="412575" y="30861"/>
                        <a:pt x="415014" y="30051"/>
                        <a:pt x="417033" y="31070"/>
                      </a:cubicBezTo>
                      <a:cubicBezTo>
                        <a:pt x="466630" y="56274"/>
                        <a:pt x="507578" y="94936"/>
                        <a:pt x="535457" y="142846"/>
                      </a:cubicBezTo>
                      <a:cubicBezTo>
                        <a:pt x="536591" y="144789"/>
                        <a:pt x="535934" y="147276"/>
                        <a:pt x="533991" y="148409"/>
                      </a:cubicBezTo>
                      <a:cubicBezTo>
                        <a:pt x="533343" y="148790"/>
                        <a:pt x="532638" y="148961"/>
                        <a:pt x="531943" y="148961"/>
                      </a:cubicBezTo>
                      <a:close/>
                      <a:moveTo>
                        <a:pt x="96669" y="81839"/>
                      </a:moveTo>
                      <a:cubicBezTo>
                        <a:pt x="95564" y="81839"/>
                        <a:pt x="94469" y="81391"/>
                        <a:pt x="93659" y="80505"/>
                      </a:cubicBezTo>
                      <a:cubicBezTo>
                        <a:pt x="92145" y="78848"/>
                        <a:pt x="92269" y="76276"/>
                        <a:pt x="93926" y="74752"/>
                      </a:cubicBezTo>
                      <a:cubicBezTo>
                        <a:pt x="134941" y="37376"/>
                        <a:pt x="185623" y="12859"/>
                        <a:pt x="240506" y="3848"/>
                      </a:cubicBezTo>
                      <a:cubicBezTo>
                        <a:pt x="242716" y="3496"/>
                        <a:pt x="244821" y="4991"/>
                        <a:pt x="245183" y="7210"/>
                      </a:cubicBezTo>
                      <a:cubicBezTo>
                        <a:pt x="245545" y="9430"/>
                        <a:pt x="244040" y="11525"/>
                        <a:pt x="241821" y="11887"/>
                      </a:cubicBezTo>
                      <a:cubicBezTo>
                        <a:pt x="188500" y="20641"/>
                        <a:pt x="139246" y="44463"/>
                        <a:pt x="99403" y="80772"/>
                      </a:cubicBezTo>
                      <a:cubicBezTo>
                        <a:pt x="98631" y="81496"/>
                        <a:pt x="97650" y="81839"/>
                        <a:pt x="96669" y="81839"/>
                      </a:cubicBezTo>
                      <a:close/>
                      <a:moveTo>
                        <a:pt x="297942" y="8344"/>
                      </a:moveTo>
                      <a:cubicBezTo>
                        <a:pt x="297885" y="8344"/>
                        <a:pt x="297837" y="8344"/>
                        <a:pt x="297780" y="8344"/>
                      </a:cubicBezTo>
                      <a:cubicBezTo>
                        <a:pt x="294170" y="8201"/>
                        <a:pt x="290551" y="8191"/>
                        <a:pt x="286912" y="8144"/>
                      </a:cubicBezTo>
                      <a:cubicBezTo>
                        <a:pt x="285188" y="8144"/>
                        <a:pt x="283464" y="8163"/>
                        <a:pt x="281740" y="8201"/>
                      </a:cubicBezTo>
                      <a:cubicBezTo>
                        <a:pt x="279035" y="8230"/>
                        <a:pt x="277625" y="6467"/>
                        <a:pt x="277587" y="4220"/>
                      </a:cubicBezTo>
                      <a:cubicBezTo>
                        <a:pt x="277539" y="1972"/>
                        <a:pt x="279321" y="105"/>
                        <a:pt x="281569" y="57"/>
                      </a:cubicBezTo>
                      <a:cubicBezTo>
                        <a:pt x="283559" y="19"/>
                        <a:pt x="285550" y="10"/>
                        <a:pt x="287512" y="0"/>
                      </a:cubicBezTo>
                      <a:cubicBezTo>
                        <a:pt x="291046" y="0"/>
                        <a:pt x="294570" y="67"/>
                        <a:pt x="298085" y="200"/>
                      </a:cubicBezTo>
                      <a:cubicBezTo>
                        <a:pt x="300333" y="286"/>
                        <a:pt x="302085" y="2172"/>
                        <a:pt x="302000" y="4420"/>
                      </a:cubicBezTo>
                      <a:cubicBezTo>
                        <a:pt x="301923" y="6620"/>
                        <a:pt x="300123" y="8344"/>
                        <a:pt x="297942" y="834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685E587-ABD8-1355-2ABC-8CACBFA5195D}"/>
                    </a:ext>
                  </a:extLst>
                </p:cNvPr>
                <p:cNvSpPr/>
                <p:nvPr/>
              </p:nvSpPr>
              <p:spPr>
                <a:xfrm>
                  <a:off x="4875361" y="1080496"/>
                  <a:ext cx="573380" cy="574319"/>
                </a:xfrm>
                <a:custGeom>
                  <a:avLst/>
                  <a:gdLst>
                    <a:gd name="connsiteX0" fmla="*/ 286807 w 573380"/>
                    <a:gd name="connsiteY0" fmla="*/ 574319 h 574319"/>
                    <a:gd name="connsiteX1" fmla="*/ 133855 w 573380"/>
                    <a:gd name="connsiteY1" fmla="*/ 529942 h 574319"/>
                    <a:gd name="connsiteX2" fmla="*/ 132588 w 573380"/>
                    <a:gd name="connsiteY2" fmla="*/ 524323 h 574319"/>
                    <a:gd name="connsiteX3" fmla="*/ 138208 w 573380"/>
                    <a:gd name="connsiteY3" fmla="*/ 523056 h 574319"/>
                    <a:gd name="connsiteX4" fmla="*/ 286807 w 573380"/>
                    <a:gd name="connsiteY4" fmla="*/ 566176 h 574319"/>
                    <a:gd name="connsiteX5" fmla="*/ 290455 w 573380"/>
                    <a:gd name="connsiteY5" fmla="*/ 566156 h 574319"/>
                    <a:gd name="connsiteX6" fmla="*/ 290503 w 573380"/>
                    <a:gd name="connsiteY6" fmla="*/ 566156 h 574319"/>
                    <a:gd name="connsiteX7" fmla="*/ 294570 w 573380"/>
                    <a:gd name="connsiteY7" fmla="*/ 570176 h 574319"/>
                    <a:gd name="connsiteX8" fmla="*/ 290551 w 573380"/>
                    <a:gd name="connsiteY8" fmla="*/ 574291 h 574319"/>
                    <a:gd name="connsiteX9" fmla="*/ 286807 w 573380"/>
                    <a:gd name="connsiteY9" fmla="*/ 574319 h 574319"/>
                    <a:gd name="connsiteX10" fmla="*/ 408537 w 573380"/>
                    <a:gd name="connsiteY10" fmla="*/ 547021 h 574319"/>
                    <a:gd name="connsiteX11" fmla="*/ 404851 w 573380"/>
                    <a:gd name="connsiteY11" fmla="*/ 544697 h 574319"/>
                    <a:gd name="connsiteX12" fmla="*/ 406784 w 573380"/>
                    <a:gd name="connsiteY12" fmla="*/ 539277 h 574319"/>
                    <a:gd name="connsiteX13" fmla="*/ 421043 w 573380"/>
                    <a:gd name="connsiteY13" fmla="*/ 532000 h 574319"/>
                    <a:gd name="connsiteX14" fmla="*/ 426568 w 573380"/>
                    <a:gd name="connsiteY14" fmla="*/ 533619 h 574319"/>
                    <a:gd name="connsiteX15" fmla="*/ 424948 w 573380"/>
                    <a:gd name="connsiteY15" fmla="*/ 539144 h 574319"/>
                    <a:gd name="connsiteX16" fmla="*/ 410261 w 573380"/>
                    <a:gd name="connsiteY16" fmla="*/ 546630 h 574319"/>
                    <a:gd name="connsiteX17" fmla="*/ 408537 w 573380"/>
                    <a:gd name="connsiteY17" fmla="*/ 547021 h 574319"/>
                    <a:gd name="connsiteX18" fmla="*/ 457152 w 573380"/>
                    <a:gd name="connsiteY18" fmla="*/ 517608 h 574319"/>
                    <a:gd name="connsiteX19" fmla="*/ 453895 w 573380"/>
                    <a:gd name="connsiteY19" fmla="*/ 515988 h 574319"/>
                    <a:gd name="connsiteX20" fmla="*/ 454695 w 573380"/>
                    <a:gd name="connsiteY20" fmla="*/ 510292 h 574319"/>
                    <a:gd name="connsiteX21" fmla="*/ 549116 w 573380"/>
                    <a:gd name="connsiteY21" fmla="*/ 383286 h 574319"/>
                    <a:gd name="connsiteX22" fmla="*/ 554336 w 573380"/>
                    <a:gd name="connsiteY22" fmla="*/ 380876 h 574319"/>
                    <a:gd name="connsiteX23" fmla="*/ 556746 w 573380"/>
                    <a:gd name="connsiteY23" fmla="*/ 386096 h 574319"/>
                    <a:gd name="connsiteX24" fmla="*/ 459581 w 573380"/>
                    <a:gd name="connsiteY24" fmla="*/ 516798 h 574319"/>
                    <a:gd name="connsiteX25" fmla="*/ 457152 w 573380"/>
                    <a:gd name="connsiteY25" fmla="*/ 517608 h 574319"/>
                    <a:gd name="connsiteX26" fmla="*/ 103299 w 573380"/>
                    <a:gd name="connsiteY26" fmla="*/ 506444 h 574319"/>
                    <a:gd name="connsiteX27" fmla="*/ 100660 w 573380"/>
                    <a:gd name="connsiteY27" fmla="*/ 505473 h 574319"/>
                    <a:gd name="connsiteX28" fmla="*/ 88420 w 573380"/>
                    <a:gd name="connsiteY28" fmla="*/ 494395 h 574319"/>
                    <a:gd name="connsiteX29" fmla="*/ 88297 w 573380"/>
                    <a:gd name="connsiteY29" fmla="*/ 488642 h 574319"/>
                    <a:gd name="connsiteX30" fmla="*/ 94050 w 573380"/>
                    <a:gd name="connsiteY30" fmla="*/ 488518 h 574319"/>
                    <a:gd name="connsiteX31" fmla="*/ 105946 w 573380"/>
                    <a:gd name="connsiteY31" fmla="*/ 499272 h 574319"/>
                    <a:gd name="connsiteX32" fmla="*/ 106404 w 573380"/>
                    <a:gd name="connsiteY32" fmla="*/ 505006 h 574319"/>
                    <a:gd name="connsiteX33" fmla="*/ 103299 w 573380"/>
                    <a:gd name="connsiteY33" fmla="*/ 506444 h 574319"/>
                    <a:gd name="connsiteX34" fmla="*/ 23727 w 573380"/>
                    <a:gd name="connsiteY34" fmla="*/ 394954 h 574319"/>
                    <a:gd name="connsiteX35" fmla="*/ 19936 w 573380"/>
                    <a:gd name="connsiteY35" fmla="*/ 392373 h 574319"/>
                    <a:gd name="connsiteX36" fmla="*/ 2724 w 573380"/>
                    <a:gd name="connsiteY36" fmla="*/ 326403 h 574319"/>
                    <a:gd name="connsiteX37" fmla="*/ 0 w 573380"/>
                    <a:gd name="connsiteY37" fmla="*/ 286807 h 574319"/>
                    <a:gd name="connsiteX38" fmla="*/ 5677 w 573380"/>
                    <a:gd name="connsiteY38" fmla="*/ 230105 h 574319"/>
                    <a:gd name="connsiteX39" fmla="*/ 10478 w 573380"/>
                    <a:gd name="connsiteY39" fmla="*/ 226924 h 574319"/>
                    <a:gd name="connsiteX40" fmla="*/ 13659 w 573380"/>
                    <a:gd name="connsiteY40" fmla="*/ 231724 h 574319"/>
                    <a:gd name="connsiteX41" fmla="*/ 8134 w 573380"/>
                    <a:gd name="connsiteY41" fmla="*/ 286807 h 574319"/>
                    <a:gd name="connsiteX42" fmla="*/ 10782 w 573380"/>
                    <a:gd name="connsiteY42" fmla="*/ 325288 h 574319"/>
                    <a:gd name="connsiteX43" fmla="*/ 27508 w 573380"/>
                    <a:gd name="connsiteY43" fmla="*/ 389392 h 574319"/>
                    <a:gd name="connsiteX44" fmla="*/ 25203 w 573380"/>
                    <a:gd name="connsiteY44" fmla="*/ 394668 h 574319"/>
                    <a:gd name="connsiteX45" fmla="*/ 23727 w 573380"/>
                    <a:gd name="connsiteY45" fmla="*/ 394954 h 574319"/>
                    <a:gd name="connsiteX46" fmla="*/ 569309 w 573380"/>
                    <a:gd name="connsiteY46" fmla="*/ 268738 h 574319"/>
                    <a:gd name="connsiteX47" fmla="*/ 565261 w 573380"/>
                    <a:gd name="connsiteY47" fmla="*/ 264995 h 574319"/>
                    <a:gd name="connsiteX48" fmla="*/ 563518 w 573380"/>
                    <a:gd name="connsiteY48" fmla="*/ 249041 h 574319"/>
                    <a:gd name="connsiteX49" fmla="*/ 566995 w 573380"/>
                    <a:gd name="connsiteY49" fmla="*/ 244459 h 574319"/>
                    <a:gd name="connsiteX50" fmla="*/ 571576 w 573380"/>
                    <a:gd name="connsiteY50" fmla="*/ 247936 h 574319"/>
                    <a:gd name="connsiteX51" fmla="*/ 573367 w 573380"/>
                    <a:gd name="connsiteY51" fmla="*/ 264347 h 574319"/>
                    <a:gd name="connsiteX52" fmla="*/ 569633 w 573380"/>
                    <a:gd name="connsiteY52" fmla="*/ 268729 h 574319"/>
                    <a:gd name="connsiteX53" fmla="*/ 569309 w 573380"/>
                    <a:gd name="connsiteY53" fmla="*/ 268738 h 574319"/>
                    <a:gd name="connsiteX54" fmla="*/ 555412 w 573380"/>
                    <a:gd name="connsiteY54" fmla="*/ 200768 h 574319"/>
                    <a:gd name="connsiteX55" fmla="*/ 551555 w 573380"/>
                    <a:gd name="connsiteY55" fmla="*/ 197996 h 574319"/>
                    <a:gd name="connsiteX56" fmla="*/ 546011 w 573380"/>
                    <a:gd name="connsiteY56" fmla="*/ 182947 h 574319"/>
                    <a:gd name="connsiteX57" fmla="*/ 548269 w 573380"/>
                    <a:gd name="connsiteY57" fmla="*/ 177651 h 574319"/>
                    <a:gd name="connsiteX58" fmla="*/ 553564 w 573380"/>
                    <a:gd name="connsiteY58" fmla="*/ 179908 h 574319"/>
                    <a:gd name="connsiteX59" fmla="*/ 559280 w 573380"/>
                    <a:gd name="connsiteY59" fmla="*/ 195396 h 574319"/>
                    <a:gd name="connsiteX60" fmla="*/ 556717 w 573380"/>
                    <a:gd name="connsiteY60" fmla="*/ 200558 h 574319"/>
                    <a:gd name="connsiteX61" fmla="*/ 555412 w 573380"/>
                    <a:gd name="connsiteY61" fmla="*/ 200768 h 574319"/>
                    <a:gd name="connsiteX62" fmla="*/ 20612 w 573380"/>
                    <a:gd name="connsiteY62" fmla="*/ 195815 h 574319"/>
                    <a:gd name="connsiteX63" fmla="*/ 19231 w 573380"/>
                    <a:gd name="connsiteY63" fmla="*/ 195577 h 574319"/>
                    <a:gd name="connsiteX64" fmla="*/ 16773 w 573380"/>
                    <a:gd name="connsiteY64" fmla="*/ 190367 h 574319"/>
                    <a:gd name="connsiteX65" fmla="*/ 22803 w 573380"/>
                    <a:gd name="connsiteY65" fmla="*/ 174984 h 574319"/>
                    <a:gd name="connsiteX66" fmla="*/ 28137 w 573380"/>
                    <a:gd name="connsiteY66" fmla="*/ 172831 h 574319"/>
                    <a:gd name="connsiteX67" fmla="*/ 30289 w 573380"/>
                    <a:gd name="connsiteY67" fmla="*/ 178165 h 574319"/>
                    <a:gd name="connsiteX68" fmla="*/ 24441 w 573380"/>
                    <a:gd name="connsiteY68" fmla="*/ 193119 h 574319"/>
                    <a:gd name="connsiteX69" fmla="*/ 20612 w 573380"/>
                    <a:gd name="connsiteY69" fmla="*/ 195815 h 574319"/>
                    <a:gd name="connsiteX70" fmla="*/ 531943 w 573380"/>
                    <a:gd name="connsiteY70" fmla="*/ 148961 h 574319"/>
                    <a:gd name="connsiteX71" fmla="*/ 528418 w 573380"/>
                    <a:gd name="connsiteY71" fmla="*/ 146942 h 574319"/>
                    <a:gd name="connsiteX72" fmla="*/ 413337 w 573380"/>
                    <a:gd name="connsiteY72" fmla="*/ 38329 h 574319"/>
                    <a:gd name="connsiteX73" fmla="*/ 411556 w 573380"/>
                    <a:gd name="connsiteY73" fmla="*/ 32852 h 574319"/>
                    <a:gd name="connsiteX74" fmla="*/ 417033 w 573380"/>
                    <a:gd name="connsiteY74" fmla="*/ 31070 h 574319"/>
                    <a:gd name="connsiteX75" fmla="*/ 535457 w 573380"/>
                    <a:gd name="connsiteY75" fmla="*/ 142846 h 574319"/>
                    <a:gd name="connsiteX76" fmla="*/ 533991 w 573380"/>
                    <a:gd name="connsiteY76" fmla="*/ 148409 h 574319"/>
                    <a:gd name="connsiteX77" fmla="*/ 531943 w 573380"/>
                    <a:gd name="connsiteY77" fmla="*/ 148961 h 574319"/>
                    <a:gd name="connsiteX78" fmla="*/ 96669 w 573380"/>
                    <a:gd name="connsiteY78" fmla="*/ 81839 h 574319"/>
                    <a:gd name="connsiteX79" fmla="*/ 93659 w 573380"/>
                    <a:gd name="connsiteY79" fmla="*/ 80505 h 574319"/>
                    <a:gd name="connsiteX80" fmla="*/ 93926 w 573380"/>
                    <a:gd name="connsiteY80" fmla="*/ 74752 h 574319"/>
                    <a:gd name="connsiteX81" fmla="*/ 240506 w 573380"/>
                    <a:gd name="connsiteY81" fmla="*/ 3848 h 574319"/>
                    <a:gd name="connsiteX82" fmla="*/ 245183 w 573380"/>
                    <a:gd name="connsiteY82" fmla="*/ 7210 h 574319"/>
                    <a:gd name="connsiteX83" fmla="*/ 241821 w 573380"/>
                    <a:gd name="connsiteY83" fmla="*/ 11887 h 574319"/>
                    <a:gd name="connsiteX84" fmla="*/ 99403 w 573380"/>
                    <a:gd name="connsiteY84" fmla="*/ 80772 h 574319"/>
                    <a:gd name="connsiteX85" fmla="*/ 96669 w 573380"/>
                    <a:gd name="connsiteY85" fmla="*/ 81839 h 574319"/>
                    <a:gd name="connsiteX86" fmla="*/ 297942 w 573380"/>
                    <a:gd name="connsiteY86" fmla="*/ 8344 h 574319"/>
                    <a:gd name="connsiteX87" fmla="*/ 297780 w 573380"/>
                    <a:gd name="connsiteY87" fmla="*/ 8344 h 574319"/>
                    <a:gd name="connsiteX88" fmla="*/ 286912 w 573380"/>
                    <a:gd name="connsiteY88" fmla="*/ 8144 h 574319"/>
                    <a:gd name="connsiteX89" fmla="*/ 281740 w 573380"/>
                    <a:gd name="connsiteY89" fmla="*/ 8201 h 574319"/>
                    <a:gd name="connsiteX90" fmla="*/ 277587 w 573380"/>
                    <a:gd name="connsiteY90" fmla="*/ 4220 h 574319"/>
                    <a:gd name="connsiteX91" fmla="*/ 281569 w 573380"/>
                    <a:gd name="connsiteY91" fmla="*/ 57 h 574319"/>
                    <a:gd name="connsiteX92" fmla="*/ 287512 w 573380"/>
                    <a:gd name="connsiteY92" fmla="*/ 0 h 574319"/>
                    <a:gd name="connsiteX93" fmla="*/ 298085 w 573380"/>
                    <a:gd name="connsiteY93" fmla="*/ 200 h 574319"/>
                    <a:gd name="connsiteX94" fmla="*/ 302000 w 573380"/>
                    <a:gd name="connsiteY94" fmla="*/ 4420 h 574319"/>
                    <a:gd name="connsiteX95" fmla="*/ 297942 w 573380"/>
                    <a:gd name="connsiteY95" fmla="*/ 8344 h 574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</a:cxnLst>
                  <a:rect l="l" t="t" r="r" b="b"/>
                  <a:pathLst>
                    <a:path w="573380" h="574319">
                      <a:moveTo>
                        <a:pt x="286807" y="574319"/>
                      </a:moveTo>
                      <a:cubicBezTo>
                        <a:pt x="232677" y="574319"/>
                        <a:pt x="179794" y="558975"/>
                        <a:pt x="133855" y="529942"/>
                      </a:cubicBezTo>
                      <a:cubicBezTo>
                        <a:pt x="131959" y="528733"/>
                        <a:pt x="131388" y="526228"/>
                        <a:pt x="132588" y="524323"/>
                      </a:cubicBezTo>
                      <a:cubicBezTo>
                        <a:pt x="133788" y="522427"/>
                        <a:pt x="136303" y="521856"/>
                        <a:pt x="138208" y="523056"/>
                      </a:cubicBezTo>
                      <a:cubicBezTo>
                        <a:pt x="182832" y="551269"/>
                        <a:pt x="234220" y="566176"/>
                        <a:pt x="286807" y="566176"/>
                      </a:cubicBezTo>
                      <a:lnTo>
                        <a:pt x="290455" y="566156"/>
                      </a:lnTo>
                      <a:cubicBezTo>
                        <a:pt x="290465" y="566156"/>
                        <a:pt x="290484" y="566156"/>
                        <a:pt x="290503" y="566156"/>
                      </a:cubicBezTo>
                      <a:cubicBezTo>
                        <a:pt x="292732" y="566156"/>
                        <a:pt x="294551" y="567947"/>
                        <a:pt x="294570" y="570176"/>
                      </a:cubicBezTo>
                      <a:cubicBezTo>
                        <a:pt x="294599" y="572424"/>
                        <a:pt x="292789" y="574272"/>
                        <a:pt x="290551" y="574291"/>
                      </a:cubicBezTo>
                      <a:lnTo>
                        <a:pt x="286807" y="574319"/>
                      </a:lnTo>
                      <a:close/>
                      <a:moveTo>
                        <a:pt x="408537" y="547021"/>
                      </a:moveTo>
                      <a:cubicBezTo>
                        <a:pt x="407013" y="547021"/>
                        <a:pt x="405555" y="546163"/>
                        <a:pt x="404851" y="544697"/>
                      </a:cubicBezTo>
                      <a:cubicBezTo>
                        <a:pt x="403889" y="542668"/>
                        <a:pt x="404755" y="540239"/>
                        <a:pt x="406784" y="539277"/>
                      </a:cubicBezTo>
                      <a:cubicBezTo>
                        <a:pt x="411623" y="536981"/>
                        <a:pt x="416376" y="534553"/>
                        <a:pt x="421043" y="532000"/>
                      </a:cubicBezTo>
                      <a:cubicBezTo>
                        <a:pt x="423005" y="530904"/>
                        <a:pt x="425491" y="531638"/>
                        <a:pt x="426568" y="533619"/>
                      </a:cubicBezTo>
                      <a:cubicBezTo>
                        <a:pt x="427644" y="535591"/>
                        <a:pt x="426920" y="538067"/>
                        <a:pt x="424948" y="539144"/>
                      </a:cubicBezTo>
                      <a:cubicBezTo>
                        <a:pt x="420138" y="541772"/>
                        <a:pt x="415242" y="544268"/>
                        <a:pt x="410261" y="546630"/>
                      </a:cubicBezTo>
                      <a:cubicBezTo>
                        <a:pt x="409708" y="546897"/>
                        <a:pt x="409118" y="547021"/>
                        <a:pt x="408537" y="547021"/>
                      </a:cubicBezTo>
                      <a:close/>
                      <a:moveTo>
                        <a:pt x="457152" y="517608"/>
                      </a:moveTo>
                      <a:cubicBezTo>
                        <a:pt x="455914" y="517608"/>
                        <a:pt x="454695" y="517045"/>
                        <a:pt x="453895" y="515988"/>
                      </a:cubicBezTo>
                      <a:cubicBezTo>
                        <a:pt x="452542" y="514198"/>
                        <a:pt x="452904" y="511635"/>
                        <a:pt x="454695" y="510292"/>
                      </a:cubicBezTo>
                      <a:cubicBezTo>
                        <a:pt x="497834" y="477841"/>
                        <a:pt x="530485" y="433921"/>
                        <a:pt x="549116" y="383286"/>
                      </a:cubicBezTo>
                      <a:cubicBezTo>
                        <a:pt x="549897" y="381181"/>
                        <a:pt x="552222" y="380095"/>
                        <a:pt x="554336" y="380876"/>
                      </a:cubicBezTo>
                      <a:cubicBezTo>
                        <a:pt x="556451" y="381657"/>
                        <a:pt x="557527" y="383991"/>
                        <a:pt x="556746" y="386096"/>
                      </a:cubicBezTo>
                      <a:cubicBezTo>
                        <a:pt x="537572" y="438217"/>
                        <a:pt x="503977" y="483403"/>
                        <a:pt x="459581" y="516798"/>
                      </a:cubicBezTo>
                      <a:cubicBezTo>
                        <a:pt x="458857" y="517341"/>
                        <a:pt x="458000" y="517608"/>
                        <a:pt x="457152" y="517608"/>
                      </a:cubicBezTo>
                      <a:close/>
                      <a:moveTo>
                        <a:pt x="103299" y="506444"/>
                      </a:moveTo>
                      <a:cubicBezTo>
                        <a:pt x="102365" y="506444"/>
                        <a:pt x="101422" y="506120"/>
                        <a:pt x="100660" y="505473"/>
                      </a:cubicBezTo>
                      <a:cubicBezTo>
                        <a:pt x="96479" y="501901"/>
                        <a:pt x="92393" y="498205"/>
                        <a:pt x="88420" y="494395"/>
                      </a:cubicBezTo>
                      <a:cubicBezTo>
                        <a:pt x="86801" y="492842"/>
                        <a:pt x="86744" y="490261"/>
                        <a:pt x="88297" y="488642"/>
                      </a:cubicBezTo>
                      <a:cubicBezTo>
                        <a:pt x="89849" y="487013"/>
                        <a:pt x="92431" y="486956"/>
                        <a:pt x="94050" y="488518"/>
                      </a:cubicBezTo>
                      <a:cubicBezTo>
                        <a:pt x="97917" y="492214"/>
                        <a:pt x="101880" y="495805"/>
                        <a:pt x="105946" y="499272"/>
                      </a:cubicBezTo>
                      <a:cubicBezTo>
                        <a:pt x="107661" y="500729"/>
                        <a:pt x="107861" y="503301"/>
                        <a:pt x="106404" y="505006"/>
                      </a:cubicBezTo>
                      <a:cubicBezTo>
                        <a:pt x="105594" y="505959"/>
                        <a:pt x="104451" y="506444"/>
                        <a:pt x="103299" y="506444"/>
                      </a:cubicBezTo>
                      <a:close/>
                      <a:moveTo>
                        <a:pt x="23727" y="394954"/>
                      </a:moveTo>
                      <a:cubicBezTo>
                        <a:pt x="22108" y="394954"/>
                        <a:pt x="20564" y="393973"/>
                        <a:pt x="19936" y="392373"/>
                      </a:cubicBezTo>
                      <a:cubicBezTo>
                        <a:pt x="11649" y="371265"/>
                        <a:pt x="5858" y="349072"/>
                        <a:pt x="2724" y="326403"/>
                      </a:cubicBezTo>
                      <a:cubicBezTo>
                        <a:pt x="914" y="313277"/>
                        <a:pt x="0" y="299961"/>
                        <a:pt x="0" y="286807"/>
                      </a:cubicBezTo>
                      <a:cubicBezTo>
                        <a:pt x="0" y="267786"/>
                        <a:pt x="1914" y="248707"/>
                        <a:pt x="5677" y="230105"/>
                      </a:cubicBezTo>
                      <a:cubicBezTo>
                        <a:pt x="6125" y="227895"/>
                        <a:pt x="8277" y="226457"/>
                        <a:pt x="10478" y="226924"/>
                      </a:cubicBezTo>
                      <a:cubicBezTo>
                        <a:pt x="12687" y="227371"/>
                        <a:pt x="14106" y="229514"/>
                        <a:pt x="13659" y="231724"/>
                      </a:cubicBezTo>
                      <a:cubicBezTo>
                        <a:pt x="9992" y="249793"/>
                        <a:pt x="8134" y="268319"/>
                        <a:pt x="8134" y="286807"/>
                      </a:cubicBezTo>
                      <a:cubicBezTo>
                        <a:pt x="8134" y="299590"/>
                        <a:pt x="9030" y="312534"/>
                        <a:pt x="10782" y="325288"/>
                      </a:cubicBezTo>
                      <a:cubicBezTo>
                        <a:pt x="13821" y="347320"/>
                        <a:pt x="19450" y="368884"/>
                        <a:pt x="27508" y="389392"/>
                      </a:cubicBezTo>
                      <a:cubicBezTo>
                        <a:pt x="28327" y="391487"/>
                        <a:pt x="27299" y="393849"/>
                        <a:pt x="25203" y="394668"/>
                      </a:cubicBezTo>
                      <a:cubicBezTo>
                        <a:pt x="24727" y="394868"/>
                        <a:pt x="24222" y="394954"/>
                        <a:pt x="23727" y="394954"/>
                      </a:cubicBezTo>
                      <a:close/>
                      <a:moveTo>
                        <a:pt x="569309" y="268738"/>
                      </a:moveTo>
                      <a:cubicBezTo>
                        <a:pt x="567204" y="268738"/>
                        <a:pt x="565423" y="267119"/>
                        <a:pt x="565261" y="264995"/>
                      </a:cubicBezTo>
                      <a:cubicBezTo>
                        <a:pt x="564832" y="259690"/>
                        <a:pt x="564252" y="254375"/>
                        <a:pt x="563518" y="249041"/>
                      </a:cubicBezTo>
                      <a:cubicBezTo>
                        <a:pt x="563213" y="246812"/>
                        <a:pt x="564766" y="244764"/>
                        <a:pt x="566995" y="244459"/>
                      </a:cubicBezTo>
                      <a:cubicBezTo>
                        <a:pt x="569176" y="244164"/>
                        <a:pt x="571281" y="245707"/>
                        <a:pt x="571576" y="247936"/>
                      </a:cubicBezTo>
                      <a:cubicBezTo>
                        <a:pt x="572329" y="253422"/>
                        <a:pt x="572929" y="258889"/>
                        <a:pt x="573367" y="264347"/>
                      </a:cubicBezTo>
                      <a:cubicBezTo>
                        <a:pt x="573548" y="266586"/>
                        <a:pt x="571881" y="268548"/>
                        <a:pt x="569633" y="268729"/>
                      </a:cubicBezTo>
                      <a:cubicBezTo>
                        <a:pt x="569528" y="268729"/>
                        <a:pt x="569424" y="268738"/>
                        <a:pt x="569309" y="268738"/>
                      </a:cubicBezTo>
                      <a:close/>
                      <a:moveTo>
                        <a:pt x="555412" y="200768"/>
                      </a:moveTo>
                      <a:cubicBezTo>
                        <a:pt x="553707" y="200768"/>
                        <a:pt x="552126" y="199692"/>
                        <a:pt x="551555" y="197996"/>
                      </a:cubicBezTo>
                      <a:cubicBezTo>
                        <a:pt x="549850" y="192910"/>
                        <a:pt x="547992" y="187890"/>
                        <a:pt x="546011" y="182947"/>
                      </a:cubicBezTo>
                      <a:cubicBezTo>
                        <a:pt x="545173" y="180861"/>
                        <a:pt x="546183" y="178489"/>
                        <a:pt x="548269" y="177651"/>
                      </a:cubicBezTo>
                      <a:cubicBezTo>
                        <a:pt x="550345" y="176813"/>
                        <a:pt x="552726" y="177822"/>
                        <a:pt x="553564" y="179908"/>
                      </a:cubicBezTo>
                      <a:cubicBezTo>
                        <a:pt x="555603" y="184995"/>
                        <a:pt x="557517" y="190157"/>
                        <a:pt x="559280" y="195396"/>
                      </a:cubicBezTo>
                      <a:cubicBezTo>
                        <a:pt x="559994" y="197529"/>
                        <a:pt x="558851" y="199834"/>
                        <a:pt x="556717" y="200558"/>
                      </a:cubicBezTo>
                      <a:cubicBezTo>
                        <a:pt x="556270" y="200701"/>
                        <a:pt x="555841" y="200768"/>
                        <a:pt x="555412" y="200768"/>
                      </a:cubicBezTo>
                      <a:close/>
                      <a:moveTo>
                        <a:pt x="20612" y="195815"/>
                      </a:moveTo>
                      <a:cubicBezTo>
                        <a:pt x="20155" y="195815"/>
                        <a:pt x="19688" y="195739"/>
                        <a:pt x="19231" y="195577"/>
                      </a:cubicBezTo>
                      <a:cubicBezTo>
                        <a:pt x="17116" y="194815"/>
                        <a:pt x="16021" y="192481"/>
                        <a:pt x="16773" y="190367"/>
                      </a:cubicBezTo>
                      <a:cubicBezTo>
                        <a:pt x="18640" y="185175"/>
                        <a:pt x="20650" y="180041"/>
                        <a:pt x="22803" y="174984"/>
                      </a:cubicBezTo>
                      <a:cubicBezTo>
                        <a:pt x="23679" y="172907"/>
                        <a:pt x="26089" y="171955"/>
                        <a:pt x="28137" y="172831"/>
                      </a:cubicBezTo>
                      <a:cubicBezTo>
                        <a:pt x="30204" y="173707"/>
                        <a:pt x="31166" y="176098"/>
                        <a:pt x="30289" y="178165"/>
                      </a:cubicBezTo>
                      <a:cubicBezTo>
                        <a:pt x="28204" y="183090"/>
                        <a:pt x="26251" y="188062"/>
                        <a:pt x="24441" y="193119"/>
                      </a:cubicBezTo>
                      <a:cubicBezTo>
                        <a:pt x="23851" y="194786"/>
                        <a:pt x="22279" y="195815"/>
                        <a:pt x="20612" y="195815"/>
                      </a:cubicBezTo>
                      <a:close/>
                      <a:moveTo>
                        <a:pt x="531943" y="148961"/>
                      </a:moveTo>
                      <a:cubicBezTo>
                        <a:pt x="530543" y="148961"/>
                        <a:pt x="529181" y="148238"/>
                        <a:pt x="528418" y="146942"/>
                      </a:cubicBezTo>
                      <a:cubicBezTo>
                        <a:pt x="501329" y="100384"/>
                        <a:pt x="461543" y="62827"/>
                        <a:pt x="413337" y="38329"/>
                      </a:cubicBezTo>
                      <a:cubicBezTo>
                        <a:pt x="411337" y="37309"/>
                        <a:pt x="410537" y="34861"/>
                        <a:pt x="411556" y="32852"/>
                      </a:cubicBezTo>
                      <a:cubicBezTo>
                        <a:pt x="412575" y="30861"/>
                        <a:pt x="415014" y="30051"/>
                        <a:pt x="417033" y="31070"/>
                      </a:cubicBezTo>
                      <a:cubicBezTo>
                        <a:pt x="466630" y="56274"/>
                        <a:pt x="507578" y="94936"/>
                        <a:pt x="535457" y="142846"/>
                      </a:cubicBezTo>
                      <a:cubicBezTo>
                        <a:pt x="536591" y="144789"/>
                        <a:pt x="535934" y="147276"/>
                        <a:pt x="533991" y="148409"/>
                      </a:cubicBezTo>
                      <a:cubicBezTo>
                        <a:pt x="533343" y="148790"/>
                        <a:pt x="532638" y="148961"/>
                        <a:pt x="531943" y="148961"/>
                      </a:cubicBezTo>
                      <a:close/>
                      <a:moveTo>
                        <a:pt x="96669" y="81839"/>
                      </a:moveTo>
                      <a:cubicBezTo>
                        <a:pt x="95564" y="81839"/>
                        <a:pt x="94469" y="81391"/>
                        <a:pt x="93659" y="80505"/>
                      </a:cubicBezTo>
                      <a:cubicBezTo>
                        <a:pt x="92145" y="78848"/>
                        <a:pt x="92269" y="76276"/>
                        <a:pt x="93926" y="74752"/>
                      </a:cubicBezTo>
                      <a:cubicBezTo>
                        <a:pt x="134941" y="37376"/>
                        <a:pt x="185623" y="12859"/>
                        <a:pt x="240506" y="3848"/>
                      </a:cubicBezTo>
                      <a:cubicBezTo>
                        <a:pt x="242716" y="3496"/>
                        <a:pt x="244821" y="4991"/>
                        <a:pt x="245183" y="7210"/>
                      </a:cubicBezTo>
                      <a:cubicBezTo>
                        <a:pt x="245545" y="9430"/>
                        <a:pt x="244040" y="11525"/>
                        <a:pt x="241821" y="11887"/>
                      </a:cubicBezTo>
                      <a:cubicBezTo>
                        <a:pt x="188500" y="20641"/>
                        <a:pt x="139246" y="44463"/>
                        <a:pt x="99403" y="80772"/>
                      </a:cubicBezTo>
                      <a:cubicBezTo>
                        <a:pt x="98631" y="81496"/>
                        <a:pt x="97650" y="81839"/>
                        <a:pt x="96669" y="81839"/>
                      </a:cubicBezTo>
                      <a:close/>
                      <a:moveTo>
                        <a:pt x="297942" y="8344"/>
                      </a:moveTo>
                      <a:cubicBezTo>
                        <a:pt x="297885" y="8344"/>
                        <a:pt x="297837" y="8344"/>
                        <a:pt x="297780" y="8344"/>
                      </a:cubicBezTo>
                      <a:cubicBezTo>
                        <a:pt x="294170" y="8201"/>
                        <a:pt x="290551" y="8191"/>
                        <a:pt x="286912" y="8144"/>
                      </a:cubicBezTo>
                      <a:cubicBezTo>
                        <a:pt x="285188" y="8144"/>
                        <a:pt x="283464" y="8163"/>
                        <a:pt x="281740" y="8201"/>
                      </a:cubicBezTo>
                      <a:cubicBezTo>
                        <a:pt x="279035" y="8230"/>
                        <a:pt x="277625" y="6467"/>
                        <a:pt x="277587" y="4220"/>
                      </a:cubicBezTo>
                      <a:cubicBezTo>
                        <a:pt x="277539" y="1972"/>
                        <a:pt x="279321" y="105"/>
                        <a:pt x="281569" y="57"/>
                      </a:cubicBezTo>
                      <a:cubicBezTo>
                        <a:pt x="283559" y="19"/>
                        <a:pt x="285550" y="10"/>
                        <a:pt x="287512" y="0"/>
                      </a:cubicBezTo>
                      <a:cubicBezTo>
                        <a:pt x="291046" y="0"/>
                        <a:pt x="294570" y="67"/>
                        <a:pt x="298085" y="200"/>
                      </a:cubicBezTo>
                      <a:cubicBezTo>
                        <a:pt x="300333" y="286"/>
                        <a:pt x="302085" y="2172"/>
                        <a:pt x="302000" y="4420"/>
                      </a:cubicBezTo>
                      <a:cubicBezTo>
                        <a:pt x="301923" y="6620"/>
                        <a:pt x="300123" y="8344"/>
                        <a:pt x="297942" y="83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1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3"/>
          <p:cNvSpPr txBox="1">
            <a:spLocks noGrp="1"/>
          </p:cNvSpPr>
          <p:nvPr>
            <p:ph type="title"/>
          </p:nvPr>
        </p:nvSpPr>
        <p:spPr>
          <a:xfrm>
            <a:off x="263209" y="128452"/>
            <a:ext cx="8520600" cy="938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K-Means Cluster Profiles of </a:t>
            </a:r>
            <a:br>
              <a:rPr lang="en" sz="2600" dirty="0"/>
            </a:br>
            <a:r>
              <a:rPr lang="en" sz="2600" dirty="0"/>
              <a:t>Income Vs Spending Score</a:t>
            </a:r>
            <a:endParaRPr sz="2600" dirty="0"/>
          </a:p>
        </p:txBody>
      </p:sp>
      <p:pic>
        <p:nvPicPr>
          <p:cNvPr id="3" name="Picture 2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6A22AA6B-800B-F183-1058-DC9D937A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2" y="1107662"/>
            <a:ext cx="6010351" cy="38695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3"/>
          <p:cNvSpPr txBox="1">
            <a:spLocks noGrp="1"/>
          </p:cNvSpPr>
          <p:nvPr>
            <p:ph type="title"/>
          </p:nvPr>
        </p:nvSpPr>
        <p:spPr>
          <a:xfrm>
            <a:off x="442332" y="12046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Conclusion</a:t>
            </a:r>
            <a:endParaRPr sz="2600" dirty="0"/>
          </a:p>
        </p:txBody>
      </p:sp>
      <p:graphicFrame>
        <p:nvGraphicFramePr>
          <p:cNvPr id="1993" name="Google Shape;1993;p33"/>
          <p:cNvGraphicFramePr/>
          <p:nvPr>
            <p:extLst>
              <p:ext uri="{D42A27DB-BD31-4B8C-83A1-F6EECF244321}">
                <p14:modId xmlns:p14="http://schemas.microsoft.com/office/powerpoint/2010/main" val="740430070"/>
              </p:ext>
            </p:extLst>
          </p:nvPr>
        </p:nvGraphicFramePr>
        <p:xfrm>
          <a:off x="278798" y="812800"/>
          <a:ext cx="8426586" cy="39826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Poppins" panose="00000500000000000000" pitchFamily="2" charset="0"/>
                          <a:sym typeface="Fira Sans Extra Condensed"/>
                        </a:rPr>
                        <a:t>Steady Savers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Poppins" panose="00000500000000000000" pitchFamily="2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Poppins" panose="00000500000000000000" pitchFamily="2" charset="0"/>
                          <a:sym typeface="Fira Sans Extra Condensed"/>
                        </a:rPr>
                        <a:t>Comfortable Conservative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Poppins" panose="00000500000000000000" pitchFamily="2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Poppins" panose="00000500000000000000" pitchFamily="2" charset="0"/>
                          <a:sym typeface="Fira Sans Extra Condensed"/>
                        </a:rPr>
                        <a:t>Young Trendsetters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Poppins" panose="00000500000000000000" pitchFamily="2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Poppins" panose="00000500000000000000" pitchFamily="2" charset="0"/>
                          <a:sym typeface="Fira Sans Extra Condensed"/>
                        </a:rPr>
                        <a:t>Balanced Middle Class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Poppins" panose="00000500000000000000" pitchFamily="2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Poppins" panose="00000500000000000000" pitchFamily="2" charset="0"/>
                          <a:sym typeface="Fira Sans Extra Condensed"/>
                        </a:rPr>
                        <a:t>Affluent Trendsetters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Poppins" panose="00000500000000000000" pitchFamily="2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7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Cluster</a:t>
                      </a:r>
                      <a:endParaRPr sz="1800" b="0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633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Nunito" pitchFamily="2" charset="0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dirty="0">
                        <a:solidFill>
                          <a:srgbClr val="396336"/>
                        </a:solidFill>
                        <a:latin typeface="Nunito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Nunito" pitchFamily="2" charset="0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dirty="0">
                        <a:solidFill>
                          <a:srgbClr val="396336"/>
                        </a:solidFill>
                        <a:latin typeface="Nunito" pitchFamily="2" charset="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Nunito" pitchFamily="2" charset="0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dirty="0">
                        <a:solidFill>
                          <a:srgbClr val="396336"/>
                        </a:solidFill>
                        <a:latin typeface="Nunito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Nunito" pitchFamily="2" charset="0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dirty="0">
                        <a:solidFill>
                          <a:srgbClr val="396336"/>
                        </a:solidFill>
                        <a:latin typeface="Nunito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Nunito" pitchFamily="2" charset="0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dirty="0">
                        <a:solidFill>
                          <a:srgbClr val="396336"/>
                        </a:solidFill>
                        <a:latin typeface="Nunito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Average Age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633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45.2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40.7</a:t>
                      </a:r>
                      <a:endParaRPr b="1" dirty="0">
                        <a:solidFill>
                          <a:srgbClr val="39633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25.5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43.1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32.7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Average Annual Income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633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26.3</a:t>
                      </a:r>
                      <a:endParaRPr lang="en" b="1" dirty="0">
                        <a:solidFill>
                          <a:srgbClr val="39633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87.8</a:t>
                      </a:r>
                      <a:endParaRPr b="1" dirty="0">
                        <a:solidFill>
                          <a:srgbClr val="39633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26.3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55.3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86.5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Average Spending Score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63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20.9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 dirty="0">
                          <a:solidFill>
                            <a:srgbClr val="396336"/>
                          </a:solidFill>
                        </a:rPr>
                        <a:t>17.6</a:t>
                      </a:r>
                      <a:endParaRPr b="1" dirty="0">
                        <a:solidFill>
                          <a:srgbClr val="396336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78.6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49.6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82.1</a:t>
                      </a:r>
                      <a:endParaRPr b="1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8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399" name="Google Shape;2399;p81"/>
          <p:cNvSpPr txBox="1">
            <a:spLocks noGrp="1"/>
          </p:cNvSpPr>
          <p:nvPr>
            <p:ph type="body" idx="1"/>
          </p:nvPr>
        </p:nvSpPr>
        <p:spPr>
          <a:xfrm>
            <a:off x="1278625" y="1144175"/>
            <a:ext cx="63597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b="0" i="0" dirty="0">
                <a:solidFill>
                  <a:srgbClr val="396336"/>
                </a:solidFill>
                <a:effectLst/>
                <a:latin typeface="Nunito" pitchFamily="2" charset="0"/>
              </a:rPr>
              <a:t>https://github.com/sharmaroshan/Clustering-of-Mall-Customers</a:t>
            </a:r>
          </a:p>
          <a:p>
            <a:pPr marL="285750" indent="-285750"/>
            <a:endParaRPr lang="en-GB" dirty="0">
              <a:solidFill>
                <a:srgbClr val="396336"/>
              </a:solidFill>
              <a:latin typeface="Nunito" pitchFamily="2" charset="0"/>
            </a:endParaRPr>
          </a:p>
          <a:p>
            <a:pPr marL="285750" indent="-285750"/>
            <a:r>
              <a:rPr lang="en-GB" dirty="0">
                <a:solidFill>
                  <a:srgbClr val="396336"/>
                </a:solidFill>
                <a:latin typeface="Nunito" pitchFamily="2" charset="0"/>
              </a:rPr>
              <a:t>https://www.linkedin.com/posts/grudva-llc_customersegmentation-businessinsights-tailoredexperiences-activity-7123324102265737216-Vpz-/</a:t>
            </a:r>
          </a:p>
          <a:p>
            <a:pPr marL="285750" indent="-285750"/>
            <a:endParaRPr dirty="0">
              <a:solidFill>
                <a:srgbClr val="396336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3" name="Group 2702">
            <a:extLst>
              <a:ext uri="{FF2B5EF4-FFF2-40B4-BE49-F238E27FC236}">
                <a16:creationId xmlns:a16="http://schemas.microsoft.com/office/drawing/2014/main" id="{171ED4C3-EB6B-0CCC-D459-57C0D93C982B}"/>
              </a:ext>
            </a:extLst>
          </p:cNvPr>
          <p:cNvGrpSpPr/>
          <p:nvPr/>
        </p:nvGrpSpPr>
        <p:grpSpPr>
          <a:xfrm>
            <a:off x="2438400" y="511082"/>
            <a:ext cx="4474101" cy="2901513"/>
            <a:chOff x="1325004" y="568232"/>
            <a:chExt cx="6444747" cy="4179503"/>
          </a:xfrm>
        </p:grpSpPr>
        <p:grpSp>
          <p:nvGrpSpPr>
            <p:cNvPr id="9" name="Graphic 6">
              <a:extLst>
                <a:ext uri="{FF2B5EF4-FFF2-40B4-BE49-F238E27FC236}">
                  <a16:creationId xmlns:a16="http://schemas.microsoft.com/office/drawing/2014/main" id="{E7C5ECDB-2CCC-01B0-F6EA-B88BC6BE8A61}"/>
                </a:ext>
              </a:extLst>
            </p:cNvPr>
            <p:cNvGrpSpPr/>
            <p:nvPr/>
          </p:nvGrpSpPr>
          <p:grpSpPr>
            <a:xfrm>
              <a:off x="1430321" y="568232"/>
              <a:ext cx="6129261" cy="3040379"/>
              <a:chOff x="1430321" y="568232"/>
              <a:chExt cx="6129261" cy="3040379"/>
            </a:xfrm>
            <a:solidFill>
              <a:srgbClr val="EBEBEB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98FAE3F-E72C-8C2D-4DF9-CD17D06A7AF1}"/>
                  </a:ext>
                </a:extLst>
              </p:cNvPr>
              <p:cNvSpPr/>
              <p:nvPr/>
            </p:nvSpPr>
            <p:spPr>
              <a:xfrm>
                <a:off x="6865010" y="2454840"/>
                <a:ext cx="363445" cy="121186"/>
              </a:xfrm>
              <a:custGeom>
                <a:avLst/>
                <a:gdLst>
                  <a:gd name="connsiteX0" fmla="*/ 361169 w 363445"/>
                  <a:gd name="connsiteY0" fmla="*/ 116824 h 121186"/>
                  <a:gd name="connsiteX1" fmla="*/ 94621 w 363445"/>
                  <a:gd name="connsiteY1" fmla="*/ 120767 h 121186"/>
                  <a:gd name="connsiteX2" fmla="*/ 4772 w 363445"/>
                  <a:gd name="connsiteY2" fmla="*/ 121168 h 121186"/>
                  <a:gd name="connsiteX3" fmla="*/ 448 w 363445"/>
                  <a:gd name="connsiteY3" fmla="*/ 121187 h 121186"/>
                  <a:gd name="connsiteX4" fmla="*/ 428 w 363445"/>
                  <a:gd name="connsiteY4" fmla="*/ 116824 h 121186"/>
                  <a:gd name="connsiteX5" fmla="*/ 19 w 363445"/>
                  <a:gd name="connsiteY5" fmla="*/ 4772 h 121186"/>
                  <a:gd name="connsiteX6" fmla="*/ 0 w 363445"/>
                  <a:gd name="connsiteY6" fmla="*/ 0 h 121186"/>
                  <a:gd name="connsiteX7" fmla="*/ 4772 w 363445"/>
                  <a:gd name="connsiteY7" fmla="*/ 19 h 121186"/>
                  <a:gd name="connsiteX8" fmla="*/ 182966 w 363445"/>
                  <a:gd name="connsiteY8" fmla="*/ 667 h 121186"/>
                  <a:gd name="connsiteX9" fmla="*/ 361159 w 363445"/>
                  <a:gd name="connsiteY9" fmla="*/ 2534 h 121186"/>
                  <a:gd name="connsiteX10" fmla="*/ 363445 w 363445"/>
                  <a:gd name="connsiteY10" fmla="*/ 2562 h 121186"/>
                  <a:gd name="connsiteX11" fmla="*/ 363398 w 363445"/>
                  <a:gd name="connsiteY11" fmla="*/ 4782 h 121186"/>
                  <a:gd name="connsiteX12" fmla="*/ 361169 w 363445"/>
                  <a:gd name="connsiteY12" fmla="*/ 116824 h 121186"/>
                  <a:gd name="connsiteX13" fmla="*/ 361169 w 363445"/>
                  <a:gd name="connsiteY13" fmla="*/ 116824 h 121186"/>
                  <a:gd name="connsiteX14" fmla="*/ 361169 w 363445"/>
                  <a:gd name="connsiteY14" fmla="*/ 116824 h 121186"/>
                  <a:gd name="connsiteX15" fmla="*/ 358930 w 363445"/>
                  <a:gd name="connsiteY15" fmla="*/ 4772 h 121186"/>
                  <a:gd name="connsiteX16" fmla="*/ 361169 w 363445"/>
                  <a:gd name="connsiteY16" fmla="*/ 7010 h 121186"/>
                  <a:gd name="connsiteX17" fmla="*/ 182975 w 363445"/>
                  <a:gd name="connsiteY17" fmla="*/ 8877 h 121186"/>
                  <a:gd name="connsiteX18" fmla="*/ 4781 w 363445"/>
                  <a:gd name="connsiteY18" fmla="*/ 9525 h 121186"/>
                  <a:gd name="connsiteX19" fmla="*/ 9534 w 363445"/>
                  <a:gd name="connsiteY19" fmla="*/ 4772 h 121186"/>
                  <a:gd name="connsiteX20" fmla="*/ 9124 w 363445"/>
                  <a:gd name="connsiteY20" fmla="*/ 116824 h 121186"/>
                  <a:gd name="connsiteX21" fmla="*/ 4781 w 363445"/>
                  <a:gd name="connsiteY21" fmla="*/ 112481 h 121186"/>
                  <a:gd name="connsiteX22" fmla="*/ 93126 w 363445"/>
                  <a:gd name="connsiteY22" fmla="*/ 112881 h 121186"/>
                  <a:gd name="connsiteX23" fmla="*/ 361169 w 363445"/>
                  <a:gd name="connsiteY23" fmla="*/ 116824 h 121186"/>
                  <a:gd name="connsiteX24" fmla="*/ 361169 w 363445"/>
                  <a:gd name="connsiteY24" fmla="*/ 116824 h 12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45" h="121186">
                    <a:moveTo>
                      <a:pt x="361169" y="116824"/>
                    </a:moveTo>
                    <a:cubicBezTo>
                      <a:pt x="301790" y="117786"/>
                      <a:pt x="152009" y="120167"/>
                      <a:pt x="94621" y="120767"/>
                    </a:cubicBezTo>
                    <a:lnTo>
                      <a:pt x="4772" y="121168"/>
                    </a:lnTo>
                    <a:lnTo>
                      <a:pt x="448" y="121187"/>
                    </a:lnTo>
                    <a:lnTo>
                      <a:pt x="428" y="116824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66" y="667"/>
                    </a:lnTo>
                    <a:cubicBezTo>
                      <a:pt x="227333" y="1038"/>
                      <a:pt x="316792" y="1943"/>
                      <a:pt x="361159" y="2534"/>
                    </a:cubicBezTo>
                    <a:cubicBezTo>
                      <a:pt x="361159" y="2534"/>
                      <a:pt x="363445" y="2562"/>
                      <a:pt x="363445" y="2562"/>
                    </a:cubicBezTo>
                    <a:lnTo>
                      <a:pt x="363398" y="4782"/>
                    </a:lnTo>
                    <a:lnTo>
                      <a:pt x="361169" y="116824"/>
                    </a:lnTo>
                    <a:lnTo>
                      <a:pt x="361169" y="116824"/>
                    </a:lnTo>
                    <a:close/>
                    <a:moveTo>
                      <a:pt x="361169" y="116824"/>
                    </a:moveTo>
                    <a:lnTo>
                      <a:pt x="358930" y="4772"/>
                    </a:lnTo>
                    <a:lnTo>
                      <a:pt x="361169" y="7010"/>
                    </a:lnTo>
                    <a:cubicBezTo>
                      <a:pt x="316706" y="7610"/>
                      <a:pt x="227409" y="8506"/>
                      <a:pt x="182975" y="8877"/>
                    </a:cubicBezTo>
                    <a:cubicBezTo>
                      <a:pt x="182975" y="8877"/>
                      <a:pt x="4781" y="9525"/>
                      <a:pt x="4781" y="9525"/>
                    </a:cubicBezTo>
                    <a:lnTo>
                      <a:pt x="9534" y="4772"/>
                    </a:lnTo>
                    <a:lnTo>
                      <a:pt x="9124" y="116824"/>
                    </a:lnTo>
                    <a:lnTo>
                      <a:pt x="4781" y="112481"/>
                    </a:lnTo>
                    <a:lnTo>
                      <a:pt x="93126" y="112881"/>
                    </a:lnTo>
                    <a:cubicBezTo>
                      <a:pt x="149618" y="113500"/>
                      <a:pt x="302733" y="115891"/>
                      <a:pt x="361169" y="116824"/>
                    </a:cubicBezTo>
                    <a:lnTo>
                      <a:pt x="361169" y="1168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EC54F5A-54D4-9BB8-0222-86BC435E2D78}"/>
                  </a:ext>
                </a:extLst>
              </p:cNvPr>
              <p:cNvSpPr/>
              <p:nvPr/>
            </p:nvSpPr>
            <p:spPr>
              <a:xfrm>
                <a:off x="7132110" y="1651768"/>
                <a:ext cx="363464" cy="121186"/>
              </a:xfrm>
              <a:custGeom>
                <a:avLst/>
                <a:gdLst>
                  <a:gd name="connsiteX0" fmla="*/ 361169 w 363464"/>
                  <a:gd name="connsiteY0" fmla="*/ 116824 h 121186"/>
                  <a:gd name="connsiteX1" fmla="*/ 94621 w 363464"/>
                  <a:gd name="connsiteY1" fmla="*/ 120767 h 121186"/>
                  <a:gd name="connsiteX2" fmla="*/ 4772 w 363464"/>
                  <a:gd name="connsiteY2" fmla="*/ 121167 h 121186"/>
                  <a:gd name="connsiteX3" fmla="*/ 448 w 363464"/>
                  <a:gd name="connsiteY3" fmla="*/ 121187 h 121186"/>
                  <a:gd name="connsiteX4" fmla="*/ 428 w 363464"/>
                  <a:gd name="connsiteY4" fmla="*/ 116824 h 121186"/>
                  <a:gd name="connsiteX5" fmla="*/ 19 w 363464"/>
                  <a:gd name="connsiteY5" fmla="*/ 4772 h 121186"/>
                  <a:gd name="connsiteX6" fmla="*/ 0 w 363464"/>
                  <a:gd name="connsiteY6" fmla="*/ 0 h 121186"/>
                  <a:gd name="connsiteX7" fmla="*/ 4772 w 363464"/>
                  <a:gd name="connsiteY7" fmla="*/ 19 h 121186"/>
                  <a:gd name="connsiteX8" fmla="*/ 182975 w 363464"/>
                  <a:gd name="connsiteY8" fmla="*/ 667 h 121186"/>
                  <a:gd name="connsiteX9" fmla="*/ 361179 w 363464"/>
                  <a:gd name="connsiteY9" fmla="*/ 2534 h 121186"/>
                  <a:gd name="connsiteX10" fmla="*/ 363464 w 363464"/>
                  <a:gd name="connsiteY10" fmla="*/ 2562 h 121186"/>
                  <a:gd name="connsiteX11" fmla="*/ 363417 w 363464"/>
                  <a:gd name="connsiteY11" fmla="*/ 4782 h 121186"/>
                  <a:gd name="connsiteX12" fmla="*/ 361169 w 363464"/>
                  <a:gd name="connsiteY12" fmla="*/ 116824 h 121186"/>
                  <a:gd name="connsiteX13" fmla="*/ 361169 w 363464"/>
                  <a:gd name="connsiteY13" fmla="*/ 116824 h 121186"/>
                  <a:gd name="connsiteX14" fmla="*/ 361169 w 363464"/>
                  <a:gd name="connsiteY14" fmla="*/ 116824 h 121186"/>
                  <a:gd name="connsiteX15" fmla="*/ 358930 w 363464"/>
                  <a:gd name="connsiteY15" fmla="*/ 4772 h 121186"/>
                  <a:gd name="connsiteX16" fmla="*/ 361169 w 363464"/>
                  <a:gd name="connsiteY16" fmla="*/ 7010 h 121186"/>
                  <a:gd name="connsiteX17" fmla="*/ 182966 w 363464"/>
                  <a:gd name="connsiteY17" fmla="*/ 8877 h 121186"/>
                  <a:gd name="connsiteX18" fmla="*/ 4763 w 363464"/>
                  <a:gd name="connsiteY18" fmla="*/ 9525 h 121186"/>
                  <a:gd name="connsiteX19" fmla="*/ 9515 w 363464"/>
                  <a:gd name="connsiteY19" fmla="*/ 4772 h 121186"/>
                  <a:gd name="connsiteX20" fmla="*/ 9106 w 363464"/>
                  <a:gd name="connsiteY20" fmla="*/ 116824 h 121186"/>
                  <a:gd name="connsiteX21" fmla="*/ 4763 w 363464"/>
                  <a:gd name="connsiteY21" fmla="*/ 112481 h 121186"/>
                  <a:gd name="connsiteX22" fmla="*/ 93107 w 363464"/>
                  <a:gd name="connsiteY22" fmla="*/ 112881 h 121186"/>
                  <a:gd name="connsiteX23" fmla="*/ 361169 w 363464"/>
                  <a:gd name="connsiteY23" fmla="*/ 116824 h 121186"/>
                  <a:gd name="connsiteX24" fmla="*/ 361169 w 363464"/>
                  <a:gd name="connsiteY24" fmla="*/ 116824 h 12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64" h="121186">
                    <a:moveTo>
                      <a:pt x="361169" y="116824"/>
                    </a:moveTo>
                    <a:cubicBezTo>
                      <a:pt x="301790" y="117777"/>
                      <a:pt x="152009" y="120167"/>
                      <a:pt x="94621" y="120767"/>
                    </a:cubicBezTo>
                    <a:cubicBezTo>
                      <a:pt x="94621" y="120767"/>
                      <a:pt x="4772" y="121167"/>
                      <a:pt x="4772" y="121167"/>
                    </a:cubicBezTo>
                    <a:lnTo>
                      <a:pt x="448" y="121187"/>
                    </a:lnTo>
                    <a:lnTo>
                      <a:pt x="428" y="116824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75" y="667"/>
                    </a:lnTo>
                    <a:cubicBezTo>
                      <a:pt x="227343" y="1038"/>
                      <a:pt x="316811" y="1943"/>
                      <a:pt x="361179" y="2534"/>
                    </a:cubicBezTo>
                    <a:lnTo>
                      <a:pt x="363464" y="2562"/>
                    </a:lnTo>
                    <a:lnTo>
                      <a:pt x="363417" y="4782"/>
                    </a:lnTo>
                    <a:lnTo>
                      <a:pt x="361169" y="116824"/>
                    </a:lnTo>
                    <a:lnTo>
                      <a:pt x="361169" y="116824"/>
                    </a:lnTo>
                    <a:close/>
                    <a:moveTo>
                      <a:pt x="361169" y="116824"/>
                    </a:moveTo>
                    <a:lnTo>
                      <a:pt x="358930" y="4772"/>
                    </a:lnTo>
                    <a:lnTo>
                      <a:pt x="361169" y="7010"/>
                    </a:lnTo>
                    <a:cubicBezTo>
                      <a:pt x="316706" y="7610"/>
                      <a:pt x="227409" y="8506"/>
                      <a:pt x="182966" y="8877"/>
                    </a:cubicBezTo>
                    <a:lnTo>
                      <a:pt x="4763" y="9525"/>
                    </a:lnTo>
                    <a:lnTo>
                      <a:pt x="9515" y="4772"/>
                    </a:lnTo>
                    <a:lnTo>
                      <a:pt x="9106" y="116824"/>
                    </a:lnTo>
                    <a:lnTo>
                      <a:pt x="4763" y="112481"/>
                    </a:lnTo>
                    <a:lnTo>
                      <a:pt x="93107" y="112881"/>
                    </a:lnTo>
                    <a:cubicBezTo>
                      <a:pt x="149619" y="113490"/>
                      <a:pt x="302733" y="115891"/>
                      <a:pt x="361169" y="116824"/>
                    </a:cubicBezTo>
                    <a:lnTo>
                      <a:pt x="361169" y="1168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3900E5-8DA3-CAC1-308E-30FC849E2EED}"/>
                  </a:ext>
                </a:extLst>
              </p:cNvPr>
              <p:cNvSpPr/>
              <p:nvPr/>
            </p:nvSpPr>
            <p:spPr>
              <a:xfrm>
                <a:off x="1624355" y="2849927"/>
                <a:ext cx="363454" cy="121177"/>
              </a:xfrm>
              <a:custGeom>
                <a:avLst/>
                <a:gdLst>
                  <a:gd name="connsiteX0" fmla="*/ 361169 w 363454"/>
                  <a:gd name="connsiteY0" fmla="*/ 116815 h 121177"/>
                  <a:gd name="connsiteX1" fmla="*/ 94621 w 363454"/>
                  <a:gd name="connsiteY1" fmla="*/ 120758 h 121177"/>
                  <a:gd name="connsiteX2" fmla="*/ 4772 w 363454"/>
                  <a:gd name="connsiteY2" fmla="*/ 121158 h 121177"/>
                  <a:gd name="connsiteX3" fmla="*/ 448 w 363454"/>
                  <a:gd name="connsiteY3" fmla="*/ 121177 h 121177"/>
                  <a:gd name="connsiteX4" fmla="*/ 429 w 363454"/>
                  <a:gd name="connsiteY4" fmla="*/ 116815 h 121177"/>
                  <a:gd name="connsiteX5" fmla="*/ 19 w 363454"/>
                  <a:gd name="connsiteY5" fmla="*/ 4772 h 121177"/>
                  <a:gd name="connsiteX6" fmla="*/ 0 w 363454"/>
                  <a:gd name="connsiteY6" fmla="*/ 0 h 121177"/>
                  <a:gd name="connsiteX7" fmla="*/ 4772 w 363454"/>
                  <a:gd name="connsiteY7" fmla="*/ 19 h 121177"/>
                  <a:gd name="connsiteX8" fmla="*/ 182966 w 363454"/>
                  <a:gd name="connsiteY8" fmla="*/ 667 h 121177"/>
                  <a:gd name="connsiteX9" fmla="*/ 361169 w 363454"/>
                  <a:gd name="connsiteY9" fmla="*/ 2534 h 121177"/>
                  <a:gd name="connsiteX10" fmla="*/ 363455 w 363454"/>
                  <a:gd name="connsiteY10" fmla="*/ 2562 h 121177"/>
                  <a:gd name="connsiteX11" fmla="*/ 363407 w 363454"/>
                  <a:gd name="connsiteY11" fmla="*/ 4782 h 121177"/>
                  <a:gd name="connsiteX12" fmla="*/ 361169 w 363454"/>
                  <a:gd name="connsiteY12" fmla="*/ 116815 h 121177"/>
                  <a:gd name="connsiteX13" fmla="*/ 361169 w 363454"/>
                  <a:gd name="connsiteY13" fmla="*/ 116815 h 121177"/>
                  <a:gd name="connsiteX14" fmla="*/ 361169 w 363454"/>
                  <a:gd name="connsiteY14" fmla="*/ 116815 h 121177"/>
                  <a:gd name="connsiteX15" fmla="*/ 358931 w 363454"/>
                  <a:gd name="connsiteY15" fmla="*/ 4763 h 121177"/>
                  <a:gd name="connsiteX16" fmla="*/ 361169 w 363454"/>
                  <a:gd name="connsiteY16" fmla="*/ 7001 h 121177"/>
                  <a:gd name="connsiteX17" fmla="*/ 182966 w 363454"/>
                  <a:gd name="connsiteY17" fmla="*/ 8868 h 121177"/>
                  <a:gd name="connsiteX18" fmla="*/ 4772 w 363454"/>
                  <a:gd name="connsiteY18" fmla="*/ 9516 h 121177"/>
                  <a:gd name="connsiteX19" fmla="*/ 9525 w 363454"/>
                  <a:gd name="connsiteY19" fmla="*/ 4763 h 121177"/>
                  <a:gd name="connsiteX20" fmla="*/ 9115 w 363454"/>
                  <a:gd name="connsiteY20" fmla="*/ 116805 h 121177"/>
                  <a:gd name="connsiteX21" fmla="*/ 4772 w 363454"/>
                  <a:gd name="connsiteY21" fmla="*/ 112462 h 121177"/>
                  <a:gd name="connsiteX22" fmla="*/ 93116 w 363454"/>
                  <a:gd name="connsiteY22" fmla="*/ 112862 h 121177"/>
                  <a:gd name="connsiteX23" fmla="*/ 361169 w 363454"/>
                  <a:gd name="connsiteY23" fmla="*/ 116815 h 121177"/>
                  <a:gd name="connsiteX24" fmla="*/ 361169 w 363454"/>
                  <a:gd name="connsiteY24" fmla="*/ 116815 h 12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54" h="121177">
                    <a:moveTo>
                      <a:pt x="361169" y="116815"/>
                    </a:moveTo>
                    <a:cubicBezTo>
                      <a:pt x="301790" y="117777"/>
                      <a:pt x="152009" y="120158"/>
                      <a:pt x="94621" y="120758"/>
                    </a:cubicBezTo>
                    <a:lnTo>
                      <a:pt x="4772" y="121158"/>
                    </a:lnTo>
                    <a:lnTo>
                      <a:pt x="448" y="121177"/>
                    </a:lnTo>
                    <a:lnTo>
                      <a:pt x="429" y="116815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66" y="667"/>
                    </a:lnTo>
                    <a:cubicBezTo>
                      <a:pt x="227333" y="1038"/>
                      <a:pt x="316801" y="1943"/>
                      <a:pt x="361169" y="2534"/>
                    </a:cubicBezTo>
                    <a:lnTo>
                      <a:pt x="363455" y="2562"/>
                    </a:lnTo>
                    <a:lnTo>
                      <a:pt x="363407" y="4782"/>
                    </a:lnTo>
                    <a:lnTo>
                      <a:pt x="361169" y="116815"/>
                    </a:lnTo>
                    <a:lnTo>
                      <a:pt x="361169" y="116815"/>
                    </a:lnTo>
                    <a:close/>
                    <a:moveTo>
                      <a:pt x="361169" y="116815"/>
                    </a:moveTo>
                    <a:lnTo>
                      <a:pt x="358931" y="4763"/>
                    </a:lnTo>
                    <a:lnTo>
                      <a:pt x="361169" y="7001"/>
                    </a:lnTo>
                    <a:cubicBezTo>
                      <a:pt x="316706" y="7601"/>
                      <a:pt x="227409" y="8496"/>
                      <a:pt x="182966" y="8868"/>
                    </a:cubicBezTo>
                    <a:lnTo>
                      <a:pt x="4772" y="9516"/>
                    </a:lnTo>
                    <a:lnTo>
                      <a:pt x="9525" y="4763"/>
                    </a:lnTo>
                    <a:lnTo>
                      <a:pt x="9115" y="116805"/>
                    </a:lnTo>
                    <a:lnTo>
                      <a:pt x="4772" y="112462"/>
                    </a:lnTo>
                    <a:lnTo>
                      <a:pt x="93116" y="112862"/>
                    </a:lnTo>
                    <a:cubicBezTo>
                      <a:pt x="149619" y="113481"/>
                      <a:pt x="302733" y="115881"/>
                      <a:pt x="361169" y="116815"/>
                    </a:cubicBezTo>
                    <a:lnTo>
                      <a:pt x="361169" y="11681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2BD6D4-5AC9-9568-DABE-DCA98A8D484E}"/>
                  </a:ext>
                </a:extLst>
              </p:cNvPr>
              <p:cNvSpPr/>
              <p:nvPr/>
            </p:nvSpPr>
            <p:spPr>
              <a:xfrm>
                <a:off x="1430321" y="2995983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9323BCA-E1E5-48AC-C5CA-0C8A9CCA0BB2}"/>
                  </a:ext>
                </a:extLst>
              </p:cNvPr>
              <p:cNvSpPr/>
              <p:nvPr/>
            </p:nvSpPr>
            <p:spPr>
              <a:xfrm>
                <a:off x="4213650" y="3487435"/>
                <a:ext cx="363455" cy="121176"/>
              </a:xfrm>
              <a:custGeom>
                <a:avLst/>
                <a:gdLst>
                  <a:gd name="connsiteX0" fmla="*/ 2277 w 363455"/>
                  <a:gd name="connsiteY0" fmla="*/ 4362 h 121176"/>
                  <a:gd name="connsiteX1" fmla="*/ 268824 w 363455"/>
                  <a:gd name="connsiteY1" fmla="*/ 419 h 121176"/>
                  <a:gd name="connsiteX2" fmla="*/ 358673 w 363455"/>
                  <a:gd name="connsiteY2" fmla="*/ 19 h 121176"/>
                  <a:gd name="connsiteX3" fmla="*/ 363008 w 363455"/>
                  <a:gd name="connsiteY3" fmla="*/ 0 h 121176"/>
                  <a:gd name="connsiteX4" fmla="*/ 363026 w 363455"/>
                  <a:gd name="connsiteY4" fmla="*/ 4362 h 121176"/>
                  <a:gd name="connsiteX5" fmla="*/ 363436 w 363455"/>
                  <a:gd name="connsiteY5" fmla="*/ 116405 h 121176"/>
                  <a:gd name="connsiteX6" fmla="*/ 363455 w 363455"/>
                  <a:gd name="connsiteY6" fmla="*/ 121177 h 121176"/>
                  <a:gd name="connsiteX7" fmla="*/ 358683 w 363455"/>
                  <a:gd name="connsiteY7" fmla="*/ 121158 h 121176"/>
                  <a:gd name="connsiteX8" fmla="*/ 180480 w 363455"/>
                  <a:gd name="connsiteY8" fmla="*/ 120510 h 121176"/>
                  <a:gd name="connsiteX9" fmla="*/ 2286 w 363455"/>
                  <a:gd name="connsiteY9" fmla="*/ 118643 h 121176"/>
                  <a:gd name="connsiteX10" fmla="*/ 0 w 363455"/>
                  <a:gd name="connsiteY10" fmla="*/ 118615 h 121176"/>
                  <a:gd name="connsiteX11" fmla="*/ 48 w 363455"/>
                  <a:gd name="connsiteY11" fmla="*/ 116396 h 121176"/>
                  <a:gd name="connsiteX12" fmla="*/ 2277 w 363455"/>
                  <a:gd name="connsiteY12" fmla="*/ 4362 h 121176"/>
                  <a:gd name="connsiteX13" fmla="*/ 2277 w 363455"/>
                  <a:gd name="connsiteY13" fmla="*/ 4362 h 121176"/>
                  <a:gd name="connsiteX14" fmla="*/ 2277 w 363455"/>
                  <a:gd name="connsiteY14" fmla="*/ 4362 h 121176"/>
                  <a:gd name="connsiteX15" fmla="*/ 4515 w 363455"/>
                  <a:gd name="connsiteY15" fmla="*/ 116414 h 121176"/>
                  <a:gd name="connsiteX16" fmla="*/ 2277 w 363455"/>
                  <a:gd name="connsiteY16" fmla="*/ 114176 h 121176"/>
                  <a:gd name="connsiteX17" fmla="*/ 180480 w 363455"/>
                  <a:gd name="connsiteY17" fmla="*/ 112309 h 121176"/>
                  <a:gd name="connsiteX18" fmla="*/ 358673 w 363455"/>
                  <a:gd name="connsiteY18" fmla="*/ 111662 h 121176"/>
                  <a:gd name="connsiteX19" fmla="*/ 353921 w 363455"/>
                  <a:gd name="connsiteY19" fmla="*/ 116414 h 121176"/>
                  <a:gd name="connsiteX20" fmla="*/ 354330 w 363455"/>
                  <a:gd name="connsiteY20" fmla="*/ 4372 h 121176"/>
                  <a:gd name="connsiteX21" fmla="*/ 358673 w 363455"/>
                  <a:gd name="connsiteY21" fmla="*/ 8715 h 121176"/>
                  <a:gd name="connsiteX22" fmla="*/ 270329 w 363455"/>
                  <a:gd name="connsiteY22" fmla="*/ 8315 h 121176"/>
                  <a:gd name="connsiteX23" fmla="*/ 2277 w 363455"/>
                  <a:gd name="connsiteY23" fmla="*/ 4362 h 121176"/>
                  <a:gd name="connsiteX24" fmla="*/ 2277 w 363455"/>
                  <a:gd name="connsiteY24" fmla="*/ 4362 h 121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55" h="121176">
                    <a:moveTo>
                      <a:pt x="2277" y="4362"/>
                    </a:moveTo>
                    <a:cubicBezTo>
                      <a:pt x="61656" y="3410"/>
                      <a:pt x="211436" y="1019"/>
                      <a:pt x="268824" y="419"/>
                    </a:cubicBezTo>
                    <a:lnTo>
                      <a:pt x="358673" y="19"/>
                    </a:lnTo>
                    <a:lnTo>
                      <a:pt x="363008" y="0"/>
                    </a:lnTo>
                    <a:lnTo>
                      <a:pt x="363026" y="4362"/>
                    </a:lnTo>
                    <a:lnTo>
                      <a:pt x="363436" y="116405"/>
                    </a:lnTo>
                    <a:lnTo>
                      <a:pt x="363455" y="121177"/>
                    </a:lnTo>
                    <a:lnTo>
                      <a:pt x="358683" y="121158"/>
                    </a:lnTo>
                    <a:lnTo>
                      <a:pt x="180480" y="120510"/>
                    </a:lnTo>
                    <a:cubicBezTo>
                      <a:pt x="136112" y="120139"/>
                      <a:pt x="46644" y="119234"/>
                      <a:pt x="2286" y="118643"/>
                    </a:cubicBezTo>
                    <a:lnTo>
                      <a:pt x="0" y="118615"/>
                    </a:lnTo>
                    <a:lnTo>
                      <a:pt x="48" y="116396"/>
                    </a:lnTo>
                    <a:lnTo>
                      <a:pt x="2277" y="4362"/>
                    </a:lnTo>
                    <a:lnTo>
                      <a:pt x="2277" y="4362"/>
                    </a:lnTo>
                    <a:close/>
                    <a:moveTo>
                      <a:pt x="2277" y="4362"/>
                    </a:moveTo>
                    <a:lnTo>
                      <a:pt x="4515" y="116414"/>
                    </a:lnTo>
                    <a:lnTo>
                      <a:pt x="2277" y="114176"/>
                    </a:lnTo>
                    <a:cubicBezTo>
                      <a:pt x="46739" y="113576"/>
                      <a:pt x="136036" y="112681"/>
                      <a:pt x="180480" y="112309"/>
                    </a:cubicBezTo>
                    <a:cubicBezTo>
                      <a:pt x="180480" y="112309"/>
                      <a:pt x="358673" y="111662"/>
                      <a:pt x="358673" y="111662"/>
                    </a:cubicBezTo>
                    <a:lnTo>
                      <a:pt x="353921" y="116414"/>
                    </a:lnTo>
                    <a:lnTo>
                      <a:pt x="354330" y="4372"/>
                    </a:lnTo>
                    <a:lnTo>
                      <a:pt x="358673" y="8715"/>
                    </a:lnTo>
                    <a:lnTo>
                      <a:pt x="270329" y="8315"/>
                    </a:lnTo>
                    <a:cubicBezTo>
                      <a:pt x="213836" y="7686"/>
                      <a:pt x="60722" y="5286"/>
                      <a:pt x="2277" y="4362"/>
                    </a:cubicBezTo>
                    <a:lnTo>
                      <a:pt x="2277" y="436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023D83F-B548-56B6-2224-710E14D09591}"/>
                  </a:ext>
                </a:extLst>
              </p:cNvPr>
              <p:cNvSpPr/>
              <p:nvPr/>
            </p:nvSpPr>
            <p:spPr>
              <a:xfrm rot="-10800000">
                <a:off x="4414742" y="3350504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AE1BF8-E7D9-9250-F5BD-03781EFF5909}"/>
                  </a:ext>
                </a:extLst>
              </p:cNvPr>
              <p:cNvSpPr/>
              <p:nvPr/>
            </p:nvSpPr>
            <p:spPr>
              <a:xfrm>
                <a:off x="6662470" y="2554328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6DBA0B-D9FD-07DE-6A3D-DFAC2DCECF45}"/>
                  </a:ext>
                </a:extLst>
              </p:cNvPr>
              <p:cNvSpPr/>
              <p:nvPr/>
            </p:nvSpPr>
            <p:spPr>
              <a:xfrm>
                <a:off x="4122800" y="1092393"/>
                <a:ext cx="363445" cy="121177"/>
              </a:xfrm>
              <a:custGeom>
                <a:avLst/>
                <a:gdLst>
                  <a:gd name="connsiteX0" fmla="*/ 361179 w 363445"/>
                  <a:gd name="connsiteY0" fmla="*/ 116815 h 121177"/>
                  <a:gd name="connsiteX1" fmla="*/ 94631 w 363445"/>
                  <a:gd name="connsiteY1" fmla="*/ 120758 h 121177"/>
                  <a:gd name="connsiteX2" fmla="*/ 4782 w 363445"/>
                  <a:gd name="connsiteY2" fmla="*/ 121158 h 121177"/>
                  <a:gd name="connsiteX3" fmla="*/ 448 w 363445"/>
                  <a:gd name="connsiteY3" fmla="*/ 121177 h 121177"/>
                  <a:gd name="connsiteX4" fmla="*/ 429 w 363445"/>
                  <a:gd name="connsiteY4" fmla="*/ 116815 h 121177"/>
                  <a:gd name="connsiteX5" fmla="*/ 19 w 363445"/>
                  <a:gd name="connsiteY5" fmla="*/ 4772 h 121177"/>
                  <a:gd name="connsiteX6" fmla="*/ 0 w 363445"/>
                  <a:gd name="connsiteY6" fmla="*/ 0 h 121177"/>
                  <a:gd name="connsiteX7" fmla="*/ 4772 w 363445"/>
                  <a:gd name="connsiteY7" fmla="*/ 19 h 121177"/>
                  <a:gd name="connsiteX8" fmla="*/ 182966 w 363445"/>
                  <a:gd name="connsiteY8" fmla="*/ 667 h 121177"/>
                  <a:gd name="connsiteX9" fmla="*/ 361159 w 363445"/>
                  <a:gd name="connsiteY9" fmla="*/ 2534 h 121177"/>
                  <a:gd name="connsiteX10" fmla="*/ 363446 w 363445"/>
                  <a:gd name="connsiteY10" fmla="*/ 2562 h 121177"/>
                  <a:gd name="connsiteX11" fmla="*/ 363398 w 363445"/>
                  <a:gd name="connsiteY11" fmla="*/ 4782 h 121177"/>
                  <a:gd name="connsiteX12" fmla="*/ 361179 w 363445"/>
                  <a:gd name="connsiteY12" fmla="*/ 116815 h 121177"/>
                  <a:gd name="connsiteX13" fmla="*/ 361179 w 363445"/>
                  <a:gd name="connsiteY13" fmla="*/ 116815 h 121177"/>
                  <a:gd name="connsiteX14" fmla="*/ 361179 w 363445"/>
                  <a:gd name="connsiteY14" fmla="*/ 116815 h 121177"/>
                  <a:gd name="connsiteX15" fmla="*/ 358940 w 363445"/>
                  <a:gd name="connsiteY15" fmla="*/ 4763 h 121177"/>
                  <a:gd name="connsiteX16" fmla="*/ 361179 w 363445"/>
                  <a:gd name="connsiteY16" fmla="*/ 7001 h 121177"/>
                  <a:gd name="connsiteX17" fmla="*/ 182985 w 363445"/>
                  <a:gd name="connsiteY17" fmla="*/ 8868 h 121177"/>
                  <a:gd name="connsiteX18" fmla="*/ 4791 w 363445"/>
                  <a:gd name="connsiteY18" fmla="*/ 9515 h 121177"/>
                  <a:gd name="connsiteX19" fmla="*/ 9544 w 363445"/>
                  <a:gd name="connsiteY19" fmla="*/ 4763 h 121177"/>
                  <a:gd name="connsiteX20" fmla="*/ 9135 w 363445"/>
                  <a:gd name="connsiteY20" fmla="*/ 116805 h 121177"/>
                  <a:gd name="connsiteX21" fmla="*/ 4791 w 363445"/>
                  <a:gd name="connsiteY21" fmla="*/ 112462 h 121177"/>
                  <a:gd name="connsiteX22" fmla="*/ 93136 w 363445"/>
                  <a:gd name="connsiteY22" fmla="*/ 112862 h 121177"/>
                  <a:gd name="connsiteX23" fmla="*/ 361179 w 363445"/>
                  <a:gd name="connsiteY23" fmla="*/ 116815 h 121177"/>
                  <a:gd name="connsiteX24" fmla="*/ 361179 w 363445"/>
                  <a:gd name="connsiteY24" fmla="*/ 116815 h 12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45" h="121177">
                    <a:moveTo>
                      <a:pt x="361179" y="116815"/>
                    </a:moveTo>
                    <a:cubicBezTo>
                      <a:pt x="301800" y="117777"/>
                      <a:pt x="152019" y="120158"/>
                      <a:pt x="94631" y="120758"/>
                    </a:cubicBezTo>
                    <a:lnTo>
                      <a:pt x="4782" y="121158"/>
                    </a:lnTo>
                    <a:lnTo>
                      <a:pt x="448" y="121177"/>
                    </a:lnTo>
                    <a:lnTo>
                      <a:pt x="429" y="116815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66" y="667"/>
                    </a:lnTo>
                    <a:cubicBezTo>
                      <a:pt x="227333" y="1038"/>
                      <a:pt x="316802" y="1943"/>
                      <a:pt x="361159" y="2534"/>
                    </a:cubicBezTo>
                    <a:lnTo>
                      <a:pt x="363446" y="2562"/>
                    </a:lnTo>
                    <a:lnTo>
                      <a:pt x="363398" y="4782"/>
                    </a:lnTo>
                    <a:lnTo>
                      <a:pt x="361179" y="116815"/>
                    </a:lnTo>
                    <a:lnTo>
                      <a:pt x="361179" y="116815"/>
                    </a:lnTo>
                    <a:close/>
                    <a:moveTo>
                      <a:pt x="361179" y="116815"/>
                    </a:moveTo>
                    <a:lnTo>
                      <a:pt x="358940" y="4763"/>
                    </a:lnTo>
                    <a:lnTo>
                      <a:pt x="361179" y="7001"/>
                    </a:lnTo>
                    <a:cubicBezTo>
                      <a:pt x="316716" y="7601"/>
                      <a:pt x="227419" y="8496"/>
                      <a:pt x="182985" y="8868"/>
                    </a:cubicBezTo>
                    <a:lnTo>
                      <a:pt x="4791" y="9515"/>
                    </a:lnTo>
                    <a:lnTo>
                      <a:pt x="9544" y="4763"/>
                    </a:lnTo>
                    <a:lnTo>
                      <a:pt x="9135" y="116805"/>
                    </a:lnTo>
                    <a:lnTo>
                      <a:pt x="4791" y="112462"/>
                    </a:lnTo>
                    <a:lnTo>
                      <a:pt x="93136" y="112862"/>
                    </a:lnTo>
                    <a:cubicBezTo>
                      <a:pt x="149628" y="113490"/>
                      <a:pt x="302743" y="115881"/>
                      <a:pt x="361179" y="116815"/>
                    </a:cubicBezTo>
                    <a:lnTo>
                      <a:pt x="361179" y="116815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58C5C8D-2114-B740-A6B3-01F136C2B707}"/>
                  </a:ext>
                </a:extLst>
              </p:cNvPr>
              <p:cNvSpPr/>
              <p:nvPr/>
            </p:nvSpPr>
            <p:spPr>
              <a:xfrm>
                <a:off x="3928776" y="1238450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9E5559E-99E3-9E91-8087-C788821A07F4}"/>
                  </a:ext>
                </a:extLst>
              </p:cNvPr>
              <p:cNvSpPr/>
              <p:nvPr/>
            </p:nvSpPr>
            <p:spPr>
              <a:xfrm>
                <a:off x="4663440" y="642651"/>
                <a:ext cx="363454" cy="121186"/>
              </a:xfrm>
              <a:custGeom>
                <a:avLst/>
                <a:gdLst>
                  <a:gd name="connsiteX0" fmla="*/ 361179 w 363454"/>
                  <a:gd name="connsiteY0" fmla="*/ 116824 h 121186"/>
                  <a:gd name="connsiteX1" fmla="*/ 94631 w 363454"/>
                  <a:gd name="connsiteY1" fmla="*/ 120767 h 121186"/>
                  <a:gd name="connsiteX2" fmla="*/ 4781 w 363454"/>
                  <a:gd name="connsiteY2" fmla="*/ 121168 h 121186"/>
                  <a:gd name="connsiteX3" fmla="*/ 448 w 363454"/>
                  <a:gd name="connsiteY3" fmla="*/ 121187 h 121186"/>
                  <a:gd name="connsiteX4" fmla="*/ 428 w 363454"/>
                  <a:gd name="connsiteY4" fmla="*/ 116824 h 121186"/>
                  <a:gd name="connsiteX5" fmla="*/ 19 w 363454"/>
                  <a:gd name="connsiteY5" fmla="*/ 4772 h 121186"/>
                  <a:gd name="connsiteX6" fmla="*/ 0 w 363454"/>
                  <a:gd name="connsiteY6" fmla="*/ 0 h 121186"/>
                  <a:gd name="connsiteX7" fmla="*/ 4772 w 363454"/>
                  <a:gd name="connsiteY7" fmla="*/ 19 h 121186"/>
                  <a:gd name="connsiteX8" fmla="*/ 182966 w 363454"/>
                  <a:gd name="connsiteY8" fmla="*/ 667 h 121186"/>
                  <a:gd name="connsiteX9" fmla="*/ 361169 w 363454"/>
                  <a:gd name="connsiteY9" fmla="*/ 2534 h 121186"/>
                  <a:gd name="connsiteX10" fmla="*/ 363455 w 363454"/>
                  <a:gd name="connsiteY10" fmla="*/ 2562 h 121186"/>
                  <a:gd name="connsiteX11" fmla="*/ 363407 w 363454"/>
                  <a:gd name="connsiteY11" fmla="*/ 4782 h 121186"/>
                  <a:gd name="connsiteX12" fmla="*/ 361179 w 363454"/>
                  <a:gd name="connsiteY12" fmla="*/ 116824 h 121186"/>
                  <a:gd name="connsiteX13" fmla="*/ 361179 w 363454"/>
                  <a:gd name="connsiteY13" fmla="*/ 116824 h 121186"/>
                  <a:gd name="connsiteX14" fmla="*/ 361179 w 363454"/>
                  <a:gd name="connsiteY14" fmla="*/ 116824 h 121186"/>
                  <a:gd name="connsiteX15" fmla="*/ 358940 w 363454"/>
                  <a:gd name="connsiteY15" fmla="*/ 4772 h 121186"/>
                  <a:gd name="connsiteX16" fmla="*/ 361179 w 363454"/>
                  <a:gd name="connsiteY16" fmla="*/ 7010 h 121186"/>
                  <a:gd name="connsiteX17" fmla="*/ 182975 w 363454"/>
                  <a:gd name="connsiteY17" fmla="*/ 8877 h 121186"/>
                  <a:gd name="connsiteX18" fmla="*/ 4781 w 363454"/>
                  <a:gd name="connsiteY18" fmla="*/ 9525 h 121186"/>
                  <a:gd name="connsiteX19" fmla="*/ 9535 w 363454"/>
                  <a:gd name="connsiteY19" fmla="*/ 4772 h 121186"/>
                  <a:gd name="connsiteX20" fmla="*/ 9125 w 363454"/>
                  <a:gd name="connsiteY20" fmla="*/ 116824 h 121186"/>
                  <a:gd name="connsiteX21" fmla="*/ 4781 w 363454"/>
                  <a:gd name="connsiteY21" fmla="*/ 112481 h 121186"/>
                  <a:gd name="connsiteX22" fmla="*/ 93126 w 363454"/>
                  <a:gd name="connsiteY22" fmla="*/ 112881 h 121186"/>
                  <a:gd name="connsiteX23" fmla="*/ 361179 w 363454"/>
                  <a:gd name="connsiteY23" fmla="*/ 116824 h 121186"/>
                  <a:gd name="connsiteX24" fmla="*/ 361179 w 363454"/>
                  <a:gd name="connsiteY24" fmla="*/ 116824 h 12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54" h="121186">
                    <a:moveTo>
                      <a:pt x="361179" y="116824"/>
                    </a:moveTo>
                    <a:cubicBezTo>
                      <a:pt x="301800" y="117786"/>
                      <a:pt x="152019" y="120167"/>
                      <a:pt x="94631" y="120767"/>
                    </a:cubicBezTo>
                    <a:lnTo>
                      <a:pt x="4781" y="121168"/>
                    </a:lnTo>
                    <a:lnTo>
                      <a:pt x="448" y="121187"/>
                    </a:lnTo>
                    <a:lnTo>
                      <a:pt x="428" y="116824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66" y="667"/>
                    </a:lnTo>
                    <a:cubicBezTo>
                      <a:pt x="227333" y="1038"/>
                      <a:pt x="316801" y="1943"/>
                      <a:pt x="361169" y="2534"/>
                    </a:cubicBezTo>
                    <a:cubicBezTo>
                      <a:pt x="361169" y="2534"/>
                      <a:pt x="363455" y="2562"/>
                      <a:pt x="363455" y="2562"/>
                    </a:cubicBezTo>
                    <a:lnTo>
                      <a:pt x="363407" y="4782"/>
                    </a:lnTo>
                    <a:lnTo>
                      <a:pt x="361179" y="116824"/>
                    </a:lnTo>
                    <a:lnTo>
                      <a:pt x="361179" y="116824"/>
                    </a:lnTo>
                    <a:close/>
                    <a:moveTo>
                      <a:pt x="361179" y="116824"/>
                    </a:moveTo>
                    <a:lnTo>
                      <a:pt x="358940" y="4772"/>
                    </a:lnTo>
                    <a:lnTo>
                      <a:pt x="361179" y="7010"/>
                    </a:lnTo>
                    <a:cubicBezTo>
                      <a:pt x="316716" y="7610"/>
                      <a:pt x="227419" y="8506"/>
                      <a:pt x="182975" y="8877"/>
                    </a:cubicBezTo>
                    <a:cubicBezTo>
                      <a:pt x="182975" y="8877"/>
                      <a:pt x="4781" y="9525"/>
                      <a:pt x="4781" y="9525"/>
                    </a:cubicBezTo>
                    <a:lnTo>
                      <a:pt x="9535" y="4772"/>
                    </a:lnTo>
                    <a:lnTo>
                      <a:pt x="9125" y="116824"/>
                    </a:lnTo>
                    <a:lnTo>
                      <a:pt x="4781" y="112481"/>
                    </a:lnTo>
                    <a:lnTo>
                      <a:pt x="93126" y="112881"/>
                    </a:lnTo>
                    <a:cubicBezTo>
                      <a:pt x="149628" y="113500"/>
                      <a:pt x="302743" y="115891"/>
                      <a:pt x="361179" y="116824"/>
                    </a:cubicBezTo>
                    <a:lnTo>
                      <a:pt x="361179" y="1168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705B5F-5286-9EFE-DBB8-DE666233F835}"/>
                  </a:ext>
                </a:extLst>
              </p:cNvPr>
              <p:cNvSpPr/>
              <p:nvPr/>
            </p:nvSpPr>
            <p:spPr>
              <a:xfrm>
                <a:off x="2755877" y="3355019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7468F1A-3949-2DCF-1E8E-396921256D8A}"/>
                  </a:ext>
                </a:extLst>
              </p:cNvPr>
              <p:cNvSpPr/>
              <p:nvPr/>
            </p:nvSpPr>
            <p:spPr>
              <a:xfrm>
                <a:off x="2732322" y="2493740"/>
                <a:ext cx="363464" cy="121186"/>
              </a:xfrm>
              <a:custGeom>
                <a:avLst/>
                <a:gdLst>
                  <a:gd name="connsiteX0" fmla="*/ 361178 w 363464"/>
                  <a:gd name="connsiteY0" fmla="*/ 116824 h 121186"/>
                  <a:gd name="connsiteX1" fmla="*/ 94631 w 363464"/>
                  <a:gd name="connsiteY1" fmla="*/ 120767 h 121186"/>
                  <a:gd name="connsiteX2" fmla="*/ 4782 w 363464"/>
                  <a:gd name="connsiteY2" fmla="*/ 121168 h 121186"/>
                  <a:gd name="connsiteX3" fmla="*/ 448 w 363464"/>
                  <a:gd name="connsiteY3" fmla="*/ 121187 h 121186"/>
                  <a:gd name="connsiteX4" fmla="*/ 429 w 363464"/>
                  <a:gd name="connsiteY4" fmla="*/ 116824 h 121186"/>
                  <a:gd name="connsiteX5" fmla="*/ 19 w 363464"/>
                  <a:gd name="connsiteY5" fmla="*/ 4772 h 121186"/>
                  <a:gd name="connsiteX6" fmla="*/ 0 w 363464"/>
                  <a:gd name="connsiteY6" fmla="*/ 0 h 121186"/>
                  <a:gd name="connsiteX7" fmla="*/ 4772 w 363464"/>
                  <a:gd name="connsiteY7" fmla="*/ 19 h 121186"/>
                  <a:gd name="connsiteX8" fmla="*/ 182975 w 363464"/>
                  <a:gd name="connsiteY8" fmla="*/ 667 h 121186"/>
                  <a:gd name="connsiteX9" fmla="*/ 361178 w 363464"/>
                  <a:gd name="connsiteY9" fmla="*/ 2534 h 121186"/>
                  <a:gd name="connsiteX10" fmla="*/ 363464 w 363464"/>
                  <a:gd name="connsiteY10" fmla="*/ 2562 h 121186"/>
                  <a:gd name="connsiteX11" fmla="*/ 363417 w 363464"/>
                  <a:gd name="connsiteY11" fmla="*/ 4782 h 121186"/>
                  <a:gd name="connsiteX12" fmla="*/ 361178 w 363464"/>
                  <a:gd name="connsiteY12" fmla="*/ 116824 h 121186"/>
                  <a:gd name="connsiteX13" fmla="*/ 361178 w 363464"/>
                  <a:gd name="connsiteY13" fmla="*/ 116824 h 121186"/>
                  <a:gd name="connsiteX14" fmla="*/ 361178 w 363464"/>
                  <a:gd name="connsiteY14" fmla="*/ 116824 h 121186"/>
                  <a:gd name="connsiteX15" fmla="*/ 358940 w 363464"/>
                  <a:gd name="connsiteY15" fmla="*/ 4772 h 121186"/>
                  <a:gd name="connsiteX16" fmla="*/ 361178 w 363464"/>
                  <a:gd name="connsiteY16" fmla="*/ 7010 h 121186"/>
                  <a:gd name="connsiteX17" fmla="*/ 182975 w 363464"/>
                  <a:gd name="connsiteY17" fmla="*/ 8877 h 121186"/>
                  <a:gd name="connsiteX18" fmla="*/ 4782 w 363464"/>
                  <a:gd name="connsiteY18" fmla="*/ 9525 h 121186"/>
                  <a:gd name="connsiteX19" fmla="*/ 9534 w 363464"/>
                  <a:gd name="connsiteY19" fmla="*/ 4772 h 121186"/>
                  <a:gd name="connsiteX20" fmla="*/ 9125 w 363464"/>
                  <a:gd name="connsiteY20" fmla="*/ 116824 h 121186"/>
                  <a:gd name="connsiteX21" fmla="*/ 4782 w 363464"/>
                  <a:gd name="connsiteY21" fmla="*/ 112481 h 121186"/>
                  <a:gd name="connsiteX22" fmla="*/ 93126 w 363464"/>
                  <a:gd name="connsiteY22" fmla="*/ 112881 h 121186"/>
                  <a:gd name="connsiteX23" fmla="*/ 361178 w 363464"/>
                  <a:gd name="connsiteY23" fmla="*/ 116824 h 121186"/>
                  <a:gd name="connsiteX24" fmla="*/ 361178 w 363464"/>
                  <a:gd name="connsiteY24" fmla="*/ 116824 h 12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64" h="121186">
                    <a:moveTo>
                      <a:pt x="361178" y="116824"/>
                    </a:moveTo>
                    <a:cubicBezTo>
                      <a:pt x="301800" y="117777"/>
                      <a:pt x="152019" y="120167"/>
                      <a:pt x="94631" y="120767"/>
                    </a:cubicBezTo>
                    <a:lnTo>
                      <a:pt x="4782" y="121168"/>
                    </a:lnTo>
                    <a:lnTo>
                      <a:pt x="448" y="121187"/>
                    </a:lnTo>
                    <a:lnTo>
                      <a:pt x="429" y="116824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75" y="667"/>
                    </a:lnTo>
                    <a:cubicBezTo>
                      <a:pt x="227343" y="1038"/>
                      <a:pt x="316811" y="1943"/>
                      <a:pt x="361178" y="2534"/>
                    </a:cubicBezTo>
                    <a:lnTo>
                      <a:pt x="363464" y="2562"/>
                    </a:lnTo>
                    <a:lnTo>
                      <a:pt x="363417" y="4782"/>
                    </a:lnTo>
                    <a:lnTo>
                      <a:pt x="361178" y="116824"/>
                    </a:lnTo>
                    <a:lnTo>
                      <a:pt x="361178" y="116824"/>
                    </a:lnTo>
                    <a:close/>
                    <a:moveTo>
                      <a:pt x="361178" y="116824"/>
                    </a:moveTo>
                    <a:lnTo>
                      <a:pt x="358940" y="4772"/>
                    </a:lnTo>
                    <a:lnTo>
                      <a:pt x="361178" y="7010"/>
                    </a:lnTo>
                    <a:cubicBezTo>
                      <a:pt x="316716" y="7610"/>
                      <a:pt x="227419" y="8506"/>
                      <a:pt x="182975" y="8877"/>
                    </a:cubicBezTo>
                    <a:cubicBezTo>
                      <a:pt x="182975" y="8877"/>
                      <a:pt x="4782" y="9525"/>
                      <a:pt x="4782" y="9525"/>
                    </a:cubicBezTo>
                    <a:lnTo>
                      <a:pt x="9534" y="4772"/>
                    </a:lnTo>
                    <a:lnTo>
                      <a:pt x="9125" y="116824"/>
                    </a:lnTo>
                    <a:lnTo>
                      <a:pt x="4782" y="112481"/>
                    </a:lnTo>
                    <a:lnTo>
                      <a:pt x="93126" y="112881"/>
                    </a:lnTo>
                    <a:cubicBezTo>
                      <a:pt x="149628" y="113490"/>
                      <a:pt x="302743" y="115891"/>
                      <a:pt x="361178" y="116824"/>
                    </a:cubicBezTo>
                    <a:lnTo>
                      <a:pt x="361178" y="1168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0D8E2B7-E82A-9869-7A1F-40A380E51A35}"/>
                  </a:ext>
                </a:extLst>
              </p:cNvPr>
              <p:cNvSpPr/>
              <p:nvPr/>
            </p:nvSpPr>
            <p:spPr>
              <a:xfrm>
                <a:off x="7203186" y="714174"/>
                <a:ext cx="356396" cy="112052"/>
              </a:xfrm>
              <a:custGeom>
                <a:avLst/>
                <a:gdLst>
                  <a:gd name="connsiteX0" fmla="*/ 0 w 356396"/>
                  <a:gd name="connsiteY0" fmla="*/ 0 h 112052"/>
                  <a:gd name="connsiteX1" fmla="*/ 356397 w 356396"/>
                  <a:gd name="connsiteY1" fmla="*/ 0 h 112052"/>
                  <a:gd name="connsiteX2" fmla="*/ 356397 w 356396"/>
                  <a:gd name="connsiteY2" fmla="*/ 112052 h 112052"/>
                  <a:gd name="connsiteX3" fmla="*/ 0 w 356396"/>
                  <a:gd name="connsiteY3" fmla="*/ 112052 h 11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96" h="112052">
                    <a:moveTo>
                      <a:pt x="0" y="0"/>
                    </a:moveTo>
                    <a:lnTo>
                      <a:pt x="356397" y="0"/>
                    </a:lnTo>
                    <a:lnTo>
                      <a:pt x="356397" y="112052"/>
                    </a:lnTo>
                    <a:lnTo>
                      <a:pt x="0" y="112052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AFC640-1D30-F8BA-A2FA-3C3D77E09844}"/>
                  </a:ext>
                </a:extLst>
              </p:cNvPr>
              <p:cNvSpPr/>
              <p:nvPr/>
            </p:nvSpPr>
            <p:spPr>
              <a:xfrm>
                <a:off x="1573720" y="568232"/>
                <a:ext cx="363454" cy="121186"/>
              </a:xfrm>
              <a:custGeom>
                <a:avLst/>
                <a:gdLst>
                  <a:gd name="connsiteX0" fmla="*/ 361178 w 363454"/>
                  <a:gd name="connsiteY0" fmla="*/ 116824 h 121186"/>
                  <a:gd name="connsiteX1" fmla="*/ 94631 w 363454"/>
                  <a:gd name="connsiteY1" fmla="*/ 120767 h 121186"/>
                  <a:gd name="connsiteX2" fmla="*/ 4782 w 363454"/>
                  <a:gd name="connsiteY2" fmla="*/ 121167 h 121186"/>
                  <a:gd name="connsiteX3" fmla="*/ 448 w 363454"/>
                  <a:gd name="connsiteY3" fmla="*/ 121187 h 121186"/>
                  <a:gd name="connsiteX4" fmla="*/ 429 w 363454"/>
                  <a:gd name="connsiteY4" fmla="*/ 116824 h 121186"/>
                  <a:gd name="connsiteX5" fmla="*/ 19 w 363454"/>
                  <a:gd name="connsiteY5" fmla="*/ 4772 h 121186"/>
                  <a:gd name="connsiteX6" fmla="*/ 0 w 363454"/>
                  <a:gd name="connsiteY6" fmla="*/ 0 h 121186"/>
                  <a:gd name="connsiteX7" fmla="*/ 4772 w 363454"/>
                  <a:gd name="connsiteY7" fmla="*/ 19 h 121186"/>
                  <a:gd name="connsiteX8" fmla="*/ 182975 w 363454"/>
                  <a:gd name="connsiteY8" fmla="*/ 667 h 121186"/>
                  <a:gd name="connsiteX9" fmla="*/ 361169 w 363454"/>
                  <a:gd name="connsiteY9" fmla="*/ 2534 h 121186"/>
                  <a:gd name="connsiteX10" fmla="*/ 363455 w 363454"/>
                  <a:gd name="connsiteY10" fmla="*/ 2562 h 121186"/>
                  <a:gd name="connsiteX11" fmla="*/ 363407 w 363454"/>
                  <a:gd name="connsiteY11" fmla="*/ 4782 h 121186"/>
                  <a:gd name="connsiteX12" fmla="*/ 361178 w 363454"/>
                  <a:gd name="connsiteY12" fmla="*/ 116824 h 121186"/>
                  <a:gd name="connsiteX13" fmla="*/ 361178 w 363454"/>
                  <a:gd name="connsiteY13" fmla="*/ 116824 h 121186"/>
                  <a:gd name="connsiteX14" fmla="*/ 361178 w 363454"/>
                  <a:gd name="connsiteY14" fmla="*/ 116824 h 121186"/>
                  <a:gd name="connsiteX15" fmla="*/ 358940 w 363454"/>
                  <a:gd name="connsiteY15" fmla="*/ 4772 h 121186"/>
                  <a:gd name="connsiteX16" fmla="*/ 361178 w 363454"/>
                  <a:gd name="connsiteY16" fmla="*/ 7010 h 121186"/>
                  <a:gd name="connsiteX17" fmla="*/ 182985 w 363454"/>
                  <a:gd name="connsiteY17" fmla="*/ 8877 h 121186"/>
                  <a:gd name="connsiteX18" fmla="*/ 4782 w 363454"/>
                  <a:gd name="connsiteY18" fmla="*/ 9525 h 121186"/>
                  <a:gd name="connsiteX19" fmla="*/ 9535 w 363454"/>
                  <a:gd name="connsiteY19" fmla="*/ 4772 h 121186"/>
                  <a:gd name="connsiteX20" fmla="*/ 9125 w 363454"/>
                  <a:gd name="connsiteY20" fmla="*/ 116824 h 121186"/>
                  <a:gd name="connsiteX21" fmla="*/ 4782 w 363454"/>
                  <a:gd name="connsiteY21" fmla="*/ 112481 h 121186"/>
                  <a:gd name="connsiteX22" fmla="*/ 93126 w 363454"/>
                  <a:gd name="connsiteY22" fmla="*/ 112881 h 121186"/>
                  <a:gd name="connsiteX23" fmla="*/ 361178 w 363454"/>
                  <a:gd name="connsiteY23" fmla="*/ 116824 h 121186"/>
                  <a:gd name="connsiteX24" fmla="*/ 361178 w 363454"/>
                  <a:gd name="connsiteY24" fmla="*/ 116824 h 12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3454" h="121186">
                    <a:moveTo>
                      <a:pt x="361178" y="116824"/>
                    </a:moveTo>
                    <a:cubicBezTo>
                      <a:pt x="301800" y="117786"/>
                      <a:pt x="152019" y="120167"/>
                      <a:pt x="94631" y="120767"/>
                    </a:cubicBezTo>
                    <a:lnTo>
                      <a:pt x="4782" y="121167"/>
                    </a:lnTo>
                    <a:lnTo>
                      <a:pt x="448" y="121187"/>
                    </a:lnTo>
                    <a:lnTo>
                      <a:pt x="429" y="116824"/>
                    </a:lnTo>
                    <a:lnTo>
                      <a:pt x="19" y="4772"/>
                    </a:lnTo>
                    <a:lnTo>
                      <a:pt x="0" y="0"/>
                    </a:lnTo>
                    <a:lnTo>
                      <a:pt x="4772" y="19"/>
                    </a:lnTo>
                    <a:lnTo>
                      <a:pt x="182975" y="667"/>
                    </a:lnTo>
                    <a:cubicBezTo>
                      <a:pt x="227343" y="1038"/>
                      <a:pt x="316811" y="1943"/>
                      <a:pt x="361169" y="2534"/>
                    </a:cubicBezTo>
                    <a:lnTo>
                      <a:pt x="363455" y="2562"/>
                    </a:lnTo>
                    <a:lnTo>
                      <a:pt x="363407" y="4782"/>
                    </a:lnTo>
                    <a:lnTo>
                      <a:pt x="361178" y="116824"/>
                    </a:lnTo>
                    <a:lnTo>
                      <a:pt x="361178" y="116824"/>
                    </a:lnTo>
                    <a:close/>
                    <a:moveTo>
                      <a:pt x="361178" y="116824"/>
                    </a:moveTo>
                    <a:lnTo>
                      <a:pt x="358940" y="4772"/>
                    </a:lnTo>
                    <a:lnTo>
                      <a:pt x="361178" y="7010"/>
                    </a:lnTo>
                    <a:cubicBezTo>
                      <a:pt x="316716" y="7610"/>
                      <a:pt x="227419" y="8506"/>
                      <a:pt x="182985" y="8877"/>
                    </a:cubicBezTo>
                    <a:lnTo>
                      <a:pt x="4782" y="9525"/>
                    </a:lnTo>
                    <a:lnTo>
                      <a:pt x="9535" y="4772"/>
                    </a:lnTo>
                    <a:lnTo>
                      <a:pt x="9125" y="116824"/>
                    </a:lnTo>
                    <a:lnTo>
                      <a:pt x="4782" y="112481"/>
                    </a:lnTo>
                    <a:lnTo>
                      <a:pt x="93126" y="112881"/>
                    </a:lnTo>
                    <a:cubicBezTo>
                      <a:pt x="149628" y="113500"/>
                      <a:pt x="302743" y="115891"/>
                      <a:pt x="361178" y="116824"/>
                    </a:cubicBezTo>
                    <a:lnTo>
                      <a:pt x="361178" y="116824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" name="Graphic 6">
              <a:extLst>
                <a:ext uri="{FF2B5EF4-FFF2-40B4-BE49-F238E27FC236}">
                  <a16:creationId xmlns:a16="http://schemas.microsoft.com/office/drawing/2014/main" id="{D6C4A618-4AEF-8AD6-D84F-11ED339D441D}"/>
                </a:ext>
              </a:extLst>
            </p:cNvPr>
            <p:cNvGrpSpPr/>
            <p:nvPr/>
          </p:nvGrpSpPr>
          <p:grpSpPr>
            <a:xfrm>
              <a:off x="2225201" y="722404"/>
              <a:ext cx="4693586" cy="3409369"/>
              <a:chOff x="2225201" y="722404"/>
              <a:chExt cx="4693586" cy="340936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D5111D0-2684-1E71-C009-D253E3B9B38A}"/>
                  </a:ext>
                </a:extLst>
              </p:cNvPr>
              <p:cNvSpPr/>
              <p:nvPr/>
            </p:nvSpPr>
            <p:spPr>
              <a:xfrm>
                <a:off x="2225201" y="817654"/>
                <a:ext cx="822778" cy="1371266"/>
              </a:xfrm>
              <a:custGeom>
                <a:avLst/>
                <a:gdLst>
                  <a:gd name="connsiteX0" fmla="*/ 815911 w 822778"/>
                  <a:gd name="connsiteY0" fmla="*/ 6868 h 1371266"/>
                  <a:gd name="connsiteX1" fmla="*/ 822779 w 822778"/>
                  <a:gd name="connsiteY1" fmla="*/ 23517 h 1371266"/>
                  <a:gd name="connsiteX2" fmla="*/ 822779 w 822778"/>
                  <a:gd name="connsiteY2" fmla="*/ 213522 h 1371266"/>
                  <a:gd name="connsiteX3" fmla="*/ 815911 w 822778"/>
                  <a:gd name="connsiteY3" fmla="*/ 230172 h 1371266"/>
                  <a:gd name="connsiteX4" fmla="*/ 799262 w 822778"/>
                  <a:gd name="connsiteY4" fmla="*/ 237030 h 1371266"/>
                  <a:gd name="connsiteX5" fmla="*/ 554393 w 822778"/>
                  <a:gd name="connsiteY5" fmla="*/ 237030 h 1371266"/>
                  <a:gd name="connsiteX6" fmla="*/ 544601 w 822778"/>
                  <a:gd name="connsiteY6" fmla="*/ 246821 h 1371266"/>
                  <a:gd name="connsiteX7" fmla="*/ 544601 w 822778"/>
                  <a:gd name="connsiteY7" fmla="*/ 1347759 h 1371266"/>
                  <a:gd name="connsiteX8" fmla="*/ 537753 w 822778"/>
                  <a:gd name="connsiteY8" fmla="*/ 1364409 h 1371266"/>
                  <a:gd name="connsiteX9" fmla="*/ 521094 w 822778"/>
                  <a:gd name="connsiteY9" fmla="*/ 1371267 h 1371266"/>
                  <a:gd name="connsiteX10" fmla="*/ 291894 w 822778"/>
                  <a:gd name="connsiteY10" fmla="*/ 1371267 h 1371266"/>
                  <a:gd name="connsiteX11" fmla="*/ 275244 w 822778"/>
                  <a:gd name="connsiteY11" fmla="*/ 1364409 h 1371266"/>
                  <a:gd name="connsiteX12" fmla="*/ 268386 w 822778"/>
                  <a:gd name="connsiteY12" fmla="*/ 1347759 h 1371266"/>
                  <a:gd name="connsiteX13" fmla="*/ 268386 w 822778"/>
                  <a:gd name="connsiteY13" fmla="*/ 246831 h 1371266"/>
                  <a:gd name="connsiteX14" fmla="*/ 258594 w 822778"/>
                  <a:gd name="connsiteY14" fmla="*/ 237039 h 1371266"/>
                  <a:gd name="connsiteX15" fmla="*/ 23517 w 822778"/>
                  <a:gd name="connsiteY15" fmla="*/ 237039 h 1371266"/>
                  <a:gd name="connsiteX16" fmla="*/ 6867 w 822778"/>
                  <a:gd name="connsiteY16" fmla="*/ 230181 h 1371266"/>
                  <a:gd name="connsiteX17" fmla="*/ 0 w 822778"/>
                  <a:gd name="connsiteY17" fmla="*/ 213531 h 1371266"/>
                  <a:gd name="connsiteX18" fmla="*/ 0 w 822778"/>
                  <a:gd name="connsiteY18" fmla="*/ 23508 h 1371266"/>
                  <a:gd name="connsiteX19" fmla="*/ 6867 w 822778"/>
                  <a:gd name="connsiteY19" fmla="*/ 6858 h 1371266"/>
                  <a:gd name="connsiteX20" fmla="*/ 23517 w 822778"/>
                  <a:gd name="connsiteY20" fmla="*/ 0 h 1371266"/>
                  <a:gd name="connsiteX21" fmla="*/ 799252 w 822778"/>
                  <a:gd name="connsiteY21" fmla="*/ 0 h 1371266"/>
                  <a:gd name="connsiteX22" fmla="*/ 815911 w 822778"/>
                  <a:gd name="connsiteY22" fmla="*/ 6868 h 137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2778" h="1371266">
                    <a:moveTo>
                      <a:pt x="815911" y="6868"/>
                    </a:moveTo>
                    <a:cubicBezTo>
                      <a:pt x="820474" y="11459"/>
                      <a:pt x="822779" y="17002"/>
                      <a:pt x="822779" y="23517"/>
                    </a:cubicBezTo>
                    <a:lnTo>
                      <a:pt x="822779" y="213522"/>
                    </a:lnTo>
                    <a:cubicBezTo>
                      <a:pt x="822779" y="220075"/>
                      <a:pt x="820484" y="225619"/>
                      <a:pt x="815911" y="230172"/>
                    </a:cubicBezTo>
                    <a:cubicBezTo>
                      <a:pt x="811320" y="234763"/>
                      <a:pt x="805786" y="237030"/>
                      <a:pt x="799262" y="237030"/>
                    </a:cubicBezTo>
                    <a:lnTo>
                      <a:pt x="554393" y="237030"/>
                    </a:lnTo>
                    <a:cubicBezTo>
                      <a:pt x="547849" y="237030"/>
                      <a:pt x="544601" y="240306"/>
                      <a:pt x="544601" y="246821"/>
                    </a:cubicBezTo>
                    <a:lnTo>
                      <a:pt x="544601" y="1347759"/>
                    </a:lnTo>
                    <a:cubicBezTo>
                      <a:pt x="544601" y="1354312"/>
                      <a:pt x="542306" y="1359846"/>
                      <a:pt x="537753" y="1364409"/>
                    </a:cubicBezTo>
                    <a:cubicBezTo>
                      <a:pt x="533162" y="1369000"/>
                      <a:pt x="527618" y="1371267"/>
                      <a:pt x="521094" y="1371267"/>
                    </a:cubicBezTo>
                    <a:lnTo>
                      <a:pt x="291894" y="1371267"/>
                    </a:lnTo>
                    <a:cubicBezTo>
                      <a:pt x="285350" y="1371267"/>
                      <a:pt x="279816" y="1369000"/>
                      <a:pt x="275244" y="1364409"/>
                    </a:cubicBezTo>
                    <a:cubicBezTo>
                      <a:pt x="270653" y="1359846"/>
                      <a:pt x="268386" y="1354312"/>
                      <a:pt x="268386" y="1347759"/>
                    </a:cubicBezTo>
                    <a:lnTo>
                      <a:pt x="268386" y="246831"/>
                    </a:lnTo>
                    <a:cubicBezTo>
                      <a:pt x="268386" y="240306"/>
                      <a:pt x="265119" y="237039"/>
                      <a:pt x="258594" y="237039"/>
                    </a:cubicBezTo>
                    <a:lnTo>
                      <a:pt x="23517" y="237039"/>
                    </a:lnTo>
                    <a:cubicBezTo>
                      <a:pt x="16964" y="237039"/>
                      <a:pt x="11420" y="234772"/>
                      <a:pt x="6867" y="230181"/>
                    </a:cubicBezTo>
                    <a:cubicBezTo>
                      <a:pt x="2267" y="225619"/>
                      <a:pt x="0" y="220075"/>
                      <a:pt x="0" y="213531"/>
                    </a:cubicBezTo>
                    <a:lnTo>
                      <a:pt x="0" y="23508"/>
                    </a:lnTo>
                    <a:cubicBezTo>
                      <a:pt x="0" y="16993"/>
                      <a:pt x="2267" y="11449"/>
                      <a:pt x="6867" y="6858"/>
                    </a:cubicBezTo>
                    <a:cubicBezTo>
                      <a:pt x="11420" y="2295"/>
                      <a:pt x="16954" y="0"/>
                      <a:pt x="23517" y="0"/>
                    </a:cubicBezTo>
                    <a:lnTo>
                      <a:pt x="799252" y="0"/>
                    </a:lnTo>
                    <a:cubicBezTo>
                      <a:pt x="805786" y="0"/>
                      <a:pt x="811330" y="2295"/>
                      <a:pt x="815911" y="6868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6" name="Graphic 6">
                <a:extLst>
                  <a:ext uri="{FF2B5EF4-FFF2-40B4-BE49-F238E27FC236}">
                    <a16:creationId xmlns:a16="http://schemas.microsoft.com/office/drawing/2014/main" id="{00FA0FED-B2F8-4288-A5F1-593A45427F0C}"/>
                  </a:ext>
                </a:extLst>
              </p:cNvPr>
              <p:cNvGrpSpPr/>
              <p:nvPr/>
            </p:nvGrpSpPr>
            <p:grpSpPr>
              <a:xfrm>
                <a:off x="3181159" y="722404"/>
                <a:ext cx="767915" cy="1371266"/>
                <a:chOff x="3181159" y="722404"/>
                <a:chExt cx="767915" cy="1371266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82A5EB2-E751-BF58-5A8B-ECD8BAEB6DBF}"/>
                    </a:ext>
                  </a:extLst>
                </p:cNvPr>
                <p:cNvSpPr/>
                <p:nvPr/>
              </p:nvSpPr>
              <p:spPr>
                <a:xfrm>
                  <a:off x="3181159" y="722404"/>
                  <a:ext cx="767915" cy="1371266"/>
                </a:xfrm>
                <a:custGeom>
                  <a:avLst/>
                  <a:gdLst>
                    <a:gd name="connsiteX0" fmla="*/ 498558 w 767915"/>
                    <a:gd name="connsiteY0" fmla="*/ 6868 h 1371266"/>
                    <a:gd name="connsiteX1" fmla="*/ 515207 w 767915"/>
                    <a:gd name="connsiteY1" fmla="*/ 10 h 1371266"/>
                    <a:gd name="connsiteX2" fmla="*/ 744407 w 767915"/>
                    <a:gd name="connsiteY2" fmla="*/ 10 h 1371266"/>
                    <a:gd name="connsiteX3" fmla="*/ 761067 w 767915"/>
                    <a:gd name="connsiteY3" fmla="*/ 6868 h 1371266"/>
                    <a:gd name="connsiteX4" fmla="*/ 767915 w 767915"/>
                    <a:gd name="connsiteY4" fmla="*/ 23517 h 1371266"/>
                    <a:gd name="connsiteX5" fmla="*/ 767915 w 767915"/>
                    <a:gd name="connsiteY5" fmla="*/ 1347759 h 1371266"/>
                    <a:gd name="connsiteX6" fmla="*/ 761067 w 767915"/>
                    <a:gd name="connsiteY6" fmla="*/ 1364409 h 1371266"/>
                    <a:gd name="connsiteX7" fmla="*/ 744407 w 767915"/>
                    <a:gd name="connsiteY7" fmla="*/ 1371267 h 1371266"/>
                    <a:gd name="connsiteX8" fmla="*/ 515207 w 767915"/>
                    <a:gd name="connsiteY8" fmla="*/ 1371267 h 1371266"/>
                    <a:gd name="connsiteX9" fmla="*/ 498558 w 767915"/>
                    <a:gd name="connsiteY9" fmla="*/ 1364409 h 1371266"/>
                    <a:gd name="connsiteX10" fmla="*/ 491700 w 767915"/>
                    <a:gd name="connsiteY10" fmla="*/ 1347759 h 1371266"/>
                    <a:gd name="connsiteX11" fmla="*/ 491700 w 767915"/>
                    <a:gd name="connsiteY11" fmla="*/ 812968 h 1371266"/>
                    <a:gd name="connsiteX12" fmla="*/ 481898 w 767915"/>
                    <a:gd name="connsiteY12" fmla="*/ 803177 h 1371266"/>
                    <a:gd name="connsiteX13" fmla="*/ 286007 w 767915"/>
                    <a:gd name="connsiteY13" fmla="*/ 803177 h 1371266"/>
                    <a:gd name="connsiteX14" fmla="*/ 276216 w 767915"/>
                    <a:gd name="connsiteY14" fmla="*/ 812968 h 1371266"/>
                    <a:gd name="connsiteX15" fmla="*/ 276216 w 767915"/>
                    <a:gd name="connsiteY15" fmla="*/ 1347759 h 1371266"/>
                    <a:gd name="connsiteX16" fmla="*/ 269358 w 767915"/>
                    <a:gd name="connsiteY16" fmla="*/ 1364409 h 1371266"/>
                    <a:gd name="connsiteX17" fmla="*/ 252698 w 767915"/>
                    <a:gd name="connsiteY17" fmla="*/ 1371267 h 1371266"/>
                    <a:gd name="connsiteX18" fmla="*/ 23498 w 767915"/>
                    <a:gd name="connsiteY18" fmla="*/ 1371267 h 1371266"/>
                    <a:gd name="connsiteX19" fmla="*/ 6849 w 767915"/>
                    <a:gd name="connsiteY19" fmla="*/ 1364409 h 1371266"/>
                    <a:gd name="connsiteX20" fmla="*/ 0 w 767915"/>
                    <a:gd name="connsiteY20" fmla="*/ 1347759 h 1371266"/>
                    <a:gd name="connsiteX21" fmla="*/ 0 w 767915"/>
                    <a:gd name="connsiteY21" fmla="*/ 23508 h 1371266"/>
                    <a:gd name="connsiteX22" fmla="*/ 6849 w 767915"/>
                    <a:gd name="connsiteY22" fmla="*/ 6858 h 1371266"/>
                    <a:gd name="connsiteX23" fmla="*/ 23498 w 767915"/>
                    <a:gd name="connsiteY23" fmla="*/ 0 h 1371266"/>
                    <a:gd name="connsiteX24" fmla="*/ 252698 w 767915"/>
                    <a:gd name="connsiteY24" fmla="*/ 0 h 1371266"/>
                    <a:gd name="connsiteX25" fmla="*/ 269358 w 767915"/>
                    <a:gd name="connsiteY25" fmla="*/ 6858 h 1371266"/>
                    <a:gd name="connsiteX26" fmla="*/ 276216 w 767915"/>
                    <a:gd name="connsiteY26" fmla="*/ 23508 h 1371266"/>
                    <a:gd name="connsiteX27" fmla="*/ 276216 w 767915"/>
                    <a:gd name="connsiteY27" fmla="*/ 556336 h 1371266"/>
                    <a:gd name="connsiteX28" fmla="*/ 286007 w 767915"/>
                    <a:gd name="connsiteY28" fmla="*/ 566128 h 1371266"/>
                    <a:gd name="connsiteX29" fmla="*/ 481898 w 767915"/>
                    <a:gd name="connsiteY29" fmla="*/ 566128 h 1371266"/>
                    <a:gd name="connsiteX30" fmla="*/ 491700 w 767915"/>
                    <a:gd name="connsiteY30" fmla="*/ 556336 h 1371266"/>
                    <a:gd name="connsiteX31" fmla="*/ 491700 w 767915"/>
                    <a:gd name="connsiteY31" fmla="*/ 23508 h 1371266"/>
                    <a:gd name="connsiteX32" fmla="*/ 498558 w 767915"/>
                    <a:gd name="connsiteY32" fmla="*/ 6868 h 1371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67915" h="1371266">
                      <a:moveTo>
                        <a:pt x="498558" y="6868"/>
                      </a:moveTo>
                      <a:cubicBezTo>
                        <a:pt x="503110" y="2305"/>
                        <a:pt x="508664" y="10"/>
                        <a:pt x="515207" y="10"/>
                      </a:cubicBezTo>
                      <a:lnTo>
                        <a:pt x="744407" y="10"/>
                      </a:lnTo>
                      <a:cubicBezTo>
                        <a:pt x="750932" y="10"/>
                        <a:pt x="756466" y="2305"/>
                        <a:pt x="761067" y="6868"/>
                      </a:cubicBezTo>
                      <a:cubicBezTo>
                        <a:pt x="765619" y="11459"/>
                        <a:pt x="767915" y="17002"/>
                        <a:pt x="767915" y="23517"/>
                      </a:cubicBezTo>
                      <a:lnTo>
                        <a:pt x="767915" y="1347759"/>
                      </a:lnTo>
                      <a:cubicBezTo>
                        <a:pt x="767915" y="1354312"/>
                        <a:pt x="765619" y="1359846"/>
                        <a:pt x="761067" y="1364409"/>
                      </a:cubicBezTo>
                      <a:cubicBezTo>
                        <a:pt x="756466" y="1369000"/>
                        <a:pt x="750932" y="1371267"/>
                        <a:pt x="744407" y="1371267"/>
                      </a:cubicBezTo>
                      <a:lnTo>
                        <a:pt x="515207" y="1371267"/>
                      </a:lnTo>
                      <a:cubicBezTo>
                        <a:pt x="508664" y="1371267"/>
                        <a:pt x="503110" y="1369000"/>
                        <a:pt x="498558" y="1364409"/>
                      </a:cubicBezTo>
                      <a:cubicBezTo>
                        <a:pt x="493967" y="1359846"/>
                        <a:pt x="491700" y="1354312"/>
                        <a:pt x="491700" y="1347759"/>
                      </a:cubicBezTo>
                      <a:lnTo>
                        <a:pt x="491700" y="812968"/>
                      </a:lnTo>
                      <a:cubicBezTo>
                        <a:pt x="491700" y="806453"/>
                        <a:pt x="488413" y="803177"/>
                        <a:pt x="481898" y="803177"/>
                      </a:cubicBezTo>
                      <a:lnTo>
                        <a:pt x="286007" y="803177"/>
                      </a:lnTo>
                      <a:cubicBezTo>
                        <a:pt x="279464" y="803177"/>
                        <a:pt x="276216" y="806453"/>
                        <a:pt x="276216" y="812968"/>
                      </a:cubicBezTo>
                      <a:lnTo>
                        <a:pt x="276216" y="1347759"/>
                      </a:lnTo>
                      <a:cubicBezTo>
                        <a:pt x="276216" y="1354312"/>
                        <a:pt x="273920" y="1359846"/>
                        <a:pt x="269358" y="1364409"/>
                      </a:cubicBezTo>
                      <a:cubicBezTo>
                        <a:pt x="264767" y="1369000"/>
                        <a:pt x="259223" y="1371267"/>
                        <a:pt x="252698" y="1371267"/>
                      </a:cubicBezTo>
                      <a:lnTo>
                        <a:pt x="23498" y="1371267"/>
                      </a:lnTo>
                      <a:cubicBezTo>
                        <a:pt x="16954" y="1371267"/>
                        <a:pt x="11421" y="1369000"/>
                        <a:pt x="6849" y="1364409"/>
                      </a:cubicBezTo>
                      <a:cubicBezTo>
                        <a:pt x="2257" y="1359846"/>
                        <a:pt x="0" y="1354312"/>
                        <a:pt x="0" y="1347759"/>
                      </a:cubicBezTo>
                      <a:lnTo>
                        <a:pt x="0" y="23508"/>
                      </a:lnTo>
                      <a:cubicBezTo>
                        <a:pt x="0" y="16993"/>
                        <a:pt x="2267" y="11449"/>
                        <a:pt x="6849" y="6858"/>
                      </a:cubicBezTo>
                      <a:cubicBezTo>
                        <a:pt x="11411" y="2296"/>
                        <a:pt x="16954" y="0"/>
                        <a:pt x="23498" y="0"/>
                      </a:cubicBezTo>
                      <a:lnTo>
                        <a:pt x="252698" y="0"/>
                      </a:lnTo>
                      <a:cubicBezTo>
                        <a:pt x="259223" y="0"/>
                        <a:pt x="264767" y="2296"/>
                        <a:pt x="269358" y="6858"/>
                      </a:cubicBezTo>
                      <a:cubicBezTo>
                        <a:pt x="273910" y="11449"/>
                        <a:pt x="276216" y="16993"/>
                        <a:pt x="276216" y="23508"/>
                      </a:cubicBezTo>
                      <a:lnTo>
                        <a:pt x="276216" y="556336"/>
                      </a:lnTo>
                      <a:cubicBezTo>
                        <a:pt x="276216" y="562889"/>
                        <a:pt x="279464" y="566128"/>
                        <a:pt x="286007" y="566128"/>
                      </a:cubicBezTo>
                      <a:lnTo>
                        <a:pt x="481898" y="566128"/>
                      </a:lnTo>
                      <a:cubicBezTo>
                        <a:pt x="488423" y="566128"/>
                        <a:pt x="491700" y="562889"/>
                        <a:pt x="491700" y="556336"/>
                      </a:cubicBezTo>
                      <a:lnTo>
                        <a:pt x="491700" y="23508"/>
                      </a:lnTo>
                      <a:cubicBezTo>
                        <a:pt x="491700" y="16993"/>
                        <a:pt x="493967" y="11449"/>
                        <a:pt x="498558" y="6868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12E1ECB-1C3B-E028-86D0-3ADECB1EDAFE}"/>
                    </a:ext>
                  </a:extLst>
                </p:cNvPr>
                <p:cNvSpPr/>
                <p:nvPr/>
              </p:nvSpPr>
              <p:spPr>
                <a:xfrm>
                  <a:off x="3294926" y="787117"/>
                  <a:ext cx="39957" cy="39947"/>
                </a:xfrm>
                <a:custGeom>
                  <a:avLst/>
                  <a:gdLst>
                    <a:gd name="connsiteX0" fmla="*/ 39957 w 39957"/>
                    <a:gd name="connsiteY0" fmla="*/ 19974 h 39947"/>
                    <a:gd name="connsiteX1" fmla="*/ 19984 w 39957"/>
                    <a:gd name="connsiteY1" fmla="*/ 39948 h 39947"/>
                    <a:gd name="connsiteX2" fmla="*/ 0 w 39957"/>
                    <a:gd name="connsiteY2" fmla="*/ 19974 h 39947"/>
                    <a:gd name="connsiteX3" fmla="*/ 19984 w 39957"/>
                    <a:gd name="connsiteY3" fmla="*/ 0 h 39947"/>
                    <a:gd name="connsiteX4" fmla="*/ 39957 w 39957"/>
                    <a:gd name="connsiteY4" fmla="*/ 19974 h 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57" h="39947">
                      <a:moveTo>
                        <a:pt x="39957" y="19974"/>
                      </a:moveTo>
                      <a:cubicBezTo>
                        <a:pt x="39957" y="31004"/>
                        <a:pt x="31013" y="39948"/>
                        <a:pt x="19984" y="39948"/>
                      </a:cubicBezTo>
                      <a:cubicBezTo>
                        <a:pt x="8954" y="39948"/>
                        <a:pt x="0" y="31004"/>
                        <a:pt x="0" y="19974"/>
                      </a:cubicBezTo>
                      <a:cubicBezTo>
                        <a:pt x="0" y="8944"/>
                        <a:pt x="8944" y="0"/>
                        <a:pt x="19984" y="0"/>
                      </a:cubicBezTo>
                      <a:cubicBezTo>
                        <a:pt x="31004" y="-10"/>
                        <a:pt x="39957" y="8934"/>
                        <a:pt x="39957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B5A6000-5F13-630E-5293-648AEBD2BA53}"/>
                    </a:ext>
                  </a:extLst>
                </p:cNvPr>
                <p:cNvSpPr/>
                <p:nvPr/>
              </p:nvSpPr>
              <p:spPr>
                <a:xfrm>
                  <a:off x="3793264" y="787117"/>
                  <a:ext cx="39957" cy="39947"/>
                </a:xfrm>
                <a:custGeom>
                  <a:avLst/>
                  <a:gdLst>
                    <a:gd name="connsiteX0" fmla="*/ 39957 w 39957"/>
                    <a:gd name="connsiteY0" fmla="*/ 19974 h 39947"/>
                    <a:gd name="connsiteX1" fmla="*/ 19974 w 39957"/>
                    <a:gd name="connsiteY1" fmla="*/ 39948 h 39947"/>
                    <a:gd name="connsiteX2" fmla="*/ 0 w 39957"/>
                    <a:gd name="connsiteY2" fmla="*/ 19974 h 39947"/>
                    <a:gd name="connsiteX3" fmla="*/ 19974 w 39957"/>
                    <a:gd name="connsiteY3" fmla="*/ 0 h 39947"/>
                    <a:gd name="connsiteX4" fmla="*/ 39957 w 39957"/>
                    <a:gd name="connsiteY4" fmla="*/ 19974 h 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57" h="39947">
                      <a:moveTo>
                        <a:pt x="39957" y="19974"/>
                      </a:moveTo>
                      <a:cubicBezTo>
                        <a:pt x="39957" y="31004"/>
                        <a:pt x="31013" y="39948"/>
                        <a:pt x="19974" y="39948"/>
                      </a:cubicBezTo>
                      <a:cubicBezTo>
                        <a:pt x="8944" y="39948"/>
                        <a:pt x="0" y="31004"/>
                        <a:pt x="0" y="19974"/>
                      </a:cubicBezTo>
                      <a:cubicBezTo>
                        <a:pt x="0" y="8944"/>
                        <a:pt x="8944" y="0"/>
                        <a:pt x="19974" y="0"/>
                      </a:cubicBezTo>
                      <a:cubicBezTo>
                        <a:pt x="31013" y="-10"/>
                        <a:pt x="39957" y="8934"/>
                        <a:pt x="39957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43088D9E-703B-036B-A956-F665206FBB51}"/>
                  </a:ext>
                </a:extLst>
              </p:cNvPr>
              <p:cNvGrpSpPr/>
              <p:nvPr/>
            </p:nvGrpSpPr>
            <p:grpSpPr>
              <a:xfrm>
                <a:off x="5065614" y="722404"/>
                <a:ext cx="834523" cy="1371276"/>
                <a:chOff x="5065614" y="722404"/>
                <a:chExt cx="834523" cy="1371276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8F67C1E-2D25-C2C6-3844-68C1C64C7AAD}"/>
                    </a:ext>
                  </a:extLst>
                </p:cNvPr>
                <p:cNvSpPr/>
                <p:nvPr/>
              </p:nvSpPr>
              <p:spPr>
                <a:xfrm>
                  <a:off x="5065614" y="722404"/>
                  <a:ext cx="834523" cy="1371276"/>
                </a:xfrm>
                <a:custGeom>
                  <a:avLst/>
                  <a:gdLst>
                    <a:gd name="connsiteX0" fmla="*/ 567138 w 834523"/>
                    <a:gd name="connsiteY0" fmla="*/ 6868 h 1371276"/>
                    <a:gd name="connsiteX1" fmla="*/ 583787 w 834523"/>
                    <a:gd name="connsiteY1" fmla="*/ 10 h 1371276"/>
                    <a:gd name="connsiteX2" fmla="*/ 811025 w 834523"/>
                    <a:gd name="connsiteY2" fmla="*/ 10 h 1371276"/>
                    <a:gd name="connsiteX3" fmla="*/ 827675 w 834523"/>
                    <a:gd name="connsiteY3" fmla="*/ 6868 h 1371276"/>
                    <a:gd name="connsiteX4" fmla="*/ 834524 w 834523"/>
                    <a:gd name="connsiteY4" fmla="*/ 23517 h 1371276"/>
                    <a:gd name="connsiteX5" fmla="*/ 834524 w 834523"/>
                    <a:gd name="connsiteY5" fmla="*/ 1347759 h 1371276"/>
                    <a:gd name="connsiteX6" fmla="*/ 827675 w 834523"/>
                    <a:gd name="connsiteY6" fmla="*/ 1364409 h 1371276"/>
                    <a:gd name="connsiteX7" fmla="*/ 811025 w 834523"/>
                    <a:gd name="connsiteY7" fmla="*/ 1371267 h 1371276"/>
                    <a:gd name="connsiteX8" fmla="*/ 552440 w 834523"/>
                    <a:gd name="connsiteY8" fmla="*/ 1371267 h 1371276"/>
                    <a:gd name="connsiteX9" fmla="*/ 526980 w 834523"/>
                    <a:gd name="connsiteY9" fmla="*/ 1351683 h 1371276"/>
                    <a:gd name="connsiteX10" fmla="*/ 284064 w 834523"/>
                    <a:gd name="connsiteY10" fmla="*/ 593579 h 1371276"/>
                    <a:gd name="connsiteX11" fmla="*/ 277206 w 834523"/>
                    <a:gd name="connsiteY11" fmla="*/ 588683 h 1371276"/>
                    <a:gd name="connsiteX12" fmla="*/ 272310 w 834523"/>
                    <a:gd name="connsiteY12" fmla="*/ 595532 h 1371276"/>
                    <a:gd name="connsiteX13" fmla="*/ 274263 w 834523"/>
                    <a:gd name="connsiteY13" fmla="*/ 1347769 h 1371276"/>
                    <a:gd name="connsiteX14" fmla="*/ 267405 w 834523"/>
                    <a:gd name="connsiteY14" fmla="*/ 1364418 h 1371276"/>
                    <a:gd name="connsiteX15" fmla="*/ 250746 w 834523"/>
                    <a:gd name="connsiteY15" fmla="*/ 1371276 h 1371276"/>
                    <a:gd name="connsiteX16" fmla="*/ 23508 w 834523"/>
                    <a:gd name="connsiteY16" fmla="*/ 1371276 h 1371276"/>
                    <a:gd name="connsiteX17" fmla="*/ 6858 w 834523"/>
                    <a:gd name="connsiteY17" fmla="*/ 1364418 h 1371276"/>
                    <a:gd name="connsiteX18" fmla="*/ 0 w 834523"/>
                    <a:gd name="connsiteY18" fmla="*/ 1347769 h 1371276"/>
                    <a:gd name="connsiteX19" fmla="*/ 0 w 834523"/>
                    <a:gd name="connsiteY19" fmla="*/ 23508 h 1371276"/>
                    <a:gd name="connsiteX20" fmla="*/ 6858 w 834523"/>
                    <a:gd name="connsiteY20" fmla="*/ 6858 h 1371276"/>
                    <a:gd name="connsiteX21" fmla="*/ 23508 w 834523"/>
                    <a:gd name="connsiteY21" fmla="*/ 0 h 1371276"/>
                    <a:gd name="connsiteX22" fmla="*/ 280140 w 834523"/>
                    <a:gd name="connsiteY22" fmla="*/ 0 h 1371276"/>
                    <a:gd name="connsiteX23" fmla="*/ 305591 w 834523"/>
                    <a:gd name="connsiteY23" fmla="*/ 19583 h 1371276"/>
                    <a:gd name="connsiteX24" fmla="*/ 550459 w 834523"/>
                    <a:gd name="connsiteY24" fmla="*/ 777688 h 1371276"/>
                    <a:gd name="connsiteX25" fmla="*/ 557317 w 834523"/>
                    <a:gd name="connsiteY25" fmla="*/ 782584 h 1371276"/>
                    <a:gd name="connsiteX26" fmla="*/ 562223 w 834523"/>
                    <a:gd name="connsiteY26" fmla="*/ 775735 h 1371276"/>
                    <a:gd name="connsiteX27" fmla="*/ 560251 w 834523"/>
                    <a:gd name="connsiteY27" fmla="*/ 23498 h 1371276"/>
                    <a:gd name="connsiteX28" fmla="*/ 567138 w 834523"/>
                    <a:gd name="connsiteY28" fmla="*/ 6868 h 13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34523" h="1371276">
                      <a:moveTo>
                        <a:pt x="567138" y="6868"/>
                      </a:moveTo>
                      <a:cubicBezTo>
                        <a:pt x="571690" y="2305"/>
                        <a:pt x="577225" y="10"/>
                        <a:pt x="583787" y="10"/>
                      </a:cubicBezTo>
                      <a:lnTo>
                        <a:pt x="811025" y="10"/>
                      </a:lnTo>
                      <a:cubicBezTo>
                        <a:pt x="817550" y="10"/>
                        <a:pt x="823084" y="2305"/>
                        <a:pt x="827675" y="6868"/>
                      </a:cubicBezTo>
                      <a:cubicBezTo>
                        <a:pt x="832238" y="11459"/>
                        <a:pt x="834524" y="17002"/>
                        <a:pt x="834524" y="23517"/>
                      </a:cubicBezTo>
                      <a:lnTo>
                        <a:pt x="834524" y="1347759"/>
                      </a:lnTo>
                      <a:cubicBezTo>
                        <a:pt x="834524" y="1354312"/>
                        <a:pt x="832238" y="1359846"/>
                        <a:pt x="827675" y="1364409"/>
                      </a:cubicBezTo>
                      <a:cubicBezTo>
                        <a:pt x="823084" y="1369000"/>
                        <a:pt x="817550" y="1371267"/>
                        <a:pt x="811025" y="1371267"/>
                      </a:cubicBezTo>
                      <a:lnTo>
                        <a:pt x="552440" y="1371267"/>
                      </a:lnTo>
                      <a:cubicBezTo>
                        <a:pt x="539372" y="1371267"/>
                        <a:pt x="530895" y="1364742"/>
                        <a:pt x="526980" y="1351683"/>
                      </a:cubicBezTo>
                      <a:lnTo>
                        <a:pt x="284064" y="593579"/>
                      </a:lnTo>
                      <a:cubicBezTo>
                        <a:pt x="282750" y="589664"/>
                        <a:pt x="280445" y="588035"/>
                        <a:pt x="277206" y="588683"/>
                      </a:cubicBezTo>
                      <a:cubicBezTo>
                        <a:pt x="273920" y="589350"/>
                        <a:pt x="272310" y="591617"/>
                        <a:pt x="272310" y="595532"/>
                      </a:cubicBezTo>
                      <a:lnTo>
                        <a:pt x="274263" y="1347769"/>
                      </a:lnTo>
                      <a:cubicBezTo>
                        <a:pt x="274263" y="1354322"/>
                        <a:pt x="271967" y="1359856"/>
                        <a:pt x="267405" y="1364418"/>
                      </a:cubicBezTo>
                      <a:cubicBezTo>
                        <a:pt x="262804" y="1369009"/>
                        <a:pt x="257270" y="1371276"/>
                        <a:pt x="250746" y="1371276"/>
                      </a:cubicBezTo>
                      <a:lnTo>
                        <a:pt x="23508" y="1371276"/>
                      </a:lnTo>
                      <a:cubicBezTo>
                        <a:pt x="16964" y="1371276"/>
                        <a:pt x="11430" y="1369009"/>
                        <a:pt x="6858" y="1364418"/>
                      </a:cubicBezTo>
                      <a:cubicBezTo>
                        <a:pt x="2267" y="1359856"/>
                        <a:pt x="0" y="1354322"/>
                        <a:pt x="0" y="1347769"/>
                      </a:cubicBezTo>
                      <a:lnTo>
                        <a:pt x="0" y="23508"/>
                      </a:lnTo>
                      <a:cubicBezTo>
                        <a:pt x="0" y="16993"/>
                        <a:pt x="2267" y="11449"/>
                        <a:pt x="6858" y="6858"/>
                      </a:cubicBezTo>
                      <a:cubicBezTo>
                        <a:pt x="11421" y="2296"/>
                        <a:pt x="16964" y="0"/>
                        <a:pt x="23508" y="0"/>
                      </a:cubicBezTo>
                      <a:lnTo>
                        <a:pt x="280140" y="0"/>
                      </a:lnTo>
                      <a:cubicBezTo>
                        <a:pt x="293170" y="0"/>
                        <a:pt x="301685" y="6553"/>
                        <a:pt x="305591" y="19583"/>
                      </a:cubicBezTo>
                      <a:lnTo>
                        <a:pt x="550459" y="777688"/>
                      </a:lnTo>
                      <a:cubicBezTo>
                        <a:pt x="551755" y="781603"/>
                        <a:pt x="554041" y="783260"/>
                        <a:pt x="557317" y="782584"/>
                      </a:cubicBezTo>
                      <a:cubicBezTo>
                        <a:pt x="560565" y="781945"/>
                        <a:pt x="562223" y="779650"/>
                        <a:pt x="562223" y="775735"/>
                      </a:cubicBezTo>
                      <a:lnTo>
                        <a:pt x="560251" y="23498"/>
                      </a:lnTo>
                      <a:cubicBezTo>
                        <a:pt x="560279" y="16993"/>
                        <a:pt x="562537" y="11449"/>
                        <a:pt x="567138" y="6868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368" name="Freeform: Shape 2367">
                  <a:extLst>
                    <a:ext uri="{FF2B5EF4-FFF2-40B4-BE49-F238E27FC236}">
                      <a16:creationId xmlns:a16="http://schemas.microsoft.com/office/drawing/2014/main" id="{DE2E802F-D1BE-3395-4D88-9C886F525AF6}"/>
                    </a:ext>
                  </a:extLst>
                </p:cNvPr>
                <p:cNvSpPr/>
                <p:nvPr/>
              </p:nvSpPr>
              <p:spPr>
                <a:xfrm>
                  <a:off x="5204983" y="787117"/>
                  <a:ext cx="39947" cy="39947"/>
                </a:xfrm>
                <a:custGeom>
                  <a:avLst/>
                  <a:gdLst>
                    <a:gd name="connsiteX0" fmla="*/ 39948 w 39947"/>
                    <a:gd name="connsiteY0" fmla="*/ 19974 h 39947"/>
                    <a:gd name="connsiteX1" fmla="*/ 19974 w 39947"/>
                    <a:gd name="connsiteY1" fmla="*/ 39948 h 39947"/>
                    <a:gd name="connsiteX2" fmla="*/ 0 w 39947"/>
                    <a:gd name="connsiteY2" fmla="*/ 19974 h 39947"/>
                    <a:gd name="connsiteX3" fmla="*/ 19974 w 39947"/>
                    <a:gd name="connsiteY3" fmla="*/ 0 h 39947"/>
                    <a:gd name="connsiteX4" fmla="*/ 39948 w 39947"/>
                    <a:gd name="connsiteY4" fmla="*/ 19974 h 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47" h="39947">
                      <a:moveTo>
                        <a:pt x="39948" y="19974"/>
                      </a:moveTo>
                      <a:cubicBezTo>
                        <a:pt x="39948" y="31004"/>
                        <a:pt x="31004" y="39948"/>
                        <a:pt x="19974" y="39948"/>
                      </a:cubicBezTo>
                      <a:cubicBezTo>
                        <a:pt x="8944" y="39948"/>
                        <a:pt x="0" y="31004"/>
                        <a:pt x="0" y="19974"/>
                      </a:cubicBezTo>
                      <a:cubicBezTo>
                        <a:pt x="0" y="8944"/>
                        <a:pt x="8944" y="0"/>
                        <a:pt x="19974" y="0"/>
                      </a:cubicBezTo>
                      <a:cubicBezTo>
                        <a:pt x="31004" y="-10"/>
                        <a:pt x="39948" y="8934"/>
                        <a:pt x="39948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69" name="Freeform: Shape 2368">
                  <a:extLst>
                    <a:ext uri="{FF2B5EF4-FFF2-40B4-BE49-F238E27FC236}">
                      <a16:creationId xmlns:a16="http://schemas.microsoft.com/office/drawing/2014/main" id="{2288271B-AE2B-EA0A-1FA4-70C8988CC6A1}"/>
                    </a:ext>
                  </a:extLst>
                </p:cNvPr>
                <p:cNvSpPr/>
                <p:nvPr/>
              </p:nvSpPr>
              <p:spPr>
                <a:xfrm>
                  <a:off x="5750756" y="787117"/>
                  <a:ext cx="39957" cy="39947"/>
                </a:xfrm>
                <a:custGeom>
                  <a:avLst/>
                  <a:gdLst>
                    <a:gd name="connsiteX0" fmla="*/ 39957 w 39957"/>
                    <a:gd name="connsiteY0" fmla="*/ 19974 h 39947"/>
                    <a:gd name="connsiteX1" fmla="*/ 19974 w 39957"/>
                    <a:gd name="connsiteY1" fmla="*/ 39948 h 39947"/>
                    <a:gd name="connsiteX2" fmla="*/ 0 w 39957"/>
                    <a:gd name="connsiteY2" fmla="*/ 19974 h 39947"/>
                    <a:gd name="connsiteX3" fmla="*/ 19974 w 39957"/>
                    <a:gd name="connsiteY3" fmla="*/ 0 h 39947"/>
                    <a:gd name="connsiteX4" fmla="*/ 39957 w 39957"/>
                    <a:gd name="connsiteY4" fmla="*/ 19974 h 3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57" h="39947">
                      <a:moveTo>
                        <a:pt x="39957" y="19974"/>
                      </a:moveTo>
                      <a:cubicBezTo>
                        <a:pt x="39957" y="31004"/>
                        <a:pt x="31014" y="39948"/>
                        <a:pt x="19974" y="39948"/>
                      </a:cubicBezTo>
                      <a:cubicBezTo>
                        <a:pt x="8934" y="39948"/>
                        <a:pt x="0" y="31004"/>
                        <a:pt x="0" y="19974"/>
                      </a:cubicBezTo>
                      <a:cubicBezTo>
                        <a:pt x="0" y="8944"/>
                        <a:pt x="8944" y="0"/>
                        <a:pt x="19974" y="0"/>
                      </a:cubicBezTo>
                      <a:cubicBezTo>
                        <a:pt x="31004" y="0"/>
                        <a:pt x="39957" y="8934"/>
                        <a:pt x="39957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70" name="Graphic 6">
                <a:extLst>
                  <a:ext uri="{FF2B5EF4-FFF2-40B4-BE49-F238E27FC236}">
                    <a16:creationId xmlns:a16="http://schemas.microsoft.com/office/drawing/2014/main" id="{07BD99C6-93A4-7DB9-716B-8FA670416514}"/>
                  </a:ext>
                </a:extLst>
              </p:cNvPr>
              <p:cNvGrpSpPr/>
              <p:nvPr/>
            </p:nvGrpSpPr>
            <p:grpSpPr>
              <a:xfrm>
                <a:off x="4061558" y="912914"/>
                <a:ext cx="892422" cy="1371257"/>
                <a:chOff x="4061558" y="912914"/>
                <a:chExt cx="892422" cy="1371257"/>
              </a:xfrm>
            </p:grpSpPr>
            <p:sp>
              <p:nvSpPr>
                <p:cNvPr id="2371" name="Freeform: Shape 2370">
                  <a:extLst>
                    <a:ext uri="{FF2B5EF4-FFF2-40B4-BE49-F238E27FC236}">
                      <a16:creationId xmlns:a16="http://schemas.microsoft.com/office/drawing/2014/main" id="{3C27BD4D-4921-6F24-A6A7-C546C8480B40}"/>
                    </a:ext>
                  </a:extLst>
                </p:cNvPr>
                <p:cNvSpPr/>
                <p:nvPr/>
              </p:nvSpPr>
              <p:spPr>
                <a:xfrm>
                  <a:off x="4061558" y="912914"/>
                  <a:ext cx="892422" cy="1371257"/>
                </a:xfrm>
                <a:custGeom>
                  <a:avLst/>
                  <a:gdLst>
                    <a:gd name="connsiteX0" fmla="*/ 610340 w 892422"/>
                    <a:gd name="connsiteY0" fmla="*/ 1349702 h 1371257"/>
                    <a:gd name="connsiteX1" fmla="*/ 579003 w 892422"/>
                    <a:gd name="connsiteY1" fmla="*/ 1161640 h 1371257"/>
                    <a:gd name="connsiteX2" fmla="*/ 567239 w 892422"/>
                    <a:gd name="connsiteY2" fmla="*/ 1151849 h 1371257"/>
                    <a:gd name="connsiteX3" fmla="*/ 318456 w 892422"/>
                    <a:gd name="connsiteY3" fmla="*/ 1151849 h 1371257"/>
                    <a:gd name="connsiteX4" fmla="*/ 306702 w 892422"/>
                    <a:gd name="connsiteY4" fmla="*/ 1161640 h 1371257"/>
                    <a:gd name="connsiteX5" fmla="*/ 275355 w 892422"/>
                    <a:gd name="connsiteY5" fmla="*/ 1349702 h 1371257"/>
                    <a:gd name="connsiteX6" fmla="*/ 249885 w 892422"/>
                    <a:gd name="connsiteY6" fmla="*/ 1371248 h 1371257"/>
                    <a:gd name="connsiteX7" fmla="*/ 20685 w 892422"/>
                    <a:gd name="connsiteY7" fmla="*/ 1371248 h 1371257"/>
                    <a:gd name="connsiteX8" fmla="*/ 1102 w 892422"/>
                    <a:gd name="connsiteY8" fmla="*/ 1345778 h 1371257"/>
                    <a:gd name="connsiteX9" fmla="*/ 289081 w 892422"/>
                    <a:gd name="connsiteY9" fmla="*/ 21546 h 1371257"/>
                    <a:gd name="connsiteX10" fmla="*/ 314550 w 892422"/>
                    <a:gd name="connsiteY10" fmla="*/ 0 h 1371257"/>
                    <a:gd name="connsiteX11" fmla="*/ 579003 w 892422"/>
                    <a:gd name="connsiteY11" fmla="*/ 0 h 1371257"/>
                    <a:gd name="connsiteX12" fmla="*/ 604473 w 892422"/>
                    <a:gd name="connsiteY12" fmla="*/ 21546 h 1371257"/>
                    <a:gd name="connsiteX13" fmla="*/ 890470 w 892422"/>
                    <a:gd name="connsiteY13" fmla="*/ 1345787 h 1371257"/>
                    <a:gd name="connsiteX14" fmla="*/ 892423 w 892422"/>
                    <a:gd name="connsiteY14" fmla="*/ 1353626 h 1371257"/>
                    <a:gd name="connsiteX15" fmla="*/ 870877 w 892422"/>
                    <a:gd name="connsiteY15" fmla="*/ 1371257 h 1371257"/>
                    <a:gd name="connsiteX16" fmla="*/ 635800 w 892422"/>
                    <a:gd name="connsiteY16" fmla="*/ 1371257 h 1371257"/>
                    <a:gd name="connsiteX17" fmla="*/ 610340 w 892422"/>
                    <a:gd name="connsiteY17" fmla="*/ 1349702 h 1371257"/>
                    <a:gd name="connsiteX18" fmla="*/ 353727 w 892422"/>
                    <a:gd name="connsiteY18" fmla="*/ 938327 h 1371257"/>
                    <a:gd name="connsiteX19" fmla="*/ 530035 w 892422"/>
                    <a:gd name="connsiteY19" fmla="*/ 938327 h 1371257"/>
                    <a:gd name="connsiteX20" fmla="*/ 537874 w 892422"/>
                    <a:gd name="connsiteY20" fmla="*/ 928535 h 1371257"/>
                    <a:gd name="connsiteX21" fmla="*/ 445805 w 892422"/>
                    <a:gd name="connsiteY21" fmla="*/ 393744 h 1371257"/>
                    <a:gd name="connsiteX22" fmla="*/ 439928 w 892422"/>
                    <a:gd name="connsiteY22" fmla="*/ 387868 h 1371257"/>
                    <a:gd name="connsiteX23" fmla="*/ 434051 w 892422"/>
                    <a:gd name="connsiteY23" fmla="*/ 393744 h 1371257"/>
                    <a:gd name="connsiteX24" fmla="*/ 345897 w 892422"/>
                    <a:gd name="connsiteY24" fmla="*/ 928535 h 1371257"/>
                    <a:gd name="connsiteX25" fmla="*/ 353727 w 892422"/>
                    <a:gd name="connsiteY25" fmla="*/ 938327 h 1371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92422" h="1371257">
                      <a:moveTo>
                        <a:pt x="610340" y="1349702"/>
                      </a:moveTo>
                      <a:lnTo>
                        <a:pt x="579003" y="1161640"/>
                      </a:lnTo>
                      <a:cubicBezTo>
                        <a:pt x="579003" y="1155125"/>
                        <a:pt x="575078" y="1151849"/>
                        <a:pt x="567239" y="1151849"/>
                      </a:cubicBezTo>
                      <a:lnTo>
                        <a:pt x="318456" y="1151849"/>
                      </a:lnTo>
                      <a:cubicBezTo>
                        <a:pt x="310617" y="1151849"/>
                        <a:pt x="306702" y="1155125"/>
                        <a:pt x="306702" y="1161640"/>
                      </a:cubicBezTo>
                      <a:lnTo>
                        <a:pt x="275355" y="1349702"/>
                      </a:lnTo>
                      <a:cubicBezTo>
                        <a:pt x="274041" y="1364085"/>
                        <a:pt x="265563" y="1371248"/>
                        <a:pt x="249885" y="1371248"/>
                      </a:cubicBezTo>
                      <a:lnTo>
                        <a:pt x="20685" y="1371248"/>
                      </a:lnTo>
                      <a:cubicBezTo>
                        <a:pt x="3702" y="1371248"/>
                        <a:pt x="-2813" y="1362770"/>
                        <a:pt x="1102" y="1345778"/>
                      </a:cubicBezTo>
                      <a:lnTo>
                        <a:pt x="289081" y="21546"/>
                      </a:lnTo>
                      <a:cubicBezTo>
                        <a:pt x="291681" y="7191"/>
                        <a:pt x="300158" y="0"/>
                        <a:pt x="314550" y="0"/>
                      </a:cubicBezTo>
                      <a:lnTo>
                        <a:pt x="579003" y="0"/>
                      </a:lnTo>
                      <a:cubicBezTo>
                        <a:pt x="593347" y="0"/>
                        <a:pt x="601824" y="7191"/>
                        <a:pt x="604473" y="21546"/>
                      </a:cubicBezTo>
                      <a:lnTo>
                        <a:pt x="890470" y="1345787"/>
                      </a:lnTo>
                      <a:lnTo>
                        <a:pt x="892423" y="1353626"/>
                      </a:lnTo>
                      <a:cubicBezTo>
                        <a:pt x="892423" y="1365380"/>
                        <a:pt x="885231" y="1371257"/>
                        <a:pt x="870877" y="1371257"/>
                      </a:cubicBezTo>
                      <a:lnTo>
                        <a:pt x="635800" y="1371257"/>
                      </a:lnTo>
                      <a:cubicBezTo>
                        <a:pt x="620141" y="1371248"/>
                        <a:pt x="611635" y="1364085"/>
                        <a:pt x="610340" y="1349702"/>
                      </a:cubicBezTo>
                      <a:close/>
                      <a:moveTo>
                        <a:pt x="353727" y="938327"/>
                      </a:moveTo>
                      <a:lnTo>
                        <a:pt x="530035" y="938327"/>
                      </a:lnTo>
                      <a:cubicBezTo>
                        <a:pt x="536559" y="938327"/>
                        <a:pt x="539150" y="935088"/>
                        <a:pt x="537874" y="928535"/>
                      </a:cubicBezTo>
                      <a:lnTo>
                        <a:pt x="445805" y="393744"/>
                      </a:lnTo>
                      <a:cubicBezTo>
                        <a:pt x="444490" y="389830"/>
                        <a:pt x="442519" y="387868"/>
                        <a:pt x="439928" y="387868"/>
                      </a:cubicBezTo>
                      <a:cubicBezTo>
                        <a:pt x="437299" y="387868"/>
                        <a:pt x="435337" y="389820"/>
                        <a:pt x="434051" y="393744"/>
                      </a:cubicBezTo>
                      <a:lnTo>
                        <a:pt x="345897" y="928535"/>
                      </a:lnTo>
                      <a:cubicBezTo>
                        <a:pt x="345888" y="935088"/>
                        <a:pt x="348497" y="938327"/>
                        <a:pt x="353727" y="938327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372" name="Freeform: Shape 2371">
                  <a:extLst>
                    <a:ext uri="{FF2B5EF4-FFF2-40B4-BE49-F238E27FC236}">
                      <a16:creationId xmlns:a16="http://schemas.microsoft.com/office/drawing/2014/main" id="{09FA73DA-D853-A5AB-0B05-0121526F30FE}"/>
                    </a:ext>
                  </a:extLst>
                </p:cNvPr>
                <p:cNvSpPr/>
                <p:nvPr/>
              </p:nvSpPr>
              <p:spPr>
                <a:xfrm>
                  <a:off x="4487799" y="1001115"/>
                  <a:ext cx="39957" cy="39957"/>
                </a:xfrm>
                <a:custGeom>
                  <a:avLst/>
                  <a:gdLst>
                    <a:gd name="connsiteX0" fmla="*/ 39957 w 39957"/>
                    <a:gd name="connsiteY0" fmla="*/ 19974 h 39957"/>
                    <a:gd name="connsiteX1" fmla="*/ 19983 w 39957"/>
                    <a:gd name="connsiteY1" fmla="*/ 39957 h 39957"/>
                    <a:gd name="connsiteX2" fmla="*/ 0 w 39957"/>
                    <a:gd name="connsiteY2" fmla="*/ 19974 h 39957"/>
                    <a:gd name="connsiteX3" fmla="*/ 19983 w 39957"/>
                    <a:gd name="connsiteY3" fmla="*/ 0 h 39957"/>
                    <a:gd name="connsiteX4" fmla="*/ 39957 w 39957"/>
                    <a:gd name="connsiteY4" fmla="*/ 19974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57" h="39957">
                      <a:moveTo>
                        <a:pt x="39957" y="19974"/>
                      </a:moveTo>
                      <a:cubicBezTo>
                        <a:pt x="39957" y="31004"/>
                        <a:pt x="31013" y="39957"/>
                        <a:pt x="19983" y="39957"/>
                      </a:cubicBezTo>
                      <a:cubicBezTo>
                        <a:pt x="8954" y="39957"/>
                        <a:pt x="0" y="31013"/>
                        <a:pt x="0" y="19974"/>
                      </a:cubicBezTo>
                      <a:cubicBezTo>
                        <a:pt x="0" y="8944"/>
                        <a:pt x="8944" y="0"/>
                        <a:pt x="19983" y="0"/>
                      </a:cubicBezTo>
                      <a:cubicBezTo>
                        <a:pt x="31013" y="-10"/>
                        <a:pt x="39957" y="8934"/>
                        <a:pt x="39957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73" name="Graphic 6">
                <a:extLst>
                  <a:ext uri="{FF2B5EF4-FFF2-40B4-BE49-F238E27FC236}">
                    <a16:creationId xmlns:a16="http://schemas.microsoft.com/office/drawing/2014/main" id="{2BD9C37A-F4CB-4709-3527-F87CC94783D4}"/>
                  </a:ext>
                </a:extLst>
              </p:cNvPr>
              <p:cNvGrpSpPr/>
              <p:nvPr/>
            </p:nvGrpSpPr>
            <p:grpSpPr>
              <a:xfrm>
                <a:off x="6072520" y="912904"/>
                <a:ext cx="846268" cy="1371276"/>
                <a:chOff x="6072520" y="912904"/>
                <a:chExt cx="846268" cy="1371276"/>
              </a:xfrm>
            </p:grpSpPr>
            <p:sp>
              <p:nvSpPr>
                <p:cNvPr id="2374" name="Freeform: Shape 2373">
                  <a:extLst>
                    <a:ext uri="{FF2B5EF4-FFF2-40B4-BE49-F238E27FC236}">
                      <a16:creationId xmlns:a16="http://schemas.microsoft.com/office/drawing/2014/main" id="{688E5482-FBDA-CCB1-CB23-A57CC9C6EF47}"/>
                    </a:ext>
                  </a:extLst>
                </p:cNvPr>
                <p:cNvSpPr/>
                <p:nvPr/>
              </p:nvSpPr>
              <p:spPr>
                <a:xfrm>
                  <a:off x="6072520" y="912904"/>
                  <a:ext cx="846268" cy="1371276"/>
                </a:xfrm>
                <a:custGeom>
                  <a:avLst/>
                  <a:gdLst>
                    <a:gd name="connsiteX0" fmla="*/ 6858 w 846268"/>
                    <a:gd name="connsiteY0" fmla="*/ 1364399 h 1371276"/>
                    <a:gd name="connsiteX1" fmla="*/ 0 w 846268"/>
                    <a:gd name="connsiteY1" fmla="*/ 1347749 h 1371276"/>
                    <a:gd name="connsiteX2" fmla="*/ 0 w 846268"/>
                    <a:gd name="connsiteY2" fmla="*/ 23508 h 1371276"/>
                    <a:gd name="connsiteX3" fmla="*/ 6858 w 846268"/>
                    <a:gd name="connsiteY3" fmla="*/ 6858 h 1371276"/>
                    <a:gd name="connsiteX4" fmla="*/ 23508 w 846268"/>
                    <a:gd name="connsiteY4" fmla="*/ 0 h 1371276"/>
                    <a:gd name="connsiteX5" fmla="*/ 252708 w 846268"/>
                    <a:gd name="connsiteY5" fmla="*/ 0 h 1371276"/>
                    <a:gd name="connsiteX6" fmla="*/ 269367 w 846268"/>
                    <a:gd name="connsiteY6" fmla="*/ 6858 h 1371276"/>
                    <a:gd name="connsiteX7" fmla="*/ 276216 w 846268"/>
                    <a:gd name="connsiteY7" fmla="*/ 23508 h 1371276"/>
                    <a:gd name="connsiteX8" fmla="*/ 276216 w 846268"/>
                    <a:gd name="connsiteY8" fmla="*/ 517160 h 1371276"/>
                    <a:gd name="connsiteX9" fmla="*/ 281111 w 846268"/>
                    <a:gd name="connsiteY9" fmla="*/ 525971 h 1371276"/>
                    <a:gd name="connsiteX10" fmla="*/ 287960 w 846268"/>
                    <a:gd name="connsiteY10" fmla="*/ 519122 h 1371276"/>
                    <a:gd name="connsiteX11" fmla="*/ 540668 w 846268"/>
                    <a:gd name="connsiteY11" fmla="*/ 17631 h 1371276"/>
                    <a:gd name="connsiteX12" fmla="*/ 568090 w 846268"/>
                    <a:gd name="connsiteY12" fmla="*/ 0 h 1371276"/>
                    <a:gd name="connsiteX13" fmla="*/ 811006 w 846268"/>
                    <a:gd name="connsiteY13" fmla="*/ 0 h 1371276"/>
                    <a:gd name="connsiteX14" fmla="*/ 829609 w 846268"/>
                    <a:gd name="connsiteY14" fmla="*/ 6858 h 1371276"/>
                    <a:gd name="connsiteX15" fmla="*/ 828637 w 846268"/>
                    <a:gd name="connsiteY15" fmla="*/ 27422 h 1371276"/>
                    <a:gd name="connsiteX16" fmla="*/ 538715 w 846268"/>
                    <a:gd name="connsiteY16" fmla="*/ 591598 h 1371276"/>
                    <a:gd name="connsiteX17" fmla="*/ 536763 w 846268"/>
                    <a:gd name="connsiteY17" fmla="*/ 603352 h 1371276"/>
                    <a:gd name="connsiteX18" fmla="*/ 844315 w 846268"/>
                    <a:gd name="connsiteY18" fmla="*/ 1343835 h 1371276"/>
                    <a:gd name="connsiteX19" fmla="*/ 846268 w 846268"/>
                    <a:gd name="connsiteY19" fmla="*/ 1355589 h 1371276"/>
                    <a:gd name="connsiteX20" fmla="*/ 826684 w 846268"/>
                    <a:gd name="connsiteY20" fmla="*/ 1371267 h 1371276"/>
                    <a:gd name="connsiteX21" fmla="*/ 581816 w 846268"/>
                    <a:gd name="connsiteY21" fmla="*/ 1371267 h 1371276"/>
                    <a:gd name="connsiteX22" fmla="*/ 554394 w 846268"/>
                    <a:gd name="connsiteY22" fmla="*/ 1353636 h 1371276"/>
                    <a:gd name="connsiteX23" fmla="*/ 350663 w 846268"/>
                    <a:gd name="connsiteY23" fmla="*/ 840400 h 1371276"/>
                    <a:gd name="connsiteX24" fmla="*/ 344786 w 846268"/>
                    <a:gd name="connsiteY24" fmla="*/ 835495 h 1371276"/>
                    <a:gd name="connsiteX25" fmla="*/ 336947 w 846268"/>
                    <a:gd name="connsiteY25" fmla="*/ 840400 h 1371276"/>
                    <a:gd name="connsiteX26" fmla="*/ 280140 w 846268"/>
                    <a:gd name="connsiteY26" fmla="*/ 942261 h 1371276"/>
                    <a:gd name="connsiteX27" fmla="*/ 276216 w 846268"/>
                    <a:gd name="connsiteY27" fmla="*/ 954014 h 1371276"/>
                    <a:gd name="connsiteX28" fmla="*/ 276216 w 846268"/>
                    <a:gd name="connsiteY28" fmla="*/ 1347769 h 1371276"/>
                    <a:gd name="connsiteX29" fmla="*/ 269367 w 846268"/>
                    <a:gd name="connsiteY29" fmla="*/ 1364418 h 1371276"/>
                    <a:gd name="connsiteX30" fmla="*/ 252708 w 846268"/>
                    <a:gd name="connsiteY30" fmla="*/ 1371276 h 1371276"/>
                    <a:gd name="connsiteX31" fmla="*/ 23508 w 846268"/>
                    <a:gd name="connsiteY31" fmla="*/ 1371276 h 1371276"/>
                    <a:gd name="connsiteX32" fmla="*/ 6858 w 846268"/>
                    <a:gd name="connsiteY32" fmla="*/ 1364399 h 13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46268" h="1371276">
                      <a:moveTo>
                        <a:pt x="6858" y="1364399"/>
                      </a:moveTo>
                      <a:cubicBezTo>
                        <a:pt x="2267" y="1359837"/>
                        <a:pt x="0" y="1354303"/>
                        <a:pt x="0" y="1347749"/>
                      </a:cubicBezTo>
                      <a:lnTo>
                        <a:pt x="0" y="23508"/>
                      </a:lnTo>
                      <a:cubicBezTo>
                        <a:pt x="0" y="16993"/>
                        <a:pt x="2267" y="11449"/>
                        <a:pt x="6858" y="6858"/>
                      </a:cubicBezTo>
                      <a:cubicBezTo>
                        <a:pt x="11421" y="2295"/>
                        <a:pt x="16964" y="0"/>
                        <a:pt x="23508" y="0"/>
                      </a:cubicBezTo>
                      <a:lnTo>
                        <a:pt x="252708" y="0"/>
                      </a:lnTo>
                      <a:cubicBezTo>
                        <a:pt x="259232" y="0"/>
                        <a:pt x="264776" y="2295"/>
                        <a:pt x="269367" y="6858"/>
                      </a:cubicBezTo>
                      <a:cubicBezTo>
                        <a:pt x="273921" y="11449"/>
                        <a:pt x="276216" y="16993"/>
                        <a:pt x="276216" y="23508"/>
                      </a:cubicBezTo>
                      <a:lnTo>
                        <a:pt x="276216" y="517160"/>
                      </a:lnTo>
                      <a:cubicBezTo>
                        <a:pt x="276216" y="522389"/>
                        <a:pt x="277845" y="525332"/>
                        <a:pt x="281111" y="525971"/>
                      </a:cubicBezTo>
                      <a:cubicBezTo>
                        <a:pt x="284359" y="526647"/>
                        <a:pt x="286646" y="524351"/>
                        <a:pt x="287960" y="519122"/>
                      </a:cubicBezTo>
                      <a:lnTo>
                        <a:pt x="540668" y="17631"/>
                      </a:lnTo>
                      <a:cubicBezTo>
                        <a:pt x="547192" y="5877"/>
                        <a:pt x="556346" y="0"/>
                        <a:pt x="568090" y="0"/>
                      </a:cubicBezTo>
                      <a:lnTo>
                        <a:pt x="811006" y="0"/>
                      </a:lnTo>
                      <a:cubicBezTo>
                        <a:pt x="820122" y="0"/>
                        <a:pt x="826332" y="2295"/>
                        <a:pt x="829609" y="6858"/>
                      </a:cubicBezTo>
                      <a:cubicBezTo>
                        <a:pt x="832857" y="11449"/>
                        <a:pt x="832552" y="18307"/>
                        <a:pt x="828637" y="27422"/>
                      </a:cubicBezTo>
                      <a:lnTo>
                        <a:pt x="538715" y="591598"/>
                      </a:lnTo>
                      <a:cubicBezTo>
                        <a:pt x="537401" y="596827"/>
                        <a:pt x="536763" y="600751"/>
                        <a:pt x="536763" y="603352"/>
                      </a:cubicBezTo>
                      <a:lnTo>
                        <a:pt x="844315" y="1343835"/>
                      </a:lnTo>
                      <a:cubicBezTo>
                        <a:pt x="845601" y="1346464"/>
                        <a:pt x="846268" y="1350388"/>
                        <a:pt x="846268" y="1355589"/>
                      </a:cubicBezTo>
                      <a:cubicBezTo>
                        <a:pt x="846268" y="1366057"/>
                        <a:pt x="839714" y="1371267"/>
                        <a:pt x="826684" y="1371267"/>
                      </a:cubicBezTo>
                      <a:lnTo>
                        <a:pt x="581816" y="1371267"/>
                      </a:lnTo>
                      <a:cubicBezTo>
                        <a:pt x="567424" y="1371267"/>
                        <a:pt x="558308" y="1365390"/>
                        <a:pt x="554394" y="1353636"/>
                      </a:cubicBezTo>
                      <a:lnTo>
                        <a:pt x="350663" y="840400"/>
                      </a:lnTo>
                      <a:cubicBezTo>
                        <a:pt x="349348" y="836485"/>
                        <a:pt x="347377" y="834857"/>
                        <a:pt x="344786" y="835495"/>
                      </a:cubicBezTo>
                      <a:cubicBezTo>
                        <a:pt x="342157" y="836171"/>
                        <a:pt x="339547" y="837790"/>
                        <a:pt x="336947" y="840400"/>
                      </a:cubicBezTo>
                      <a:lnTo>
                        <a:pt x="280140" y="942261"/>
                      </a:lnTo>
                      <a:cubicBezTo>
                        <a:pt x="277502" y="947490"/>
                        <a:pt x="276216" y="951414"/>
                        <a:pt x="276216" y="954014"/>
                      </a:cubicBezTo>
                      <a:lnTo>
                        <a:pt x="276216" y="1347769"/>
                      </a:lnTo>
                      <a:cubicBezTo>
                        <a:pt x="276216" y="1354322"/>
                        <a:pt x="273911" y="1359856"/>
                        <a:pt x="269367" y="1364418"/>
                      </a:cubicBezTo>
                      <a:cubicBezTo>
                        <a:pt x="264776" y="1369009"/>
                        <a:pt x="259232" y="1371276"/>
                        <a:pt x="252708" y="1371276"/>
                      </a:cubicBezTo>
                      <a:lnTo>
                        <a:pt x="23508" y="1371276"/>
                      </a:lnTo>
                      <a:cubicBezTo>
                        <a:pt x="16955" y="1371257"/>
                        <a:pt x="11421" y="1369000"/>
                        <a:pt x="6858" y="1364399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375" name="Freeform: Shape 2374">
                  <a:extLst>
                    <a:ext uri="{FF2B5EF4-FFF2-40B4-BE49-F238E27FC236}">
                      <a16:creationId xmlns:a16="http://schemas.microsoft.com/office/drawing/2014/main" id="{731E8772-01CA-9D6C-D3D8-BDE0FAFC2479}"/>
                    </a:ext>
                  </a:extLst>
                </p:cNvPr>
                <p:cNvSpPr/>
                <p:nvPr/>
              </p:nvSpPr>
              <p:spPr>
                <a:xfrm>
                  <a:off x="6195184" y="1001115"/>
                  <a:ext cx="39947" cy="39957"/>
                </a:xfrm>
                <a:custGeom>
                  <a:avLst/>
                  <a:gdLst>
                    <a:gd name="connsiteX0" fmla="*/ 39948 w 39947"/>
                    <a:gd name="connsiteY0" fmla="*/ 19974 h 39957"/>
                    <a:gd name="connsiteX1" fmla="*/ 19974 w 39947"/>
                    <a:gd name="connsiteY1" fmla="*/ 39957 h 39957"/>
                    <a:gd name="connsiteX2" fmla="*/ 0 w 39947"/>
                    <a:gd name="connsiteY2" fmla="*/ 19974 h 39957"/>
                    <a:gd name="connsiteX3" fmla="*/ 19974 w 39947"/>
                    <a:gd name="connsiteY3" fmla="*/ 0 h 39957"/>
                    <a:gd name="connsiteX4" fmla="*/ 39948 w 39947"/>
                    <a:gd name="connsiteY4" fmla="*/ 19974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47" h="39957">
                      <a:moveTo>
                        <a:pt x="39948" y="19974"/>
                      </a:moveTo>
                      <a:cubicBezTo>
                        <a:pt x="39948" y="31004"/>
                        <a:pt x="31004" y="39957"/>
                        <a:pt x="19974" y="39957"/>
                      </a:cubicBezTo>
                      <a:cubicBezTo>
                        <a:pt x="8944" y="39957"/>
                        <a:pt x="0" y="31013"/>
                        <a:pt x="0" y="19974"/>
                      </a:cubicBezTo>
                      <a:cubicBezTo>
                        <a:pt x="0" y="8944"/>
                        <a:pt x="8944" y="0"/>
                        <a:pt x="19974" y="0"/>
                      </a:cubicBezTo>
                      <a:cubicBezTo>
                        <a:pt x="31004" y="-10"/>
                        <a:pt x="39948" y="8934"/>
                        <a:pt x="39948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76" name="Freeform: Shape 2375">
                  <a:extLst>
                    <a:ext uri="{FF2B5EF4-FFF2-40B4-BE49-F238E27FC236}">
                      <a16:creationId xmlns:a16="http://schemas.microsoft.com/office/drawing/2014/main" id="{D20E3AA1-23DB-0A7D-77F9-50CA03CBDEB3}"/>
                    </a:ext>
                  </a:extLst>
                </p:cNvPr>
                <p:cNvSpPr/>
                <p:nvPr/>
              </p:nvSpPr>
              <p:spPr>
                <a:xfrm>
                  <a:off x="6708371" y="1001115"/>
                  <a:ext cx="39947" cy="39957"/>
                </a:xfrm>
                <a:custGeom>
                  <a:avLst/>
                  <a:gdLst>
                    <a:gd name="connsiteX0" fmla="*/ 39948 w 39947"/>
                    <a:gd name="connsiteY0" fmla="*/ 19974 h 39957"/>
                    <a:gd name="connsiteX1" fmla="*/ 19974 w 39947"/>
                    <a:gd name="connsiteY1" fmla="*/ 39957 h 39957"/>
                    <a:gd name="connsiteX2" fmla="*/ 0 w 39947"/>
                    <a:gd name="connsiteY2" fmla="*/ 19974 h 39957"/>
                    <a:gd name="connsiteX3" fmla="*/ 19974 w 39947"/>
                    <a:gd name="connsiteY3" fmla="*/ 0 h 39957"/>
                    <a:gd name="connsiteX4" fmla="*/ 39948 w 39947"/>
                    <a:gd name="connsiteY4" fmla="*/ 19974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47" h="39957">
                      <a:moveTo>
                        <a:pt x="39948" y="19974"/>
                      </a:moveTo>
                      <a:cubicBezTo>
                        <a:pt x="39948" y="31004"/>
                        <a:pt x="31004" y="39957"/>
                        <a:pt x="19974" y="39957"/>
                      </a:cubicBezTo>
                      <a:cubicBezTo>
                        <a:pt x="8944" y="39957"/>
                        <a:pt x="0" y="31013"/>
                        <a:pt x="0" y="19974"/>
                      </a:cubicBezTo>
                      <a:cubicBezTo>
                        <a:pt x="0" y="8944"/>
                        <a:pt x="8944" y="0"/>
                        <a:pt x="19974" y="0"/>
                      </a:cubicBezTo>
                      <a:cubicBezTo>
                        <a:pt x="31004" y="0"/>
                        <a:pt x="39948" y="8934"/>
                        <a:pt x="39948" y="19974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77" name="Graphic 6">
                <a:extLst>
                  <a:ext uri="{FF2B5EF4-FFF2-40B4-BE49-F238E27FC236}">
                    <a16:creationId xmlns:a16="http://schemas.microsoft.com/office/drawing/2014/main" id="{E55E87BA-DC5B-6015-FB8C-011B05E5E327}"/>
                  </a:ext>
                </a:extLst>
              </p:cNvPr>
              <p:cNvGrpSpPr/>
              <p:nvPr/>
            </p:nvGrpSpPr>
            <p:grpSpPr>
              <a:xfrm>
                <a:off x="3236013" y="2554338"/>
                <a:ext cx="834096" cy="1369314"/>
                <a:chOff x="3236013" y="2554338"/>
                <a:chExt cx="834096" cy="1369314"/>
              </a:xfrm>
            </p:grpSpPr>
            <p:sp>
              <p:nvSpPr>
                <p:cNvPr id="2378" name="Freeform: Shape 2377">
                  <a:extLst>
                    <a:ext uri="{FF2B5EF4-FFF2-40B4-BE49-F238E27FC236}">
                      <a16:creationId xmlns:a16="http://schemas.microsoft.com/office/drawing/2014/main" id="{E51F0CBE-27F7-9F89-2494-1D88833C7E89}"/>
                    </a:ext>
                  </a:extLst>
                </p:cNvPr>
                <p:cNvSpPr/>
                <p:nvPr/>
              </p:nvSpPr>
              <p:spPr>
                <a:xfrm>
                  <a:off x="3236013" y="2554338"/>
                  <a:ext cx="834096" cy="1369314"/>
                </a:xfrm>
                <a:custGeom>
                  <a:avLst/>
                  <a:gdLst>
                    <a:gd name="connsiteX0" fmla="*/ 285026 w 834096"/>
                    <a:gd name="connsiteY0" fmla="*/ 1362447 h 1369314"/>
                    <a:gd name="connsiteX1" fmla="*/ 278178 w 834096"/>
                    <a:gd name="connsiteY1" fmla="*/ 1345787 h 1369314"/>
                    <a:gd name="connsiteX2" fmla="*/ 278178 w 834096"/>
                    <a:gd name="connsiteY2" fmla="*/ 836466 h 1369314"/>
                    <a:gd name="connsiteX3" fmla="*/ 276225 w 834096"/>
                    <a:gd name="connsiteY3" fmla="*/ 824713 h 1369314"/>
                    <a:gd name="connsiteX4" fmla="*/ 1972 w 834096"/>
                    <a:gd name="connsiteY4" fmla="*/ 27432 h 1369314"/>
                    <a:gd name="connsiteX5" fmla="*/ 0 w 834096"/>
                    <a:gd name="connsiteY5" fmla="*/ 17631 h 1369314"/>
                    <a:gd name="connsiteX6" fmla="*/ 21555 w 834096"/>
                    <a:gd name="connsiteY6" fmla="*/ 0 h 1369314"/>
                    <a:gd name="connsiteX7" fmla="*/ 262500 w 834096"/>
                    <a:gd name="connsiteY7" fmla="*/ 0 h 1369314"/>
                    <a:gd name="connsiteX8" fmla="*/ 289922 w 834096"/>
                    <a:gd name="connsiteY8" fmla="*/ 19602 h 1369314"/>
                    <a:gd name="connsiteX9" fmla="*/ 411375 w 834096"/>
                    <a:gd name="connsiteY9" fmla="*/ 487785 h 1369314"/>
                    <a:gd name="connsiteX10" fmla="*/ 417252 w 834096"/>
                    <a:gd name="connsiteY10" fmla="*/ 493652 h 1369314"/>
                    <a:gd name="connsiteX11" fmla="*/ 423120 w 834096"/>
                    <a:gd name="connsiteY11" fmla="*/ 487785 h 1369314"/>
                    <a:gd name="connsiteX12" fmla="*/ 544573 w 834096"/>
                    <a:gd name="connsiteY12" fmla="*/ 19602 h 1369314"/>
                    <a:gd name="connsiteX13" fmla="*/ 571995 w 834096"/>
                    <a:gd name="connsiteY13" fmla="*/ 0 h 1369314"/>
                    <a:gd name="connsiteX14" fmla="*/ 812949 w 834096"/>
                    <a:gd name="connsiteY14" fmla="*/ 0 h 1369314"/>
                    <a:gd name="connsiteX15" fmla="*/ 830580 w 834096"/>
                    <a:gd name="connsiteY15" fmla="*/ 6868 h 1369314"/>
                    <a:gd name="connsiteX16" fmla="*/ 832533 w 834096"/>
                    <a:gd name="connsiteY16" fmla="*/ 27441 h 1369314"/>
                    <a:gd name="connsiteX17" fmla="*/ 556317 w 834096"/>
                    <a:gd name="connsiteY17" fmla="*/ 824722 h 1369314"/>
                    <a:gd name="connsiteX18" fmla="*/ 554365 w 834096"/>
                    <a:gd name="connsiteY18" fmla="*/ 836476 h 1369314"/>
                    <a:gd name="connsiteX19" fmla="*/ 554365 w 834096"/>
                    <a:gd name="connsiteY19" fmla="*/ 1345806 h 1369314"/>
                    <a:gd name="connsiteX20" fmla="*/ 547507 w 834096"/>
                    <a:gd name="connsiteY20" fmla="*/ 1362466 h 1369314"/>
                    <a:gd name="connsiteX21" fmla="*/ 530857 w 834096"/>
                    <a:gd name="connsiteY21" fmla="*/ 1369314 h 1369314"/>
                    <a:gd name="connsiteX22" fmla="*/ 301657 w 834096"/>
                    <a:gd name="connsiteY22" fmla="*/ 1369314 h 1369314"/>
                    <a:gd name="connsiteX23" fmla="*/ 285026 w 834096"/>
                    <a:gd name="connsiteY23" fmla="*/ 1362447 h 1369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34096" h="1369314">
                      <a:moveTo>
                        <a:pt x="285026" y="1362447"/>
                      </a:moveTo>
                      <a:cubicBezTo>
                        <a:pt x="280435" y="1357884"/>
                        <a:pt x="278178" y="1352340"/>
                        <a:pt x="278178" y="1345787"/>
                      </a:cubicBezTo>
                      <a:lnTo>
                        <a:pt x="278178" y="836466"/>
                      </a:lnTo>
                      <a:lnTo>
                        <a:pt x="276225" y="824713"/>
                      </a:lnTo>
                      <a:lnTo>
                        <a:pt x="1972" y="27432"/>
                      </a:lnTo>
                      <a:cubicBezTo>
                        <a:pt x="657" y="24822"/>
                        <a:pt x="0" y="21555"/>
                        <a:pt x="0" y="17631"/>
                      </a:cubicBezTo>
                      <a:cubicBezTo>
                        <a:pt x="0" y="5877"/>
                        <a:pt x="7163" y="0"/>
                        <a:pt x="21555" y="0"/>
                      </a:cubicBezTo>
                      <a:lnTo>
                        <a:pt x="262500" y="0"/>
                      </a:lnTo>
                      <a:cubicBezTo>
                        <a:pt x="276863" y="0"/>
                        <a:pt x="286007" y="6553"/>
                        <a:pt x="289922" y="19602"/>
                      </a:cubicBezTo>
                      <a:lnTo>
                        <a:pt x="411375" y="487785"/>
                      </a:lnTo>
                      <a:cubicBezTo>
                        <a:pt x="412661" y="491700"/>
                        <a:pt x="414623" y="493652"/>
                        <a:pt x="417252" y="493652"/>
                      </a:cubicBezTo>
                      <a:cubicBezTo>
                        <a:pt x="419852" y="493652"/>
                        <a:pt x="421805" y="491700"/>
                        <a:pt x="423120" y="487785"/>
                      </a:cubicBezTo>
                      <a:lnTo>
                        <a:pt x="544573" y="19602"/>
                      </a:lnTo>
                      <a:cubicBezTo>
                        <a:pt x="548497" y="6563"/>
                        <a:pt x="557613" y="0"/>
                        <a:pt x="571995" y="0"/>
                      </a:cubicBezTo>
                      <a:lnTo>
                        <a:pt x="812949" y="0"/>
                      </a:lnTo>
                      <a:cubicBezTo>
                        <a:pt x="820779" y="0"/>
                        <a:pt x="826656" y="2305"/>
                        <a:pt x="830580" y="6868"/>
                      </a:cubicBezTo>
                      <a:cubicBezTo>
                        <a:pt x="834495" y="11459"/>
                        <a:pt x="835133" y="18307"/>
                        <a:pt x="832533" y="27441"/>
                      </a:cubicBezTo>
                      <a:lnTo>
                        <a:pt x="556317" y="824722"/>
                      </a:lnTo>
                      <a:lnTo>
                        <a:pt x="554365" y="836476"/>
                      </a:lnTo>
                      <a:lnTo>
                        <a:pt x="554365" y="1345806"/>
                      </a:lnTo>
                      <a:cubicBezTo>
                        <a:pt x="554365" y="1352360"/>
                        <a:pt x="552079" y="1357903"/>
                        <a:pt x="547507" y="1362466"/>
                      </a:cubicBezTo>
                      <a:cubicBezTo>
                        <a:pt x="542916" y="1367057"/>
                        <a:pt x="537372" y="1369314"/>
                        <a:pt x="530857" y="1369314"/>
                      </a:cubicBezTo>
                      <a:lnTo>
                        <a:pt x="301657" y="1369314"/>
                      </a:lnTo>
                      <a:cubicBezTo>
                        <a:pt x="295123" y="1369295"/>
                        <a:pt x="289589" y="1367038"/>
                        <a:pt x="285026" y="1362447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379" name="Freeform: Shape 2378">
                  <a:extLst>
                    <a:ext uri="{FF2B5EF4-FFF2-40B4-BE49-F238E27FC236}">
                      <a16:creationId xmlns:a16="http://schemas.microsoft.com/office/drawing/2014/main" id="{59CD93C5-A04C-7C06-9BF9-846BDE340BBB}"/>
                    </a:ext>
                  </a:extLst>
                </p:cNvPr>
                <p:cNvSpPr/>
                <p:nvPr/>
              </p:nvSpPr>
              <p:spPr>
                <a:xfrm>
                  <a:off x="3383880" y="2636748"/>
                  <a:ext cx="39947" cy="39957"/>
                </a:xfrm>
                <a:custGeom>
                  <a:avLst/>
                  <a:gdLst>
                    <a:gd name="connsiteX0" fmla="*/ 39948 w 39947"/>
                    <a:gd name="connsiteY0" fmla="*/ 19983 h 39957"/>
                    <a:gd name="connsiteX1" fmla="*/ 19974 w 39947"/>
                    <a:gd name="connsiteY1" fmla="*/ 39957 h 39957"/>
                    <a:gd name="connsiteX2" fmla="*/ 0 w 39947"/>
                    <a:gd name="connsiteY2" fmla="*/ 19983 h 39957"/>
                    <a:gd name="connsiteX3" fmla="*/ 19974 w 39947"/>
                    <a:gd name="connsiteY3" fmla="*/ 0 h 39957"/>
                    <a:gd name="connsiteX4" fmla="*/ 39948 w 39947"/>
                    <a:gd name="connsiteY4" fmla="*/ 19983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47" h="39957">
                      <a:moveTo>
                        <a:pt x="39948" y="19983"/>
                      </a:moveTo>
                      <a:cubicBezTo>
                        <a:pt x="39948" y="31013"/>
                        <a:pt x="31004" y="39957"/>
                        <a:pt x="19974" y="39957"/>
                      </a:cubicBezTo>
                      <a:cubicBezTo>
                        <a:pt x="8944" y="39957"/>
                        <a:pt x="0" y="31013"/>
                        <a:pt x="0" y="19983"/>
                      </a:cubicBezTo>
                      <a:cubicBezTo>
                        <a:pt x="0" y="8954"/>
                        <a:pt x="8944" y="0"/>
                        <a:pt x="19974" y="0"/>
                      </a:cubicBezTo>
                      <a:cubicBezTo>
                        <a:pt x="31004" y="0"/>
                        <a:pt x="39948" y="8944"/>
                        <a:pt x="39948" y="19983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80" name="Freeform: Shape 2379">
                  <a:extLst>
                    <a:ext uri="{FF2B5EF4-FFF2-40B4-BE49-F238E27FC236}">
                      <a16:creationId xmlns:a16="http://schemas.microsoft.com/office/drawing/2014/main" id="{031020EB-206E-30CB-C364-6A3A7DD0F356}"/>
                    </a:ext>
                  </a:extLst>
                </p:cNvPr>
                <p:cNvSpPr/>
                <p:nvPr/>
              </p:nvSpPr>
              <p:spPr>
                <a:xfrm>
                  <a:off x="3887504" y="2636748"/>
                  <a:ext cx="39947" cy="39957"/>
                </a:xfrm>
                <a:custGeom>
                  <a:avLst/>
                  <a:gdLst>
                    <a:gd name="connsiteX0" fmla="*/ 39948 w 39947"/>
                    <a:gd name="connsiteY0" fmla="*/ 19983 h 39957"/>
                    <a:gd name="connsiteX1" fmla="*/ 19974 w 39947"/>
                    <a:gd name="connsiteY1" fmla="*/ 39957 h 39957"/>
                    <a:gd name="connsiteX2" fmla="*/ 0 w 39947"/>
                    <a:gd name="connsiteY2" fmla="*/ 19983 h 39957"/>
                    <a:gd name="connsiteX3" fmla="*/ 19974 w 39947"/>
                    <a:gd name="connsiteY3" fmla="*/ 0 h 39957"/>
                    <a:gd name="connsiteX4" fmla="*/ 39948 w 39947"/>
                    <a:gd name="connsiteY4" fmla="*/ 19983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47" h="39957">
                      <a:moveTo>
                        <a:pt x="39948" y="19983"/>
                      </a:moveTo>
                      <a:cubicBezTo>
                        <a:pt x="39948" y="31013"/>
                        <a:pt x="31004" y="39957"/>
                        <a:pt x="19974" y="39957"/>
                      </a:cubicBezTo>
                      <a:cubicBezTo>
                        <a:pt x="8944" y="39957"/>
                        <a:pt x="0" y="31013"/>
                        <a:pt x="0" y="19983"/>
                      </a:cubicBezTo>
                      <a:cubicBezTo>
                        <a:pt x="0" y="8954"/>
                        <a:pt x="8944" y="0"/>
                        <a:pt x="19974" y="0"/>
                      </a:cubicBezTo>
                      <a:cubicBezTo>
                        <a:pt x="31004" y="0"/>
                        <a:pt x="39948" y="8944"/>
                        <a:pt x="39948" y="19983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81" name="Graphic 6">
                <a:extLst>
                  <a:ext uri="{FF2B5EF4-FFF2-40B4-BE49-F238E27FC236}">
                    <a16:creationId xmlns:a16="http://schemas.microsoft.com/office/drawing/2014/main" id="{6292CB9E-083D-AB6B-F44A-8310B2C8FF92}"/>
                  </a:ext>
                </a:extLst>
              </p:cNvPr>
              <p:cNvGrpSpPr/>
              <p:nvPr/>
            </p:nvGrpSpPr>
            <p:grpSpPr>
              <a:xfrm>
                <a:off x="4139098" y="2554328"/>
                <a:ext cx="1717967" cy="1577444"/>
                <a:chOff x="4139098" y="2554328"/>
                <a:chExt cx="1717967" cy="1577444"/>
              </a:xfrm>
            </p:grpSpPr>
            <p:sp>
              <p:nvSpPr>
                <p:cNvPr id="2382" name="Freeform: Shape 2381">
                  <a:extLst>
                    <a:ext uri="{FF2B5EF4-FFF2-40B4-BE49-F238E27FC236}">
                      <a16:creationId xmlns:a16="http://schemas.microsoft.com/office/drawing/2014/main" id="{07F9B4B8-7AA1-0F60-F261-4EF6CC1E3538}"/>
                    </a:ext>
                  </a:extLst>
                </p:cNvPr>
                <p:cNvSpPr/>
                <p:nvPr/>
              </p:nvSpPr>
              <p:spPr>
                <a:xfrm>
                  <a:off x="4139098" y="2729179"/>
                  <a:ext cx="793365" cy="1402594"/>
                </a:xfrm>
                <a:custGeom>
                  <a:avLst/>
                  <a:gdLst>
                    <a:gd name="connsiteX0" fmla="*/ 107737 w 793365"/>
                    <a:gd name="connsiteY0" fmla="*/ 1296810 h 1402594"/>
                    <a:gd name="connsiteX1" fmla="*/ 0 w 793365"/>
                    <a:gd name="connsiteY1" fmla="*/ 1014727 h 1402594"/>
                    <a:gd name="connsiteX2" fmla="*/ 0 w 793365"/>
                    <a:gd name="connsiteY2" fmla="*/ 387867 h 1402594"/>
                    <a:gd name="connsiteX3" fmla="*/ 107737 w 793365"/>
                    <a:gd name="connsiteY3" fmla="*/ 105785 h 1402594"/>
                    <a:gd name="connsiteX4" fmla="*/ 395697 w 793365"/>
                    <a:gd name="connsiteY4" fmla="*/ 0 h 1402594"/>
                    <a:gd name="connsiteX5" fmla="*/ 684647 w 793365"/>
                    <a:gd name="connsiteY5" fmla="*/ 105785 h 1402594"/>
                    <a:gd name="connsiteX6" fmla="*/ 793366 w 793365"/>
                    <a:gd name="connsiteY6" fmla="*/ 387867 h 1402594"/>
                    <a:gd name="connsiteX7" fmla="*/ 793366 w 793365"/>
                    <a:gd name="connsiteY7" fmla="*/ 1014727 h 1402594"/>
                    <a:gd name="connsiteX8" fmla="*/ 684647 w 793365"/>
                    <a:gd name="connsiteY8" fmla="*/ 1296810 h 1402594"/>
                    <a:gd name="connsiteX9" fmla="*/ 395697 w 793365"/>
                    <a:gd name="connsiteY9" fmla="*/ 1402594 h 1402594"/>
                    <a:gd name="connsiteX10" fmla="*/ 107737 w 793365"/>
                    <a:gd name="connsiteY10" fmla="*/ 1296810 h 1402594"/>
                    <a:gd name="connsiteX11" fmla="*/ 483851 w 793365"/>
                    <a:gd name="connsiteY11" fmla="*/ 1127350 h 1402594"/>
                    <a:gd name="connsiteX12" fmla="*/ 517150 w 793365"/>
                    <a:gd name="connsiteY12" fmla="*/ 1026462 h 1402594"/>
                    <a:gd name="connsiteX13" fmla="*/ 517150 w 793365"/>
                    <a:gd name="connsiteY13" fmla="*/ 376095 h 1402594"/>
                    <a:gd name="connsiteX14" fmla="*/ 483851 w 793365"/>
                    <a:gd name="connsiteY14" fmla="*/ 275206 h 1402594"/>
                    <a:gd name="connsiteX15" fmla="*/ 395697 w 793365"/>
                    <a:gd name="connsiteY15" fmla="*/ 237020 h 1402594"/>
                    <a:gd name="connsiteX16" fmla="*/ 308524 w 793365"/>
                    <a:gd name="connsiteY16" fmla="*/ 275206 h 1402594"/>
                    <a:gd name="connsiteX17" fmla="*/ 276206 w 793365"/>
                    <a:gd name="connsiteY17" fmla="*/ 376095 h 1402594"/>
                    <a:gd name="connsiteX18" fmla="*/ 276206 w 793365"/>
                    <a:gd name="connsiteY18" fmla="*/ 1026462 h 1402594"/>
                    <a:gd name="connsiteX19" fmla="*/ 308524 w 793365"/>
                    <a:gd name="connsiteY19" fmla="*/ 1127350 h 1402594"/>
                    <a:gd name="connsiteX20" fmla="*/ 395697 w 793365"/>
                    <a:gd name="connsiteY20" fmla="*/ 1165555 h 1402594"/>
                    <a:gd name="connsiteX21" fmla="*/ 483851 w 793365"/>
                    <a:gd name="connsiteY21" fmla="*/ 1127350 h 1402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93365" h="1402594">
                      <a:moveTo>
                        <a:pt x="107737" y="1296810"/>
                      </a:moveTo>
                      <a:cubicBezTo>
                        <a:pt x="35900" y="1226287"/>
                        <a:pt x="0" y="1132256"/>
                        <a:pt x="0" y="1014727"/>
                      </a:cubicBezTo>
                      <a:lnTo>
                        <a:pt x="0" y="387867"/>
                      </a:lnTo>
                      <a:cubicBezTo>
                        <a:pt x="0" y="270319"/>
                        <a:pt x="35900" y="176298"/>
                        <a:pt x="107737" y="105785"/>
                      </a:cubicBezTo>
                      <a:cubicBezTo>
                        <a:pt x="179537" y="35262"/>
                        <a:pt x="275530" y="0"/>
                        <a:pt x="395697" y="0"/>
                      </a:cubicBezTo>
                      <a:cubicBezTo>
                        <a:pt x="515836" y="0"/>
                        <a:pt x="612162" y="35262"/>
                        <a:pt x="684647" y="105785"/>
                      </a:cubicBezTo>
                      <a:cubicBezTo>
                        <a:pt x="757123" y="176308"/>
                        <a:pt x="793366" y="270329"/>
                        <a:pt x="793366" y="387867"/>
                      </a:cubicBezTo>
                      <a:lnTo>
                        <a:pt x="793366" y="1014727"/>
                      </a:lnTo>
                      <a:cubicBezTo>
                        <a:pt x="793366" y="1132256"/>
                        <a:pt x="757123" y="1226287"/>
                        <a:pt x="684647" y="1296810"/>
                      </a:cubicBezTo>
                      <a:cubicBezTo>
                        <a:pt x="612153" y="1367333"/>
                        <a:pt x="515836" y="1402594"/>
                        <a:pt x="395697" y="1402594"/>
                      </a:cubicBezTo>
                      <a:cubicBezTo>
                        <a:pt x="275530" y="1402585"/>
                        <a:pt x="179546" y="1367323"/>
                        <a:pt x="107737" y="1296810"/>
                      </a:cubicBezTo>
                      <a:close/>
                      <a:moveTo>
                        <a:pt x="483851" y="1127350"/>
                      </a:moveTo>
                      <a:cubicBezTo>
                        <a:pt x="506044" y="1101880"/>
                        <a:pt x="517150" y="1068276"/>
                        <a:pt x="517150" y="1026462"/>
                      </a:cubicBezTo>
                      <a:lnTo>
                        <a:pt x="517150" y="376095"/>
                      </a:lnTo>
                      <a:cubicBezTo>
                        <a:pt x="517150" y="334327"/>
                        <a:pt x="506044" y="300676"/>
                        <a:pt x="483851" y="275206"/>
                      </a:cubicBezTo>
                      <a:cubicBezTo>
                        <a:pt x="461629" y="249755"/>
                        <a:pt x="432254" y="237020"/>
                        <a:pt x="395697" y="237020"/>
                      </a:cubicBezTo>
                      <a:cubicBezTo>
                        <a:pt x="359121" y="237020"/>
                        <a:pt x="330070" y="249755"/>
                        <a:pt x="308524" y="275206"/>
                      </a:cubicBezTo>
                      <a:cubicBezTo>
                        <a:pt x="286979" y="300676"/>
                        <a:pt x="276206" y="334318"/>
                        <a:pt x="276206" y="376095"/>
                      </a:cubicBezTo>
                      <a:lnTo>
                        <a:pt x="276206" y="1026462"/>
                      </a:lnTo>
                      <a:cubicBezTo>
                        <a:pt x="276206" y="1068276"/>
                        <a:pt x="286988" y="1101880"/>
                        <a:pt x="308524" y="1127350"/>
                      </a:cubicBezTo>
                      <a:cubicBezTo>
                        <a:pt x="330070" y="1152820"/>
                        <a:pt x="359112" y="1165555"/>
                        <a:pt x="395697" y="1165555"/>
                      </a:cubicBezTo>
                      <a:cubicBezTo>
                        <a:pt x="432245" y="1165555"/>
                        <a:pt x="461629" y="1152820"/>
                        <a:pt x="483851" y="1127350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383" name="Freeform: Shape 2382">
                  <a:extLst>
                    <a:ext uri="{FF2B5EF4-FFF2-40B4-BE49-F238E27FC236}">
                      <a16:creationId xmlns:a16="http://schemas.microsoft.com/office/drawing/2014/main" id="{E4260411-3728-4D1F-C36E-8E118EAECD56}"/>
                    </a:ext>
                  </a:extLst>
                </p:cNvPr>
                <p:cNvSpPr/>
                <p:nvPr/>
              </p:nvSpPr>
              <p:spPr>
                <a:xfrm>
                  <a:off x="5079368" y="2554328"/>
                  <a:ext cx="777697" cy="1386944"/>
                </a:xfrm>
                <a:custGeom>
                  <a:avLst/>
                  <a:gdLst>
                    <a:gd name="connsiteX0" fmla="*/ 106766 w 777697"/>
                    <a:gd name="connsiteY0" fmla="*/ 1276255 h 1386944"/>
                    <a:gd name="connsiteX1" fmla="*/ 0 w 777697"/>
                    <a:gd name="connsiteY1" fmla="*/ 981437 h 1386944"/>
                    <a:gd name="connsiteX2" fmla="*/ 0 w 777697"/>
                    <a:gd name="connsiteY2" fmla="*/ 23517 h 1386944"/>
                    <a:gd name="connsiteX3" fmla="*/ 6858 w 777697"/>
                    <a:gd name="connsiteY3" fmla="*/ 6867 h 1386944"/>
                    <a:gd name="connsiteX4" fmla="*/ 23517 w 777697"/>
                    <a:gd name="connsiteY4" fmla="*/ 0 h 1386944"/>
                    <a:gd name="connsiteX5" fmla="*/ 252717 w 777697"/>
                    <a:gd name="connsiteY5" fmla="*/ 0 h 1386944"/>
                    <a:gd name="connsiteX6" fmla="*/ 269367 w 777697"/>
                    <a:gd name="connsiteY6" fmla="*/ 6867 h 1386944"/>
                    <a:gd name="connsiteX7" fmla="*/ 276215 w 777697"/>
                    <a:gd name="connsiteY7" fmla="*/ 23517 h 1386944"/>
                    <a:gd name="connsiteX8" fmla="*/ 276215 w 777697"/>
                    <a:gd name="connsiteY8" fmla="*/ 1008869 h 1386944"/>
                    <a:gd name="connsiteX9" fmla="*/ 307562 w 777697"/>
                    <a:gd name="connsiteY9" fmla="*/ 1110729 h 1386944"/>
                    <a:gd name="connsiteX10" fmla="*/ 389830 w 777697"/>
                    <a:gd name="connsiteY10" fmla="*/ 1149915 h 1386944"/>
                    <a:gd name="connsiteX11" fmla="*/ 471126 w 777697"/>
                    <a:gd name="connsiteY11" fmla="*/ 1110729 h 1386944"/>
                    <a:gd name="connsiteX12" fmla="*/ 501491 w 777697"/>
                    <a:gd name="connsiteY12" fmla="*/ 1008869 h 1386944"/>
                    <a:gd name="connsiteX13" fmla="*/ 501491 w 777697"/>
                    <a:gd name="connsiteY13" fmla="*/ 23517 h 1386944"/>
                    <a:gd name="connsiteX14" fmla="*/ 508340 w 777697"/>
                    <a:gd name="connsiteY14" fmla="*/ 6867 h 1386944"/>
                    <a:gd name="connsiteX15" fmla="*/ 524999 w 777697"/>
                    <a:gd name="connsiteY15" fmla="*/ 0 h 1386944"/>
                    <a:gd name="connsiteX16" fmla="*/ 754199 w 777697"/>
                    <a:gd name="connsiteY16" fmla="*/ 0 h 1386944"/>
                    <a:gd name="connsiteX17" fmla="*/ 770849 w 777697"/>
                    <a:gd name="connsiteY17" fmla="*/ 6867 h 1386944"/>
                    <a:gd name="connsiteX18" fmla="*/ 777697 w 777697"/>
                    <a:gd name="connsiteY18" fmla="*/ 23517 h 1386944"/>
                    <a:gd name="connsiteX19" fmla="*/ 777697 w 777697"/>
                    <a:gd name="connsiteY19" fmla="*/ 981446 h 1386944"/>
                    <a:gd name="connsiteX20" fmla="*/ 670941 w 777697"/>
                    <a:gd name="connsiteY20" fmla="*/ 1276264 h 1386944"/>
                    <a:gd name="connsiteX21" fmla="*/ 389830 w 777697"/>
                    <a:gd name="connsiteY21" fmla="*/ 1386945 h 1386944"/>
                    <a:gd name="connsiteX22" fmla="*/ 106766 w 777697"/>
                    <a:gd name="connsiteY22" fmla="*/ 1276255 h 1386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77697" h="1386944">
                      <a:moveTo>
                        <a:pt x="106766" y="1276255"/>
                      </a:moveTo>
                      <a:cubicBezTo>
                        <a:pt x="35566" y="1202483"/>
                        <a:pt x="0" y="1104205"/>
                        <a:pt x="0" y="981437"/>
                      </a:cubicBezTo>
                      <a:lnTo>
                        <a:pt x="0" y="23517"/>
                      </a:lnTo>
                      <a:cubicBezTo>
                        <a:pt x="0" y="16993"/>
                        <a:pt x="2267" y="11458"/>
                        <a:pt x="6858" y="6867"/>
                      </a:cubicBezTo>
                      <a:cubicBezTo>
                        <a:pt x="11421" y="2305"/>
                        <a:pt x="16964" y="0"/>
                        <a:pt x="23517" y="0"/>
                      </a:cubicBezTo>
                      <a:lnTo>
                        <a:pt x="252717" y="0"/>
                      </a:lnTo>
                      <a:cubicBezTo>
                        <a:pt x="259242" y="0"/>
                        <a:pt x="264776" y="2305"/>
                        <a:pt x="269367" y="6867"/>
                      </a:cubicBezTo>
                      <a:cubicBezTo>
                        <a:pt x="273930" y="11458"/>
                        <a:pt x="276215" y="16993"/>
                        <a:pt x="276215" y="23517"/>
                      </a:cubicBezTo>
                      <a:lnTo>
                        <a:pt x="276215" y="1008869"/>
                      </a:lnTo>
                      <a:cubicBezTo>
                        <a:pt x="276215" y="1050674"/>
                        <a:pt x="286664" y="1084621"/>
                        <a:pt x="307562" y="1110729"/>
                      </a:cubicBezTo>
                      <a:cubicBezTo>
                        <a:pt x="328441" y="1136876"/>
                        <a:pt x="355863" y="1149915"/>
                        <a:pt x="389830" y="1149915"/>
                      </a:cubicBezTo>
                      <a:cubicBezTo>
                        <a:pt x="423777" y="1149915"/>
                        <a:pt x="450866" y="1136876"/>
                        <a:pt x="471126" y="1110729"/>
                      </a:cubicBezTo>
                      <a:cubicBezTo>
                        <a:pt x="491357" y="1084621"/>
                        <a:pt x="501491" y="1050674"/>
                        <a:pt x="501491" y="1008869"/>
                      </a:cubicBezTo>
                      <a:lnTo>
                        <a:pt x="501491" y="23517"/>
                      </a:lnTo>
                      <a:cubicBezTo>
                        <a:pt x="501491" y="16993"/>
                        <a:pt x="503758" y="11458"/>
                        <a:pt x="508340" y="6867"/>
                      </a:cubicBezTo>
                      <a:cubicBezTo>
                        <a:pt x="512902" y="2305"/>
                        <a:pt x="518446" y="0"/>
                        <a:pt x="524999" y="0"/>
                      </a:cubicBezTo>
                      <a:lnTo>
                        <a:pt x="754199" y="0"/>
                      </a:lnTo>
                      <a:cubicBezTo>
                        <a:pt x="760705" y="0"/>
                        <a:pt x="766258" y="2305"/>
                        <a:pt x="770849" y="6867"/>
                      </a:cubicBezTo>
                      <a:cubicBezTo>
                        <a:pt x="775411" y="11458"/>
                        <a:pt x="777697" y="16993"/>
                        <a:pt x="777697" y="23517"/>
                      </a:cubicBezTo>
                      <a:lnTo>
                        <a:pt x="777697" y="981446"/>
                      </a:lnTo>
                      <a:cubicBezTo>
                        <a:pt x="777697" y="1104214"/>
                        <a:pt x="742102" y="1202493"/>
                        <a:pt x="670941" y="1276264"/>
                      </a:cubicBezTo>
                      <a:cubicBezTo>
                        <a:pt x="599742" y="1350054"/>
                        <a:pt x="506054" y="1386945"/>
                        <a:pt x="389830" y="1386945"/>
                      </a:cubicBezTo>
                      <a:cubicBezTo>
                        <a:pt x="272291" y="1386935"/>
                        <a:pt x="177927" y="1350054"/>
                        <a:pt x="106766" y="1276255"/>
                      </a:cubicBezTo>
                      <a:close/>
                    </a:path>
                  </a:pathLst>
                </a:custGeom>
                <a:no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84" name="Freeform: Shape 2383">
                  <a:extLst>
                    <a:ext uri="{FF2B5EF4-FFF2-40B4-BE49-F238E27FC236}">
                      <a16:creationId xmlns:a16="http://schemas.microsoft.com/office/drawing/2014/main" id="{7CFAF4C7-A59E-EF8D-31DE-C7F2D372149D}"/>
                    </a:ext>
                  </a:extLst>
                </p:cNvPr>
                <p:cNvSpPr/>
                <p:nvPr/>
              </p:nvSpPr>
              <p:spPr>
                <a:xfrm>
                  <a:off x="4515802" y="2815532"/>
                  <a:ext cx="39957" cy="39957"/>
                </a:xfrm>
                <a:custGeom>
                  <a:avLst/>
                  <a:gdLst>
                    <a:gd name="connsiteX0" fmla="*/ 39957 w 39957"/>
                    <a:gd name="connsiteY0" fmla="*/ 19983 h 39957"/>
                    <a:gd name="connsiteX1" fmla="*/ 19983 w 39957"/>
                    <a:gd name="connsiteY1" fmla="*/ 39957 h 39957"/>
                    <a:gd name="connsiteX2" fmla="*/ 0 w 39957"/>
                    <a:gd name="connsiteY2" fmla="*/ 19983 h 39957"/>
                    <a:gd name="connsiteX3" fmla="*/ 19983 w 39957"/>
                    <a:gd name="connsiteY3" fmla="*/ 0 h 39957"/>
                    <a:gd name="connsiteX4" fmla="*/ 39957 w 39957"/>
                    <a:gd name="connsiteY4" fmla="*/ 19983 h 3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57" h="39957">
                      <a:moveTo>
                        <a:pt x="39957" y="19983"/>
                      </a:moveTo>
                      <a:cubicBezTo>
                        <a:pt x="39957" y="31014"/>
                        <a:pt x="31013" y="39957"/>
                        <a:pt x="19983" y="39957"/>
                      </a:cubicBezTo>
                      <a:cubicBezTo>
                        <a:pt x="8954" y="39957"/>
                        <a:pt x="0" y="31014"/>
                        <a:pt x="0" y="19983"/>
                      </a:cubicBezTo>
                      <a:cubicBezTo>
                        <a:pt x="0" y="8954"/>
                        <a:pt x="8944" y="0"/>
                        <a:pt x="19983" y="0"/>
                      </a:cubicBezTo>
                      <a:cubicBezTo>
                        <a:pt x="31013" y="0"/>
                        <a:pt x="39957" y="8944"/>
                        <a:pt x="39957" y="19983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385" name="Freeform: Shape 2384">
              <a:extLst>
                <a:ext uri="{FF2B5EF4-FFF2-40B4-BE49-F238E27FC236}">
                  <a16:creationId xmlns:a16="http://schemas.microsoft.com/office/drawing/2014/main" id="{B1B0B1A9-1051-5EAF-0255-3FD99C8C6FD5}"/>
                </a:ext>
              </a:extLst>
            </p:cNvPr>
            <p:cNvSpPr/>
            <p:nvPr/>
          </p:nvSpPr>
          <p:spPr>
            <a:xfrm>
              <a:off x="1531639" y="4599861"/>
              <a:ext cx="6080721" cy="8776"/>
            </a:xfrm>
            <a:custGeom>
              <a:avLst/>
              <a:gdLst>
                <a:gd name="connsiteX0" fmla="*/ 0 w 6080721"/>
                <a:gd name="connsiteY0" fmla="*/ 4390 h 8776"/>
                <a:gd name="connsiteX1" fmla="*/ 6080722 w 6080721"/>
                <a:gd name="connsiteY1" fmla="*/ 4390 h 8776"/>
                <a:gd name="connsiteX2" fmla="*/ 0 w 6080721"/>
                <a:gd name="connsiteY2" fmla="*/ 4390 h 8776"/>
                <a:gd name="connsiteX3" fmla="*/ 0 w 6080721"/>
                <a:gd name="connsiteY3" fmla="*/ 4390 h 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0721" h="8776">
                  <a:moveTo>
                    <a:pt x="0" y="4390"/>
                  </a:moveTo>
                  <a:cubicBezTo>
                    <a:pt x="1947853" y="-1440"/>
                    <a:pt x="4132879" y="-1487"/>
                    <a:pt x="6080722" y="4390"/>
                  </a:cubicBezTo>
                  <a:cubicBezTo>
                    <a:pt x="4132869" y="10257"/>
                    <a:pt x="1947843" y="10219"/>
                    <a:pt x="0" y="4390"/>
                  </a:cubicBezTo>
                  <a:lnTo>
                    <a:pt x="0" y="4390"/>
                  </a:ln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386" name="Graphic 6">
              <a:extLst>
                <a:ext uri="{FF2B5EF4-FFF2-40B4-BE49-F238E27FC236}">
                  <a16:creationId xmlns:a16="http://schemas.microsoft.com/office/drawing/2014/main" id="{2CD33B09-2DB9-C9BC-6224-E870620D16C5}"/>
                </a:ext>
              </a:extLst>
            </p:cNvPr>
            <p:cNvGrpSpPr/>
            <p:nvPr/>
          </p:nvGrpSpPr>
          <p:grpSpPr>
            <a:xfrm>
              <a:off x="6484838" y="2702254"/>
              <a:ext cx="1284913" cy="1901997"/>
              <a:chOff x="6484838" y="2702254"/>
              <a:chExt cx="1284913" cy="1901997"/>
            </a:xfrm>
          </p:grpSpPr>
          <p:grpSp>
            <p:nvGrpSpPr>
              <p:cNvPr id="2387" name="Graphic 6">
                <a:extLst>
                  <a:ext uri="{FF2B5EF4-FFF2-40B4-BE49-F238E27FC236}">
                    <a16:creationId xmlns:a16="http://schemas.microsoft.com/office/drawing/2014/main" id="{25C65884-D0A9-0CD8-C0E7-9584DC9EDA26}"/>
                  </a:ext>
                </a:extLst>
              </p:cNvPr>
              <p:cNvGrpSpPr/>
              <p:nvPr/>
            </p:nvGrpSpPr>
            <p:grpSpPr>
              <a:xfrm>
                <a:off x="6484838" y="2702254"/>
                <a:ext cx="1284913" cy="1138091"/>
                <a:chOff x="6484838" y="2702254"/>
                <a:chExt cx="1284913" cy="1138091"/>
              </a:xfrm>
            </p:grpSpPr>
            <p:grpSp>
              <p:nvGrpSpPr>
                <p:cNvPr id="2388" name="Graphic 6">
                  <a:extLst>
                    <a:ext uri="{FF2B5EF4-FFF2-40B4-BE49-F238E27FC236}">
                      <a16:creationId xmlns:a16="http://schemas.microsoft.com/office/drawing/2014/main" id="{C4C23F57-99F4-E689-A8E9-566DEEF0D7F5}"/>
                    </a:ext>
                  </a:extLst>
                </p:cNvPr>
                <p:cNvGrpSpPr/>
                <p:nvPr/>
              </p:nvGrpSpPr>
              <p:grpSpPr>
                <a:xfrm>
                  <a:off x="7004240" y="2702254"/>
                  <a:ext cx="765511" cy="1132424"/>
                  <a:chOff x="7004240" y="2702254"/>
                  <a:chExt cx="765511" cy="1132424"/>
                </a:xfrm>
              </p:grpSpPr>
              <p:sp>
                <p:nvSpPr>
                  <p:cNvPr id="2389" name="Freeform: Shape 2388">
                    <a:extLst>
                      <a:ext uri="{FF2B5EF4-FFF2-40B4-BE49-F238E27FC236}">
                        <a16:creationId xmlns:a16="http://schemas.microsoft.com/office/drawing/2014/main" id="{F965CAAE-54B8-E7C9-BE40-EB5A667B851B}"/>
                      </a:ext>
                    </a:extLst>
                  </p:cNvPr>
                  <p:cNvSpPr/>
                  <p:nvPr/>
                </p:nvSpPr>
                <p:spPr>
                  <a:xfrm>
                    <a:off x="7004240" y="2743297"/>
                    <a:ext cx="531143" cy="1091382"/>
                  </a:xfrm>
                  <a:custGeom>
                    <a:avLst/>
                    <a:gdLst>
                      <a:gd name="connsiteX0" fmla="*/ 9808 w 531143"/>
                      <a:gd name="connsiteY0" fmla="*/ 382484 h 1091382"/>
                      <a:gd name="connsiteX1" fmla="*/ 33601 w 531143"/>
                      <a:gd name="connsiteY1" fmla="*/ 215120 h 1091382"/>
                      <a:gd name="connsiteX2" fmla="*/ 93399 w 531143"/>
                      <a:gd name="connsiteY2" fmla="*/ 73960 h 1091382"/>
                      <a:gd name="connsiteX3" fmla="*/ 210604 w 531143"/>
                      <a:gd name="connsiteY3" fmla="*/ 932 h 1091382"/>
                      <a:gd name="connsiteX4" fmla="*/ 333953 w 531143"/>
                      <a:gd name="connsiteY4" fmla="*/ 44689 h 1091382"/>
                      <a:gd name="connsiteX5" fmla="*/ 439652 w 531143"/>
                      <a:gd name="connsiteY5" fmla="*/ 173934 h 1091382"/>
                      <a:gd name="connsiteX6" fmla="*/ 530958 w 531143"/>
                      <a:gd name="connsiteY6" fmla="*/ 333754 h 1091382"/>
                      <a:gd name="connsiteX7" fmla="*/ 528206 w 531143"/>
                      <a:gd name="connsiteY7" fmla="*/ 335278 h 1091382"/>
                      <a:gd name="connsiteX8" fmla="*/ 446548 w 531143"/>
                      <a:gd name="connsiteY8" fmla="*/ 201547 h 1091382"/>
                      <a:gd name="connsiteX9" fmla="*/ 352517 w 531143"/>
                      <a:gd name="connsiteY9" fmla="*/ 87704 h 1091382"/>
                      <a:gd name="connsiteX10" fmla="*/ 235312 w 531143"/>
                      <a:gd name="connsiteY10" fmla="*/ 26725 h 1091382"/>
                      <a:gd name="connsiteX11" fmla="*/ 120612 w 531143"/>
                      <a:gd name="connsiteY11" fmla="*/ 85799 h 1091382"/>
                      <a:gd name="connsiteX12" fmla="*/ 62824 w 531143"/>
                      <a:gd name="connsiteY12" fmla="*/ 221464 h 1091382"/>
                      <a:gd name="connsiteX13" fmla="*/ 39278 w 531143"/>
                      <a:gd name="connsiteY13" fmla="*/ 380817 h 1091382"/>
                      <a:gd name="connsiteX14" fmla="*/ 25381 w 531143"/>
                      <a:gd name="connsiteY14" fmla="*/ 712506 h 1091382"/>
                      <a:gd name="connsiteX15" fmla="*/ 22552 w 531143"/>
                      <a:gd name="connsiteY15" fmla="*/ 900215 h 1091382"/>
                      <a:gd name="connsiteX16" fmla="*/ 21781 w 531143"/>
                      <a:gd name="connsiteY16" fmla="*/ 995323 h 1091382"/>
                      <a:gd name="connsiteX17" fmla="*/ 18113 w 531143"/>
                      <a:gd name="connsiteY17" fmla="*/ 1087020 h 1091382"/>
                      <a:gd name="connsiteX18" fmla="*/ 5969 w 531143"/>
                      <a:gd name="connsiteY18" fmla="*/ 1086724 h 1091382"/>
                      <a:gd name="connsiteX19" fmla="*/ 1769 w 531143"/>
                      <a:gd name="connsiteY19" fmla="*/ 999837 h 1091382"/>
                      <a:gd name="connsiteX20" fmla="*/ 702 w 531143"/>
                      <a:gd name="connsiteY20" fmla="*/ 909683 h 1091382"/>
                      <a:gd name="connsiteX21" fmla="*/ 44 w 531143"/>
                      <a:gd name="connsiteY21" fmla="*/ 734414 h 1091382"/>
                      <a:gd name="connsiteX22" fmla="*/ 9808 w 531143"/>
                      <a:gd name="connsiteY22" fmla="*/ 382484 h 1091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531143" h="1091382">
                        <a:moveTo>
                          <a:pt x="9808" y="382484"/>
                        </a:moveTo>
                        <a:cubicBezTo>
                          <a:pt x="13656" y="326277"/>
                          <a:pt x="20533" y="269994"/>
                          <a:pt x="33601" y="215120"/>
                        </a:cubicBezTo>
                        <a:cubicBezTo>
                          <a:pt x="45403" y="165581"/>
                          <a:pt x="62138" y="114917"/>
                          <a:pt x="93399" y="73960"/>
                        </a:cubicBezTo>
                        <a:cubicBezTo>
                          <a:pt x="121946" y="36555"/>
                          <a:pt x="162951" y="6761"/>
                          <a:pt x="210604" y="932"/>
                        </a:cubicBezTo>
                        <a:cubicBezTo>
                          <a:pt x="256505" y="-4688"/>
                          <a:pt x="299615" y="15771"/>
                          <a:pt x="333953" y="44689"/>
                        </a:cubicBezTo>
                        <a:cubicBezTo>
                          <a:pt x="376492" y="80513"/>
                          <a:pt x="409077" y="127957"/>
                          <a:pt x="439652" y="173934"/>
                        </a:cubicBezTo>
                        <a:cubicBezTo>
                          <a:pt x="473856" y="225360"/>
                          <a:pt x="502955" y="278814"/>
                          <a:pt x="530958" y="333754"/>
                        </a:cubicBezTo>
                        <a:cubicBezTo>
                          <a:pt x="531882" y="335564"/>
                          <a:pt x="529101" y="337088"/>
                          <a:pt x="528206" y="335278"/>
                        </a:cubicBezTo>
                        <a:cubicBezTo>
                          <a:pt x="505108" y="288853"/>
                          <a:pt x="476685" y="243724"/>
                          <a:pt x="446548" y="201547"/>
                        </a:cubicBezTo>
                        <a:cubicBezTo>
                          <a:pt x="418068" y="161694"/>
                          <a:pt x="387636" y="121985"/>
                          <a:pt x="352517" y="87704"/>
                        </a:cubicBezTo>
                        <a:cubicBezTo>
                          <a:pt x="321008" y="56948"/>
                          <a:pt x="280975" y="28173"/>
                          <a:pt x="235312" y="26725"/>
                        </a:cubicBezTo>
                        <a:cubicBezTo>
                          <a:pt x="189887" y="25277"/>
                          <a:pt x="147958" y="50776"/>
                          <a:pt x="120612" y="85799"/>
                        </a:cubicBezTo>
                        <a:cubicBezTo>
                          <a:pt x="90037" y="124947"/>
                          <a:pt x="74473" y="173839"/>
                          <a:pt x="62824" y="221464"/>
                        </a:cubicBezTo>
                        <a:cubicBezTo>
                          <a:pt x="50032" y="273756"/>
                          <a:pt x="43640" y="327239"/>
                          <a:pt x="39278" y="380817"/>
                        </a:cubicBezTo>
                        <a:cubicBezTo>
                          <a:pt x="30305" y="491069"/>
                          <a:pt x="27877" y="601959"/>
                          <a:pt x="25381" y="712506"/>
                        </a:cubicBezTo>
                        <a:cubicBezTo>
                          <a:pt x="23971" y="775066"/>
                          <a:pt x="23124" y="837636"/>
                          <a:pt x="22552" y="900215"/>
                        </a:cubicBezTo>
                        <a:cubicBezTo>
                          <a:pt x="22266" y="931915"/>
                          <a:pt x="22009" y="963623"/>
                          <a:pt x="21781" y="995323"/>
                        </a:cubicBezTo>
                        <a:cubicBezTo>
                          <a:pt x="21552" y="1025869"/>
                          <a:pt x="23152" y="1056835"/>
                          <a:pt x="18113" y="1087020"/>
                        </a:cubicBezTo>
                        <a:cubicBezTo>
                          <a:pt x="17084" y="1093173"/>
                          <a:pt x="7007" y="1092582"/>
                          <a:pt x="5969" y="1086724"/>
                        </a:cubicBezTo>
                        <a:cubicBezTo>
                          <a:pt x="930" y="1058149"/>
                          <a:pt x="2159" y="1028793"/>
                          <a:pt x="1769" y="999837"/>
                        </a:cubicBezTo>
                        <a:cubicBezTo>
                          <a:pt x="1349" y="969786"/>
                          <a:pt x="969" y="939735"/>
                          <a:pt x="702" y="909683"/>
                        </a:cubicBezTo>
                        <a:cubicBezTo>
                          <a:pt x="178" y="851266"/>
                          <a:pt x="-117" y="792840"/>
                          <a:pt x="44" y="734414"/>
                        </a:cubicBezTo>
                        <a:cubicBezTo>
                          <a:pt x="387" y="617180"/>
                          <a:pt x="1797" y="499470"/>
                          <a:pt x="9808" y="38248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390" name="Graphic 6">
                    <a:extLst>
                      <a:ext uri="{FF2B5EF4-FFF2-40B4-BE49-F238E27FC236}">
                        <a16:creationId xmlns:a16="http://schemas.microsoft.com/office/drawing/2014/main" id="{018747B0-C884-54A6-A845-F1BE98D1EFC3}"/>
                      </a:ext>
                    </a:extLst>
                  </p:cNvPr>
                  <p:cNvGrpSpPr/>
                  <p:nvPr/>
                </p:nvGrpSpPr>
                <p:grpSpPr>
                  <a:xfrm>
                    <a:off x="7148024" y="2702254"/>
                    <a:ext cx="621727" cy="666557"/>
                    <a:chOff x="7148024" y="2702254"/>
                    <a:chExt cx="621727" cy="666557"/>
                  </a:xfrm>
                </p:grpSpPr>
                <p:sp>
                  <p:nvSpPr>
                    <p:cNvPr id="2391" name="Freeform: Shape 2390">
                      <a:extLst>
                        <a:ext uri="{FF2B5EF4-FFF2-40B4-BE49-F238E27FC236}">
                          <a16:creationId xmlns:a16="http://schemas.microsoft.com/office/drawing/2014/main" id="{9AC3652D-2F17-B502-A442-4F928D686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8024" y="2702254"/>
                      <a:ext cx="621727" cy="666557"/>
                    </a:xfrm>
                    <a:custGeom>
                      <a:avLst/>
                      <a:gdLst>
                        <a:gd name="connsiteX0" fmla="*/ 23549 w 621727"/>
                        <a:gd name="connsiteY0" fmla="*/ 340392 h 666557"/>
                        <a:gd name="connsiteX1" fmla="*/ 57695 w 621727"/>
                        <a:gd name="connsiteY1" fmla="*/ 244438 h 666557"/>
                        <a:gd name="connsiteX2" fmla="*/ 92214 w 621727"/>
                        <a:gd name="connsiteY2" fmla="*/ 267974 h 666557"/>
                        <a:gd name="connsiteX3" fmla="*/ 47409 w 621727"/>
                        <a:gd name="connsiteY3" fmla="*/ 386484 h 666557"/>
                        <a:gd name="connsiteX4" fmla="*/ 165814 w 621727"/>
                        <a:gd name="connsiteY4" fmla="*/ 500870 h 666557"/>
                        <a:gd name="connsiteX5" fmla="*/ 160470 w 621727"/>
                        <a:gd name="connsiteY5" fmla="*/ 382360 h 666557"/>
                        <a:gd name="connsiteX6" fmla="*/ 216030 w 621727"/>
                        <a:gd name="connsiteY6" fmla="*/ 368205 h 666557"/>
                        <a:gd name="connsiteX7" fmla="*/ 203057 w 621727"/>
                        <a:gd name="connsiteY7" fmla="*/ 520320 h 666557"/>
                        <a:gd name="connsiteX8" fmla="*/ 272265 w 621727"/>
                        <a:gd name="connsiteY8" fmla="*/ 554219 h 666557"/>
                        <a:gd name="connsiteX9" fmla="*/ 260245 w 621727"/>
                        <a:gd name="connsiteY9" fmla="*/ 514109 h 666557"/>
                        <a:gd name="connsiteX10" fmla="*/ 295668 w 621727"/>
                        <a:gd name="connsiteY10" fmla="*/ 450492 h 666557"/>
                        <a:gd name="connsiteX11" fmla="*/ 317690 w 621727"/>
                        <a:gd name="connsiteY11" fmla="*/ 570917 h 666557"/>
                        <a:gd name="connsiteX12" fmla="*/ 390242 w 621727"/>
                        <a:gd name="connsiteY12" fmla="*/ 594005 h 666557"/>
                        <a:gd name="connsiteX13" fmla="*/ 496408 w 621727"/>
                        <a:gd name="connsiteY13" fmla="*/ 666557 h 666557"/>
                        <a:gd name="connsiteX14" fmla="*/ 568750 w 621727"/>
                        <a:gd name="connsiteY14" fmla="*/ 572945 h 666557"/>
                        <a:gd name="connsiteX15" fmla="*/ 474290 w 621727"/>
                        <a:gd name="connsiteY15" fmla="*/ 499965 h 666557"/>
                        <a:gd name="connsiteX16" fmla="*/ 485777 w 621727"/>
                        <a:gd name="connsiteY16" fmla="*/ 415069 h 666557"/>
                        <a:gd name="connsiteX17" fmla="*/ 584818 w 621727"/>
                        <a:gd name="connsiteY17" fmla="*/ 538894 h 666557"/>
                        <a:gd name="connsiteX18" fmla="*/ 621728 w 621727"/>
                        <a:gd name="connsiteY18" fmla="*/ 369425 h 666557"/>
                        <a:gd name="connsiteX19" fmla="*/ 447373 w 621727"/>
                        <a:gd name="connsiteY19" fmla="*/ 225807 h 666557"/>
                        <a:gd name="connsiteX20" fmla="*/ 621414 w 621727"/>
                        <a:gd name="connsiteY20" fmla="*/ 312932 h 666557"/>
                        <a:gd name="connsiteX21" fmla="*/ 615985 w 621727"/>
                        <a:gd name="connsiteY21" fmla="*/ 263678 h 666557"/>
                        <a:gd name="connsiteX22" fmla="*/ 391309 w 621727"/>
                        <a:gd name="connsiteY22" fmla="*/ 145178 h 666557"/>
                        <a:gd name="connsiteX23" fmla="*/ 603325 w 621727"/>
                        <a:gd name="connsiteY23" fmla="*/ 209005 h 666557"/>
                        <a:gd name="connsiteX24" fmla="*/ 567159 w 621727"/>
                        <a:gd name="connsiteY24" fmla="*/ 134119 h 666557"/>
                        <a:gd name="connsiteX25" fmla="*/ 268512 w 621727"/>
                        <a:gd name="connsiteY25" fmla="*/ 5598 h 666557"/>
                        <a:gd name="connsiteX26" fmla="*/ 225783 w 621727"/>
                        <a:gd name="connsiteY26" fmla="*/ 134119 h 666557"/>
                        <a:gd name="connsiteX27" fmla="*/ 23549 w 621727"/>
                        <a:gd name="connsiteY27" fmla="*/ 340392 h 666557"/>
                        <a:gd name="connsiteX28" fmla="*/ 479606 w 621727"/>
                        <a:gd name="connsiteY28" fmla="*/ 327524 h 666557"/>
                        <a:gd name="connsiteX29" fmla="*/ 536203 w 621727"/>
                        <a:gd name="connsiteY29" fmla="*/ 384112 h 666557"/>
                        <a:gd name="connsiteX30" fmla="*/ 479606 w 621727"/>
                        <a:gd name="connsiteY30" fmla="*/ 327524 h 666557"/>
                        <a:gd name="connsiteX31" fmla="*/ 160566 w 621727"/>
                        <a:gd name="connsiteY31" fmla="*/ 227312 h 666557"/>
                        <a:gd name="connsiteX32" fmla="*/ 128124 w 621727"/>
                        <a:gd name="connsiteY32" fmla="*/ 278909 h 666557"/>
                        <a:gd name="connsiteX33" fmla="*/ 160566 w 621727"/>
                        <a:gd name="connsiteY33" fmla="*/ 227312 h 6665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621727" h="666557">
                          <a:moveTo>
                            <a:pt x="23549" y="340392"/>
                          </a:moveTo>
                          <a:cubicBezTo>
                            <a:pt x="29406" y="309227"/>
                            <a:pt x="39931" y="268583"/>
                            <a:pt x="57695" y="244438"/>
                          </a:cubicBezTo>
                          <a:cubicBezTo>
                            <a:pt x="89604" y="201032"/>
                            <a:pt x="124066" y="219911"/>
                            <a:pt x="92214" y="267974"/>
                          </a:cubicBezTo>
                          <a:cubicBezTo>
                            <a:pt x="57429" y="320447"/>
                            <a:pt x="52409" y="361909"/>
                            <a:pt x="47409" y="386484"/>
                          </a:cubicBezTo>
                          <a:cubicBezTo>
                            <a:pt x="47409" y="386484"/>
                            <a:pt x="101063" y="463132"/>
                            <a:pt x="165814" y="500870"/>
                          </a:cubicBezTo>
                          <a:cubicBezTo>
                            <a:pt x="163052" y="471409"/>
                            <a:pt x="154727" y="426079"/>
                            <a:pt x="160470" y="382360"/>
                          </a:cubicBezTo>
                          <a:cubicBezTo>
                            <a:pt x="172910" y="287681"/>
                            <a:pt x="230184" y="292996"/>
                            <a:pt x="216030" y="368205"/>
                          </a:cubicBezTo>
                          <a:cubicBezTo>
                            <a:pt x="204647" y="428527"/>
                            <a:pt x="199980" y="492554"/>
                            <a:pt x="203057" y="520320"/>
                          </a:cubicBezTo>
                          <a:cubicBezTo>
                            <a:pt x="222516" y="535055"/>
                            <a:pt x="255663" y="547723"/>
                            <a:pt x="272265" y="554219"/>
                          </a:cubicBezTo>
                          <a:cubicBezTo>
                            <a:pt x="268541" y="543265"/>
                            <a:pt x="264607" y="530073"/>
                            <a:pt x="260245" y="514109"/>
                          </a:cubicBezTo>
                          <a:cubicBezTo>
                            <a:pt x="237270" y="429213"/>
                            <a:pt x="293858" y="402734"/>
                            <a:pt x="295668" y="450492"/>
                          </a:cubicBezTo>
                          <a:cubicBezTo>
                            <a:pt x="297049" y="489745"/>
                            <a:pt x="312261" y="550600"/>
                            <a:pt x="317690" y="570917"/>
                          </a:cubicBezTo>
                          <a:cubicBezTo>
                            <a:pt x="348751" y="581337"/>
                            <a:pt x="374497" y="588471"/>
                            <a:pt x="390242" y="594005"/>
                          </a:cubicBezTo>
                          <a:cubicBezTo>
                            <a:pt x="455669" y="616980"/>
                            <a:pt x="496408" y="666557"/>
                            <a:pt x="496408" y="666557"/>
                          </a:cubicBezTo>
                          <a:cubicBezTo>
                            <a:pt x="526088" y="640173"/>
                            <a:pt x="550023" y="608159"/>
                            <a:pt x="568750" y="572945"/>
                          </a:cubicBezTo>
                          <a:cubicBezTo>
                            <a:pt x="548967" y="555924"/>
                            <a:pt x="517686" y="530607"/>
                            <a:pt x="474290" y="499965"/>
                          </a:cubicBezTo>
                          <a:cubicBezTo>
                            <a:pt x="392909" y="442520"/>
                            <a:pt x="421207" y="369968"/>
                            <a:pt x="485777" y="415069"/>
                          </a:cubicBezTo>
                          <a:cubicBezTo>
                            <a:pt x="532374" y="447625"/>
                            <a:pt x="568436" y="507937"/>
                            <a:pt x="584818" y="538894"/>
                          </a:cubicBezTo>
                          <a:cubicBezTo>
                            <a:pt x="607269" y="485277"/>
                            <a:pt x="619070" y="426441"/>
                            <a:pt x="621728" y="369425"/>
                          </a:cubicBezTo>
                          <a:cubicBezTo>
                            <a:pt x="557796" y="309427"/>
                            <a:pt x="399719" y="225807"/>
                            <a:pt x="447373" y="225807"/>
                          </a:cubicBezTo>
                          <a:cubicBezTo>
                            <a:pt x="490245" y="225807"/>
                            <a:pt x="586200" y="288681"/>
                            <a:pt x="621414" y="312932"/>
                          </a:cubicBezTo>
                          <a:cubicBezTo>
                            <a:pt x="620452" y="296015"/>
                            <a:pt x="618651" y="279528"/>
                            <a:pt x="615985" y="263678"/>
                          </a:cubicBezTo>
                          <a:cubicBezTo>
                            <a:pt x="555777" y="224206"/>
                            <a:pt x="360143" y="162827"/>
                            <a:pt x="391309" y="145178"/>
                          </a:cubicBezTo>
                          <a:cubicBezTo>
                            <a:pt x="425561" y="125813"/>
                            <a:pt x="562044" y="189002"/>
                            <a:pt x="603325" y="209005"/>
                          </a:cubicBezTo>
                          <a:cubicBezTo>
                            <a:pt x="594286" y="179649"/>
                            <a:pt x="582047" y="154112"/>
                            <a:pt x="567159" y="134119"/>
                          </a:cubicBezTo>
                          <a:cubicBezTo>
                            <a:pt x="483968" y="22743"/>
                            <a:pt x="333959" y="-15633"/>
                            <a:pt x="268512" y="5598"/>
                          </a:cubicBezTo>
                          <a:cubicBezTo>
                            <a:pt x="222202" y="20619"/>
                            <a:pt x="235727" y="138120"/>
                            <a:pt x="225783" y="134119"/>
                          </a:cubicBezTo>
                          <a:cubicBezTo>
                            <a:pt x="39750" y="59253"/>
                            <a:pt x="-44860" y="112173"/>
                            <a:pt x="23549" y="340392"/>
                          </a:cubicBezTo>
                          <a:close/>
                          <a:moveTo>
                            <a:pt x="479606" y="327524"/>
                          </a:moveTo>
                          <a:cubicBezTo>
                            <a:pt x="492797" y="311560"/>
                            <a:pt x="553853" y="358480"/>
                            <a:pt x="536203" y="384112"/>
                          </a:cubicBezTo>
                          <a:cubicBezTo>
                            <a:pt x="518543" y="409754"/>
                            <a:pt x="462584" y="347946"/>
                            <a:pt x="479606" y="327524"/>
                          </a:cubicBezTo>
                          <a:close/>
                          <a:moveTo>
                            <a:pt x="160566" y="227312"/>
                          </a:moveTo>
                          <a:cubicBezTo>
                            <a:pt x="176634" y="237522"/>
                            <a:pt x="152908" y="296882"/>
                            <a:pt x="128124" y="278909"/>
                          </a:cubicBezTo>
                          <a:cubicBezTo>
                            <a:pt x="107064" y="263592"/>
                            <a:pt x="144402" y="216996"/>
                            <a:pt x="160566" y="227312"/>
                          </a:cubicBezTo>
                          <a:close/>
                        </a:path>
                      </a:pathLst>
                    </a:custGeom>
                    <a:solidFill>
                      <a:srgbClr val="3963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2392" name="Freeform: Shape 2391">
                      <a:extLst>
                        <a:ext uri="{FF2B5EF4-FFF2-40B4-BE49-F238E27FC236}">
                          <a16:creationId xmlns:a16="http://schemas.microsoft.com/office/drawing/2014/main" id="{1B146002-5D06-CB2B-2E8C-CEC305DB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052" y="2842027"/>
                      <a:ext cx="348970" cy="471153"/>
                    </a:xfrm>
                    <a:custGeom>
                      <a:avLst/>
                      <a:gdLst>
                        <a:gd name="connsiteX0" fmla="*/ 45902 w 348970"/>
                        <a:gd name="connsiteY0" fmla="*/ 105731 h 471153"/>
                        <a:gd name="connsiteX1" fmla="*/ 72648 w 348970"/>
                        <a:gd name="connsiteY1" fmla="*/ 56658 h 471153"/>
                        <a:gd name="connsiteX2" fmla="*/ 103386 w 348970"/>
                        <a:gd name="connsiteY2" fmla="*/ 12082 h 471153"/>
                        <a:gd name="connsiteX3" fmla="*/ 95433 w 348970"/>
                        <a:gd name="connsiteY3" fmla="*/ 2290 h 471153"/>
                        <a:gd name="connsiteX4" fmla="*/ 97366 w 348970"/>
                        <a:gd name="connsiteY4" fmla="*/ 442 h 471153"/>
                        <a:gd name="connsiteX5" fmla="*/ 106481 w 348970"/>
                        <a:gd name="connsiteY5" fmla="*/ 11243 h 471153"/>
                        <a:gd name="connsiteX6" fmla="*/ 107767 w 348970"/>
                        <a:gd name="connsiteY6" fmla="*/ 12767 h 471153"/>
                        <a:gd name="connsiteX7" fmla="*/ 140429 w 348970"/>
                        <a:gd name="connsiteY7" fmla="*/ 55220 h 471153"/>
                        <a:gd name="connsiteX8" fmla="*/ 194464 w 348970"/>
                        <a:gd name="connsiteY8" fmla="*/ 70870 h 471153"/>
                        <a:gd name="connsiteX9" fmla="*/ 248528 w 348970"/>
                        <a:gd name="connsiteY9" fmla="*/ 90815 h 471153"/>
                        <a:gd name="connsiteX10" fmla="*/ 247613 w 348970"/>
                        <a:gd name="connsiteY10" fmla="*/ 93834 h 471153"/>
                        <a:gd name="connsiteX11" fmla="*/ 194007 w 348970"/>
                        <a:gd name="connsiteY11" fmla="*/ 72384 h 471153"/>
                        <a:gd name="connsiteX12" fmla="*/ 141791 w 348970"/>
                        <a:gd name="connsiteY12" fmla="*/ 57144 h 471153"/>
                        <a:gd name="connsiteX13" fmla="*/ 158402 w 348970"/>
                        <a:gd name="connsiteY13" fmla="*/ 81452 h 471153"/>
                        <a:gd name="connsiteX14" fmla="*/ 253938 w 348970"/>
                        <a:gd name="connsiteY14" fmla="*/ 120428 h 471153"/>
                        <a:gd name="connsiteX15" fmla="*/ 348226 w 348970"/>
                        <a:gd name="connsiteY15" fmla="*/ 171473 h 471153"/>
                        <a:gd name="connsiteX16" fmla="*/ 346568 w 348970"/>
                        <a:gd name="connsiteY16" fmla="*/ 174149 h 471153"/>
                        <a:gd name="connsiteX17" fmla="*/ 252795 w 348970"/>
                        <a:gd name="connsiteY17" fmla="*/ 125610 h 471153"/>
                        <a:gd name="connsiteX18" fmla="*/ 161736 w 348970"/>
                        <a:gd name="connsiteY18" fmla="*/ 86767 h 471153"/>
                        <a:gd name="connsiteX19" fmla="*/ 344187 w 348970"/>
                        <a:gd name="connsiteY19" fmla="*/ 468796 h 471153"/>
                        <a:gd name="connsiteX20" fmla="*/ 341425 w 348970"/>
                        <a:gd name="connsiteY20" fmla="*/ 470320 h 471153"/>
                        <a:gd name="connsiteX21" fmla="*/ 281160 w 348970"/>
                        <a:gd name="connsiteY21" fmla="*/ 338913 h 471153"/>
                        <a:gd name="connsiteX22" fmla="*/ 227030 w 348970"/>
                        <a:gd name="connsiteY22" fmla="*/ 221022 h 471153"/>
                        <a:gd name="connsiteX23" fmla="*/ 210646 w 348970"/>
                        <a:gd name="connsiteY23" fmla="*/ 186646 h 471153"/>
                        <a:gd name="connsiteX24" fmla="*/ 223000 w 348970"/>
                        <a:gd name="connsiteY24" fmla="*/ 376975 h 471153"/>
                        <a:gd name="connsiteX25" fmla="*/ 219895 w 348970"/>
                        <a:gd name="connsiteY25" fmla="*/ 377318 h 471153"/>
                        <a:gd name="connsiteX26" fmla="*/ 204065 w 348970"/>
                        <a:gd name="connsiteY26" fmla="*/ 174988 h 471153"/>
                        <a:gd name="connsiteX27" fmla="*/ 204436 w 348970"/>
                        <a:gd name="connsiteY27" fmla="*/ 174111 h 471153"/>
                        <a:gd name="connsiteX28" fmla="*/ 162974 w 348970"/>
                        <a:gd name="connsiteY28" fmla="*/ 97873 h 471153"/>
                        <a:gd name="connsiteX29" fmla="*/ 99594 w 348970"/>
                        <a:gd name="connsiteY29" fmla="*/ 280934 h 471153"/>
                        <a:gd name="connsiteX30" fmla="*/ 96575 w 348970"/>
                        <a:gd name="connsiteY30" fmla="*/ 280020 h 471153"/>
                        <a:gd name="connsiteX31" fmla="*/ 160288 w 348970"/>
                        <a:gd name="connsiteY31" fmla="*/ 93406 h 471153"/>
                        <a:gd name="connsiteX32" fmla="*/ 106777 w 348970"/>
                        <a:gd name="connsiteY32" fmla="*/ 16273 h 471153"/>
                        <a:gd name="connsiteX33" fmla="*/ 77916 w 348970"/>
                        <a:gd name="connsiteY33" fmla="*/ 61964 h 471153"/>
                        <a:gd name="connsiteX34" fmla="*/ 50665 w 348970"/>
                        <a:gd name="connsiteY34" fmla="*/ 106617 h 471153"/>
                        <a:gd name="connsiteX35" fmla="*/ 3145 w 348970"/>
                        <a:gd name="connsiteY35" fmla="*/ 207049 h 471153"/>
                        <a:gd name="connsiteX36" fmla="*/ 125 w 348970"/>
                        <a:gd name="connsiteY36" fmla="*/ 206134 h 471153"/>
                        <a:gd name="connsiteX37" fmla="*/ 45902 w 348970"/>
                        <a:gd name="connsiteY37" fmla="*/ 105731 h 4711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</a:cxnLst>
                      <a:rect l="l" t="t" r="r" b="b"/>
                      <a:pathLst>
                        <a:path w="348970" h="471153">
                          <a:moveTo>
                            <a:pt x="45902" y="105731"/>
                          </a:moveTo>
                          <a:cubicBezTo>
                            <a:pt x="54313" y="89129"/>
                            <a:pt x="63066" y="72622"/>
                            <a:pt x="72648" y="56658"/>
                          </a:cubicBezTo>
                          <a:cubicBezTo>
                            <a:pt x="81764" y="41466"/>
                            <a:pt x="91479" y="25293"/>
                            <a:pt x="103386" y="12082"/>
                          </a:cubicBezTo>
                          <a:cubicBezTo>
                            <a:pt x="100728" y="8824"/>
                            <a:pt x="98166" y="5490"/>
                            <a:pt x="95433" y="2290"/>
                          </a:cubicBezTo>
                          <a:cubicBezTo>
                            <a:pt x="94318" y="985"/>
                            <a:pt x="96232" y="-853"/>
                            <a:pt x="97366" y="442"/>
                          </a:cubicBezTo>
                          <a:cubicBezTo>
                            <a:pt x="100490" y="3995"/>
                            <a:pt x="103452" y="7643"/>
                            <a:pt x="106481" y="11243"/>
                          </a:cubicBezTo>
                          <a:cubicBezTo>
                            <a:pt x="107072" y="11586"/>
                            <a:pt x="107548" y="12082"/>
                            <a:pt x="107767" y="12767"/>
                          </a:cubicBezTo>
                          <a:cubicBezTo>
                            <a:pt x="119274" y="26540"/>
                            <a:pt x="130094" y="40733"/>
                            <a:pt x="140429" y="55220"/>
                          </a:cubicBezTo>
                          <a:cubicBezTo>
                            <a:pt x="158707" y="59087"/>
                            <a:pt x="176785" y="64945"/>
                            <a:pt x="194464" y="70870"/>
                          </a:cubicBezTo>
                          <a:cubicBezTo>
                            <a:pt x="212714" y="76985"/>
                            <a:pt x="230792" y="83328"/>
                            <a:pt x="248528" y="90815"/>
                          </a:cubicBezTo>
                          <a:cubicBezTo>
                            <a:pt x="250385" y="91596"/>
                            <a:pt x="249461" y="94644"/>
                            <a:pt x="247613" y="93834"/>
                          </a:cubicBezTo>
                          <a:cubicBezTo>
                            <a:pt x="230039" y="86062"/>
                            <a:pt x="212218" y="78537"/>
                            <a:pt x="194007" y="72384"/>
                          </a:cubicBezTo>
                          <a:cubicBezTo>
                            <a:pt x="176785" y="66565"/>
                            <a:pt x="159259" y="62088"/>
                            <a:pt x="141791" y="57144"/>
                          </a:cubicBezTo>
                          <a:cubicBezTo>
                            <a:pt x="147477" y="65164"/>
                            <a:pt x="153049" y="73241"/>
                            <a:pt x="158402" y="81452"/>
                          </a:cubicBezTo>
                          <a:cubicBezTo>
                            <a:pt x="191168" y="90882"/>
                            <a:pt x="223220" y="105836"/>
                            <a:pt x="253938" y="120428"/>
                          </a:cubicBezTo>
                          <a:cubicBezTo>
                            <a:pt x="286218" y="135764"/>
                            <a:pt x="317298" y="153585"/>
                            <a:pt x="348226" y="171473"/>
                          </a:cubicBezTo>
                          <a:cubicBezTo>
                            <a:pt x="349979" y="172482"/>
                            <a:pt x="348311" y="175197"/>
                            <a:pt x="346568" y="174149"/>
                          </a:cubicBezTo>
                          <a:cubicBezTo>
                            <a:pt x="316288" y="156023"/>
                            <a:pt x="284732" y="140564"/>
                            <a:pt x="252795" y="125610"/>
                          </a:cubicBezTo>
                          <a:cubicBezTo>
                            <a:pt x="222877" y="111599"/>
                            <a:pt x="191902" y="100102"/>
                            <a:pt x="161736" y="86767"/>
                          </a:cubicBezTo>
                          <a:cubicBezTo>
                            <a:pt x="237698" y="205325"/>
                            <a:pt x="283284" y="342132"/>
                            <a:pt x="344187" y="468796"/>
                          </a:cubicBezTo>
                          <a:cubicBezTo>
                            <a:pt x="345073" y="470643"/>
                            <a:pt x="342197" y="472158"/>
                            <a:pt x="341425" y="470320"/>
                          </a:cubicBezTo>
                          <a:cubicBezTo>
                            <a:pt x="322832" y="425895"/>
                            <a:pt x="301411" y="382614"/>
                            <a:pt x="281160" y="338913"/>
                          </a:cubicBezTo>
                          <a:cubicBezTo>
                            <a:pt x="262977" y="299679"/>
                            <a:pt x="245232" y="260246"/>
                            <a:pt x="227030" y="221022"/>
                          </a:cubicBezTo>
                          <a:cubicBezTo>
                            <a:pt x="221705" y="209544"/>
                            <a:pt x="216219" y="198086"/>
                            <a:pt x="210646" y="186646"/>
                          </a:cubicBezTo>
                          <a:cubicBezTo>
                            <a:pt x="213971" y="249978"/>
                            <a:pt x="212628" y="314395"/>
                            <a:pt x="223000" y="376975"/>
                          </a:cubicBezTo>
                          <a:cubicBezTo>
                            <a:pt x="223372" y="379213"/>
                            <a:pt x="220048" y="379613"/>
                            <a:pt x="219895" y="377318"/>
                          </a:cubicBezTo>
                          <a:cubicBezTo>
                            <a:pt x="215504" y="309652"/>
                            <a:pt x="203579" y="243034"/>
                            <a:pt x="204065" y="174988"/>
                          </a:cubicBezTo>
                          <a:cubicBezTo>
                            <a:pt x="204065" y="174597"/>
                            <a:pt x="204332" y="174425"/>
                            <a:pt x="204436" y="174111"/>
                          </a:cubicBezTo>
                          <a:cubicBezTo>
                            <a:pt x="191539" y="148241"/>
                            <a:pt x="177804" y="122705"/>
                            <a:pt x="162974" y="97873"/>
                          </a:cubicBezTo>
                          <a:cubicBezTo>
                            <a:pt x="137790" y="157128"/>
                            <a:pt x="111339" y="217297"/>
                            <a:pt x="99594" y="280934"/>
                          </a:cubicBezTo>
                          <a:cubicBezTo>
                            <a:pt x="99233" y="282887"/>
                            <a:pt x="96042" y="282020"/>
                            <a:pt x="96575" y="280020"/>
                          </a:cubicBezTo>
                          <a:cubicBezTo>
                            <a:pt x="113692" y="216231"/>
                            <a:pt x="129551" y="152356"/>
                            <a:pt x="160288" y="93406"/>
                          </a:cubicBezTo>
                          <a:cubicBezTo>
                            <a:pt x="144048" y="66574"/>
                            <a:pt x="126341" y="40723"/>
                            <a:pt x="106777" y="16273"/>
                          </a:cubicBezTo>
                          <a:cubicBezTo>
                            <a:pt x="98347" y="32017"/>
                            <a:pt x="87507" y="46914"/>
                            <a:pt x="77916" y="61964"/>
                          </a:cubicBezTo>
                          <a:cubicBezTo>
                            <a:pt x="68534" y="76680"/>
                            <a:pt x="59332" y="91472"/>
                            <a:pt x="50665" y="106617"/>
                          </a:cubicBezTo>
                          <a:cubicBezTo>
                            <a:pt x="32139" y="138983"/>
                            <a:pt x="15861" y="171997"/>
                            <a:pt x="3145" y="207049"/>
                          </a:cubicBezTo>
                          <a:cubicBezTo>
                            <a:pt x="2449" y="208973"/>
                            <a:pt x="-656" y="207972"/>
                            <a:pt x="125" y="206134"/>
                          </a:cubicBezTo>
                          <a:cubicBezTo>
                            <a:pt x="14612" y="172406"/>
                            <a:pt x="29300" y="138497"/>
                            <a:pt x="45902" y="10573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393" name="Graphic 6">
                  <a:extLst>
                    <a:ext uri="{FF2B5EF4-FFF2-40B4-BE49-F238E27FC236}">
                      <a16:creationId xmlns:a16="http://schemas.microsoft.com/office/drawing/2014/main" id="{F5624ABF-88E6-031F-EF7C-518F5FD730DE}"/>
                    </a:ext>
                  </a:extLst>
                </p:cNvPr>
                <p:cNvGrpSpPr/>
                <p:nvPr/>
              </p:nvGrpSpPr>
              <p:grpSpPr>
                <a:xfrm>
                  <a:off x="6484838" y="2866170"/>
                  <a:ext cx="659979" cy="974174"/>
                  <a:chOff x="6484838" y="2866170"/>
                  <a:chExt cx="659979" cy="974174"/>
                </a:xfrm>
              </p:grpSpPr>
              <p:sp>
                <p:nvSpPr>
                  <p:cNvPr id="2394" name="Freeform: Shape 2393">
                    <a:extLst>
                      <a:ext uri="{FF2B5EF4-FFF2-40B4-BE49-F238E27FC236}">
                        <a16:creationId xmlns:a16="http://schemas.microsoft.com/office/drawing/2014/main" id="{64B0FCAA-CDB4-96FF-D84A-BAD5BF799108}"/>
                      </a:ext>
                    </a:extLst>
                  </p:cNvPr>
                  <p:cNvSpPr/>
                  <p:nvPr/>
                </p:nvSpPr>
                <p:spPr>
                  <a:xfrm>
                    <a:off x="6733647" y="2978972"/>
                    <a:ext cx="411169" cy="861373"/>
                  </a:xfrm>
                  <a:custGeom>
                    <a:avLst/>
                    <a:gdLst>
                      <a:gd name="connsiteX0" fmla="*/ 432 w 411169"/>
                      <a:gd name="connsiteY0" fmla="*/ 112948 h 861373"/>
                      <a:gd name="connsiteX1" fmla="*/ 181197 w 411169"/>
                      <a:gd name="connsiteY1" fmla="*/ 0 h 861373"/>
                      <a:gd name="connsiteX2" fmla="*/ 338179 w 411169"/>
                      <a:gd name="connsiteY2" fmla="*/ 119082 h 861373"/>
                      <a:gd name="connsiteX3" fmla="*/ 390967 w 411169"/>
                      <a:gd name="connsiteY3" fmla="*/ 323364 h 861373"/>
                      <a:gd name="connsiteX4" fmla="*/ 410245 w 411169"/>
                      <a:gd name="connsiteY4" fmla="*/ 574520 h 861373"/>
                      <a:gd name="connsiteX5" fmla="*/ 410226 w 411169"/>
                      <a:gd name="connsiteY5" fmla="*/ 714461 h 861373"/>
                      <a:gd name="connsiteX6" fmla="*/ 399549 w 411169"/>
                      <a:gd name="connsiteY6" fmla="*/ 855660 h 861373"/>
                      <a:gd name="connsiteX7" fmla="*/ 385661 w 411169"/>
                      <a:gd name="connsiteY7" fmla="*/ 855336 h 861373"/>
                      <a:gd name="connsiteX8" fmla="*/ 385261 w 411169"/>
                      <a:gd name="connsiteY8" fmla="*/ 737330 h 861373"/>
                      <a:gd name="connsiteX9" fmla="*/ 383442 w 411169"/>
                      <a:gd name="connsiteY9" fmla="*/ 621240 h 861373"/>
                      <a:gd name="connsiteX10" fmla="*/ 365687 w 411169"/>
                      <a:gd name="connsiteY10" fmla="*/ 387106 h 861373"/>
                      <a:gd name="connsiteX11" fmla="*/ 330959 w 411169"/>
                      <a:gd name="connsiteY11" fmla="*/ 183738 h 861373"/>
                      <a:gd name="connsiteX12" fmla="*/ 218268 w 411169"/>
                      <a:gd name="connsiteY12" fmla="*/ 30890 h 861373"/>
                      <a:gd name="connsiteX13" fmla="*/ 2851 w 411169"/>
                      <a:gd name="connsiteY13" fmla="*/ 114939 h 861373"/>
                      <a:gd name="connsiteX14" fmla="*/ 432 w 411169"/>
                      <a:gd name="connsiteY14" fmla="*/ 112948 h 861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1169" h="861373">
                        <a:moveTo>
                          <a:pt x="432" y="112948"/>
                        </a:moveTo>
                        <a:cubicBezTo>
                          <a:pt x="49180" y="64056"/>
                          <a:pt x="105854" y="-124"/>
                          <a:pt x="181197" y="0"/>
                        </a:cubicBezTo>
                        <a:cubicBezTo>
                          <a:pt x="253911" y="124"/>
                          <a:pt x="307441" y="58684"/>
                          <a:pt x="338179" y="119082"/>
                        </a:cubicBezTo>
                        <a:cubicBezTo>
                          <a:pt x="370335" y="182252"/>
                          <a:pt x="381879" y="253813"/>
                          <a:pt x="390967" y="323364"/>
                        </a:cubicBezTo>
                        <a:cubicBezTo>
                          <a:pt x="401844" y="406632"/>
                          <a:pt x="407873" y="490585"/>
                          <a:pt x="410245" y="574520"/>
                        </a:cubicBezTo>
                        <a:cubicBezTo>
                          <a:pt x="411569" y="621145"/>
                          <a:pt x="411388" y="667827"/>
                          <a:pt x="410226" y="714461"/>
                        </a:cubicBezTo>
                        <a:cubicBezTo>
                          <a:pt x="409064" y="761505"/>
                          <a:pt x="407921" y="809244"/>
                          <a:pt x="399549" y="855660"/>
                        </a:cubicBezTo>
                        <a:cubicBezTo>
                          <a:pt x="398187" y="863194"/>
                          <a:pt x="386118" y="863470"/>
                          <a:pt x="385661" y="855336"/>
                        </a:cubicBezTo>
                        <a:cubicBezTo>
                          <a:pt x="383461" y="816083"/>
                          <a:pt x="385042" y="776621"/>
                          <a:pt x="385261" y="737330"/>
                        </a:cubicBezTo>
                        <a:cubicBezTo>
                          <a:pt x="385470" y="698631"/>
                          <a:pt x="384861" y="659921"/>
                          <a:pt x="383442" y="621240"/>
                        </a:cubicBezTo>
                        <a:cubicBezTo>
                          <a:pt x="380575" y="542992"/>
                          <a:pt x="374879" y="464868"/>
                          <a:pt x="365687" y="387106"/>
                        </a:cubicBezTo>
                        <a:cubicBezTo>
                          <a:pt x="357667" y="319193"/>
                          <a:pt x="351295" y="249355"/>
                          <a:pt x="330959" y="183738"/>
                        </a:cubicBezTo>
                        <a:cubicBezTo>
                          <a:pt x="312633" y="124568"/>
                          <a:pt x="278257" y="56884"/>
                          <a:pt x="218268" y="30890"/>
                        </a:cubicBezTo>
                        <a:cubicBezTo>
                          <a:pt x="136401" y="-4581"/>
                          <a:pt x="56429" y="60208"/>
                          <a:pt x="2851" y="114939"/>
                        </a:cubicBezTo>
                        <a:cubicBezTo>
                          <a:pt x="1461" y="116377"/>
                          <a:pt x="-997" y="114376"/>
                          <a:pt x="432" y="11294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395" name="Graphic 6">
                    <a:extLst>
                      <a:ext uri="{FF2B5EF4-FFF2-40B4-BE49-F238E27FC236}">
                        <a16:creationId xmlns:a16="http://schemas.microsoft.com/office/drawing/2014/main" id="{3B5E172B-B6DA-47B1-0A8D-674D9AE8289E}"/>
                      </a:ext>
                    </a:extLst>
                  </p:cNvPr>
                  <p:cNvGrpSpPr/>
                  <p:nvPr/>
                </p:nvGrpSpPr>
                <p:grpSpPr>
                  <a:xfrm>
                    <a:off x="6484838" y="2866170"/>
                    <a:ext cx="533940" cy="563922"/>
                    <a:chOff x="6484838" y="2866170"/>
                    <a:chExt cx="533940" cy="563922"/>
                  </a:xfrm>
                </p:grpSpPr>
                <p:sp>
                  <p:nvSpPr>
                    <p:cNvPr id="2396" name="Freeform: Shape 2395">
                      <a:extLst>
                        <a:ext uri="{FF2B5EF4-FFF2-40B4-BE49-F238E27FC236}">
                          <a16:creationId xmlns:a16="http://schemas.microsoft.com/office/drawing/2014/main" id="{43A9E593-8104-FABF-6106-4BF32E768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4838" y="2866170"/>
                      <a:ext cx="533940" cy="563922"/>
                    </a:xfrm>
                    <a:custGeom>
                      <a:avLst/>
                      <a:gdLst>
                        <a:gd name="connsiteX0" fmla="*/ 515 w 533940"/>
                        <a:gd name="connsiteY0" fmla="*/ 335001 h 563922"/>
                        <a:gd name="connsiteX1" fmla="*/ 515 w 533940"/>
                        <a:gd name="connsiteY1" fmla="*/ 335106 h 563922"/>
                        <a:gd name="connsiteX2" fmla="*/ 2135 w 533940"/>
                        <a:gd name="connsiteY2" fmla="*/ 364633 h 563922"/>
                        <a:gd name="connsiteX3" fmla="*/ 82030 w 533940"/>
                        <a:gd name="connsiteY3" fmla="*/ 331534 h 563922"/>
                        <a:gd name="connsiteX4" fmla="*/ 100594 w 533940"/>
                        <a:gd name="connsiteY4" fmla="*/ 378997 h 563922"/>
                        <a:gd name="connsiteX5" fmla="*/ 5649 w 533940"/>
                        <a:gd name="connsiteY5" fmla="*/ 398018 h 563922"/>
                        <a:gd name="connsiteX6" fmla="*/ 45835 w 533940"/>
                        <a:gd name="connsiteY6" fmla="*/ 563839 h 563922"/>
                        <a:gd name="connsiteX7" fmla="*/ 228658 w 533940"/>
                        <a:gd name="connsiteY7" fmla="*/ 540731 h 563922"/>
                        <a:gd name="connsiteX8" fmla="*/ 192225 w 533940"/>
                        <a:gd name="connsiteY8" fmla="*/ 451416 h 563922"/>
                        <a:gd name="connsiteX9" fmla="*/ 245108 w 533940"/>
                        <a:gd name="connsiteY9" fmla="*/ 537388 h 563922"/>
                        <a:gd name="connsiteX10" fmla="*/ 378087 w 533940"/>
                        <a:gd name="connsiteY10" fmla="*/ 500793 h 563922"/>
                        <a:gd name="connsiteX11" fmla="*/ 318584 w 533940"/>
                        <a:gd name="connsiteY11" fmla="*/ 427698 h 563922"/>
                        <a:gd name="connsiteX12" fmla="*/ 396270 w 533940"/>
                        <a:gd name="connsiteY12" fmla="*/ 493430 h 563922"/>
                        <a:gd name="connsiteX13" fmla="*/ 453744 w 533940"/>
                        <a:gd name="connsiteY13" fmla="*/ 461398 h 563922"/>
                        <a:gd name="connsiteX14" fmla="*/ 325832 w 533940"/>
                        <a:gd name="connsiteY14" fmla="*/ 345345 h 563922"/>
                        <a:gd name="connsiteX15" fmla="*/ 474374 w 533940"/>
                        <a:gd name="connsiteY15" fmla="*/ 442834 h 563922"/>
                        <a:gd name="connsiteX16" fmla="*/ 532944 w 533940"/>
                        <a:gd name="connsiteY16" fmla="*/ 257496 h 563922"/>
                        <a:gd name="connsiteX17" fmla="*/ 413339 w 533940"/>
                        <a:gd name="connsiteY17" fmla="*/ 230721 h 563922"/>
                        <a:gd name="connsiteX18" fmla="*/ 527924 w 533940"/>
                        <a:gd name="connsiteY18" fmla="*/ 223759 h 563922"/>
                        <a:gd name="connsiteX19" fmla="*/ 499225 w 533940"/>
                        <a:gd name="connsiteY19" fmla="*/ 155798 h 563922"/>
                        <a:gd name="connsiteX20" fmla="*/ 315831 w 533940"/>
                        <a:gd name="connsiteY20" fmla="*/ 171581 h 563922"/>
                        <a:gd name="connsiteX21" fmla="*/ 277921 w 533940"/>
                        <a:gd name="connsiteY21" fmla="*/ 8741 h 563922"/>
                        <a:gd name="connsiteX22" fmla="*/ 140219 w 533940"/>
                        <a:gd name="connsiteY22" fmla="*/ 26715 h 563922"/>
                        <a:gd name="connsiteX23" fmla="*/ 221457 w 533940"/>
                        <a:gd name="connsiteY23" fmla="*/ 59681 h 563922"/>
                        <a:gd name="connsiteX24" fmla="*/ 191844 w 533940"/>
                        <a:gd name="connsiteY24" fmla="*/ 88570 h 563922"/>
                        <a:gd name="connsiteX25" fmla="*/ 109319 w 533940"/>
                        <a:gd name="connsiteY25" fmla="*/ 48737 h 563922"/>
                        <a:gd name="connsiteX26" fmla="*/ 59447 w 533940"/>
                        <a:gd name="connsiteY26" fmla="*/ 103943 h 563922"/>
                        <a:gd name="connsiteX27" fmla="*/ 44883 w 533940"/>
                        <a:gd name="connsiteY27" fmla="*/ 126899 h 563922"/>
                        <a:gd name="connsiteX28" fmla="*/ 206589 w 533940"/>
                        <a:gd name="connsiteY28" fmla="*/ 129823 h 563922"/>
                        <a:gd name="connsiteX29" fmla="*/ 181490 w 533940"/>
                        <a:gd name="connsiteY29" fmla="*/ 197584 h 563922"/>
                        <a:gd name="connsiteX30" fmla="*/ 26280 w 533940"/>
                        <a:gd name="connsiteY30" fmla="*/ 163351 h 563922"/>
                        <a:gd name="connsiteX31" fmla="*/ 20 w 533940"/>
                        <a:gd name="connsiteY31" fmla="*/ 318180 h 563922"/>
                        <a:gd name="connsiteX32" fmla="*/ 88726 w 533940"/>
                        <a:gd name="connsiteY32" fmla="*/ 275603 h 563922"/>
                        <a:gd name="connsiteX33" fmla="*/ 100861 w 533940"/>
                        <a:gd name="connsiteY33" fmla="*/ 302178 h 563922"/>
                        <a:gd name="connsiteX34" fmla="*/ 515 w 533940"/>
                        <a:gd name="connsiteY34" fmla="*/ 335001 h 563922"/>
                        <a:gd name="connsiteX35" fmla="*/ 72944 w 533940"/>
                        <a:gd name="connsiteY35" fmla="*/ 239417 h 563922"/>
                        <a:gd name="connsiteX36" fmla="*/ 118092 w 533940"/>
                        <a:gd name="connsiteY36" fmla="*/ 230235 h 563922"/>
                        <a:gd name="connsiteX37" fmla="*/ 72944 w 533940"/>
                        <a:gd name="connsiteY37" fmla="*/ 239417 h 563922"/>
                        <a:gd name="connsiteX38" fmla="*/ 434188 w 533940"/>
                        <a:gd name="connsiteY38" fmla="*/ 346240 h 563922"/>
                        <a:gd name="connsiteX39" fmla="*/ 463849 w 533940"/>
                        <a:gd name="connsiteY39" fmla="*/ 360795 h 563922"/>
                        <a:gd name="connsiteX40" fmla="*/ 434188 w 533940"/>
                        <a:gd name="connsiteY40" fmla="*/ 346240 h 563922"/>
                        <a:gd name="connsiteX41" fmla="*/ 234745 w 533940"/>
                        <a:gd name="connsiteY41" fmla="*/ 413916 h 563922"/>
                        <a:gd name="connsiteX42" fmla="*/ 265044 w 533940"/>
                        <a:gd name="connsiteY42" fmla="*/ 468599 h 563922"/>
                        <a:gd name="connsiteX43" fmla="*/ 234745 w 533940"/>
                        <a:gd name="connsiteY43" fmla="*/ 413916 h 563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533940" h="563922">
                          <a:moveTo>
                            <a:pt x="515" y="335001"/>
                          </a:moveTo>
                          <a:lnTo>
                            <a:pt x="515" y="335106"/>
                          </a:lnTo>
                          <a:cubicBezTo>
                            <a:pt x="887" y="345097"/>
                            <a:pt x="1468" y="354975"/>
                            <a:pt x="2135" y="364633"/>
                          </a:cubicBezTo>
                          <a:cubicBezTo>
                            <a:pt x="24394" y="348984"/>
                            <a:pt x="52360" y="334763"/>
                            <a:pt x="82030" y="331534"/>
                          </a:cubicBezTo>
                          <a:cubicBezTo>
                            <a:pt x="151230" y="324181"/>
                            <a:pt x="146819" y="376787"/>
                            <a:pt x="100594" y="378997"/>
                          </a:cubicBezTo>
                          <a:cubicBezTo>
                            <a:pt x="56494" y="381102"/>
                            <a:pt x="26928" y="388579"/>
                            <a:pt x="5649" y="398018"/>
                          </a:cubicBezTo>
                          <a:cubicBezTo>
                            <a:pt x="16937" y="489392"/>
                            <a:pt x="42064" y="562839"/>
                            <a:pt x="45835" y="563839"/>
                          </a:cubicBezTo>
                          <a:cubicBezTo>
                            <a:pt x="49607" y="564725"/>
                            <a:pt x="134199" y="558658"/>
                            <a:pt x="228658" y="540731"/>
                          </a:cubicBezTo>
                          <a:cubicBezTo>
                            <a:pt x="211465" y="504070"/>
                            <a:pt x="172289" y="455349"/>
                            <a:pt x="192225" y="451416"/>
                          </a:cubicBezTo>
                          <a:cubicBezTo>
                            <a:pt x="212694" y="447348"/>
                            <a:pt x="234049" y="490849"/>
                            <a:pt x="245108" y="537388"/>
                          </a:cubicBezTo>
                          <a:cubicBezTo>
                            <a:pt x="290676" y="528187"/>
                            <a:pt x="337605" y="516147"/>
                            <a:pt x="378087" y="500793"/>
                          </a:cubicBezTo>
                          <a:cubicBezTo>
                            <a:pt x="347654" y="474447"/>
                            <a:pt x="300610" y="441653"/>
                            <a:pt x="318584" y="427698"/>
                          </a:cubicBezTo>
                          <a:cubicBezTo>
                            <a:pt x="336548" y="413630"/>
                            <a:pt x="373905" y="459883"/>
                            <a:pt x="396270" y="493430"/>
                          </a:cubicBezTo>
                          <a:cubicBezTo>
                            <a:pt x="418501" y="483953"/>
                            <a:pt x="438227" y="473323"/>
                            <a:pt x="453744" y="461398"/>
                          </a:cubicBezTo>
                          <a:cubicBezTo>
                            <a:pt x="412739" y="401162"/>
                            <a:pt x="312792" y="388894"/>
                            <a:pt x="325832" y="345345"/>
                          </a:cubicBezTo>
                          <a:cubicBezTo>
                            <a:pt x="339158" y="300940"/>
                            <a:pt x="432389" y="362195"/>
                            <a:pt x="474374" y="442834"/>
                          </a:cubicBezTo>
                          <a:cubicBezTo>
                            <a:pt x="523695" y="391703"/>
                            <a:pt x="538135" y="319332"/>
                            <a:pt x="532944" y="257496"/>
                          </a:cubicBezTo>
                          <a:cubicBezTo>
                            <a:pt x="490005" y="252514"/>
                            <a:pt x="407357" y="261573"/>
                            <a:pt x="413339" y="230721"/>
                          </a:cubicBezTo>
                          <a:cubicBezTo>
                            <a:pt x="418968" y="201375"/>
                            <a:pt x="479032" y="205747"/>
                            <a:pt x="527924" y="223759"/>
                          </a:cubicBezTo>
                          <a:cubicBezTo>
                            <a:pt x="521895" y="195717"/>
                            <a:pt x="511703" y="171819"/>
                            <a:pt x="499225" y="155798"/>
                          </a:cubicBezTo>
                          <a:cubicBezTo>
                            <a:pt x="453953" y="97676"/>
                            <a:pt x="315831" y="171581"/>
                            <a:pt x="315831" y="171581"/>
                          </a:cubicBezTo>
                          <a:cubicBezTo>
                            <a:pt x="315831" y="171581"/>
                            <a:pt x="330614" y="32744"/>
                            <a:pt x="277921" y="8741"/>
                          </a:cubicBezTo>
                          <a:cubicBezTo>
                            <a:pt x="247556" y="-5041"/>
                            <a:pt x="193987" y="-4927"/>
                            <a:pt x="140219" y="26715"/>
                          </a:cubicBezTo>
                          <a:cubicBezTo>
                            <a:pt x="170375" y="29220"/>
                            <a:pt x="206827" y="38764"/>
                            <a:pt x="221457" y="59681"/>
                          </a:cubicBezTo>
                          <a:cubicBezTo>
                            <a:pt x="240203" y="86370"/>
                            <a:pt x="210646" y="100876"/>
                            <a:pt x="191844" y="88570"/>
                          </a:cubicBezTo>
                          <a:cubicBezTo>
                            <a:pt x="178642" y="79826"/>
                            <a:pt x="153906" y="52356"/>
                            <a:pt x="109319" y="48737"/>
                          </a:cubicBezTo>
                          <a:cubicBezTo>
                            <a:pt x="92003" y="63091"/>
                            <a:pt x="75087" y="81360"/>
                            <a:pt x="59447" y="103943"/>
                          </a:cubicBezTo>
                          <a:cubicBezTo>
                            <a:pt x="54351" y="111106"/>
                            <a:pt x="49607" y="118688"/>
                            <a:pt x="44883" y="126899"/>
                          </a:cubicBezTo>
                          <a:cubicBezTo>
                            <a:pt x="88326" y="108849"/>
                            <a:pt x="145819" y="99610"/>
                            <a:pt x="206589" y="129823"/>
                          </a:cubicBezTo>
                          <a:cubicBezTo>
                            <a:pt x="266473" y="159560"/>
                            <a:pt x="233020" y="221749"/>
                            <a:pt x="181490" y="197584"/>
                          </a:cubicBezTo>
                          <a:cubicBezTo>
                            <a:pt x="130513" y="173714"/>
                            <a:pt x="80897" y="149663"/>
                            <a:pt x="26280" y="163351"/>
                          </a:cubicBezTo>
                          <a:cubicBezTo>
                            <a:pt x="6230" y="209576"/>
                            <a:pt x="-418" y="264316"/>
                            <a:pt x="20" y="318180"/>
                          </a:cubicBezTo>
                          <a:cubicBezTo>
                            <a:pt x="20508" y="303359"/>
                            <a:pt x="50759" y="285614"/>
                            <a:pt x="88726" y="275603"/>
                          </a:cubicBezTo>
                          <a:cubicBezTo>
                            <a:pt x="148258" y="259982"/>
                            <a:pt x="166250" y="295539"/>
                            <a:pt x="100861" y="302178"/>
                          </a:cubicBezTo>
                          <a:cubicBezTo>
                            <a:pt x="59313" y="306416"/>
                            <a:pt x="24366" y="321609"/>
                            <a:pt x="515" y="335001"/>
                          </a:cubicBezTo>
                          <a:close/>
                          <a:moveTo>
                            <a:pt x="72944" y="239417"/>
                          </a:moveTo>
                          <a:cubicBezTo>
                            <a:pt x="68829" y="220120"/>
                            <a:pt x="111062" y="214595"/>
                            <a:pt x="118092" y="230235"/>
                          </a:cubicBezTo>
                          <a:cubicBezTo>
                            <a:pt x="123950" y="243580"/>
                            <a:pt x="76953" y="258715"/>
                            <a:pt x="72944" y="239417"/>
                          </a:cubicBezTo>
                          <a:close/>
                          <a:moveTo>
                            <a:pt x="434188" y="346240"/>
                          </a:moveTo>
                          <a:cubicBezTo>
                            <a:pt x="438160" y="335715"/>
                            <a:pt x="466421" y="347679"/>
                            <a:pt x="463849" y="360795"/>
                          </a:cubicBezTo>
                          <a:cubicBezTo>
                            <a:pt x="460325" y="378330"/>
                            <a:pt x="430321" y="356756"/>
                            <a:pt x="434188" y="346240"/>
                          </a:cubicBezTo>
                          <a:close/>
                          <a:moveTo>
                            <a:pt x="234745" y="413916"/>
                          </a:moveTo>
                          <a:cubicBezTo>
                            <a:pt x="255328" y="405695"/>
                            <a:pt x="287494" y="456873"/>
                            <a:pt x="265044" y="468599"/>
                          </a:cubicBezTo>
                          <a:cubicBezTo>
                            <a:pt x="242603" y="480314"/>
                            <a:pt x="217924" y="420678"/>
                            <a:pt x="234745" y="413916"/>
                          </a:cubicBezTo>
                          <a:close/>
                        </a:path>
                      </a:pathLst>
                    </a:custGeom>
                    <a:solidFill>
                      <a:srgbClr val="3963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2397" name="Freeform: Shape 2396">
                      <a:extLst>
                        <a:ext uri="{FF2B5EF4-FFF2-40B4-BE49-F238E27FC236}">
                          <a16:creationId xmlns:a16="http://schemas.microsoft.com/office/drawing/2014/main" id="{D3956780-24C6-D176-B214-BBAD0B59D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8549" y="3042678"/>
                      <a:ext cx="348469" cy="378729"/>
                    </a:xfrm>
                    <a:custGeom>
                      <a:avLst/>
                      <a:gdLst>
                        <a:gd name="connsiteX0" fmla="*/ 201 w 348469"/>
                        <a:gd name="connsiteY0" fmla="*/ 376787 h 378729"/>
                        <a:gd name="connsiteX1" fmla="*/ 94470 w 348469"/>
                        <a:gd name="connsiteY1" fmla="*/ 221825 h 378729"/>
                        <a:gd name="connsiteX2" fmla="*/ 142038 w 348469"/>
                        <a:gd name="connsiteY2" fmla="*/ 152044 h 378729"/>
                        <a:gd name="connsiteX3" fmla="*/ 134647 w 348469"/>
                        <a:gd name="connsiteY3" fmla="*/ 150302 h 378729"/>
                        <a:gd name="connsiteX4" fmla="*/ 122293 w 348469"/>
                        <a:gd name="connsiteY4" fmla="*/ 147920 h 378729"/>
                        <a:gd name="connsiteX5" fmla="*/ 93536 w 348469"/>
                        <a:gd name="connsiteY5" fmla="*/ 143910 h 378729"/>
                        <a:gd name="connsiteX6" fmla="*/ 66286 w 348469"/>
                        <a:gd name="connsiteY6" fmla="*/ 142386 h 378729"/>
                        <a:gd name="connsiteX7" fmla="*/ 37177 w 348469"/>
                        <a:gd name="connsiteY7" fmla="*/ 143920 h 378729"/>
                        <a:gd name="connsiteX8" fmla="*/ 36929 w 348469"/>
                        <a:gd name="connsiteY8" fmla="*/ 142377 h 378729"/>
                        <a:gd name="connsiteX9" fmla="*/ 66267 w 348469"/>
                        <a:gd name="connsiteY9" fmla="*/ 141348 h 378729"/>
                        <a:gd name="connsiteX10" fmla="*/ 94537 w 348469"/>
                        <a:gd name="connsiteY10" fmla="*/ 142024 h 378729"/>
                        <a:gd name="connsiteX11" fmla="*/ 120931 w 348469"/>
                        <a:gd name="connsiteY11" fmla="*/ 144777 h 378729"/>
                        <a:gd name="connsiteX12" fmla="*/ 135399 w 348469"/>
                        <a:gd name="connsiteY12" fmla="*/ 147320 h 378729"/>
                        <a:gd name="connsiteX13" fmla="*/ 144114 w 348469"/>
                        <a:gd name="connsiteY13" fmla="*/ 149159 h 378729"/>
                        <a:gd name="connsiteX14" fmla="*/ 196397 w 348469"/>
                        <a:gd name="connsiteY14" fmla="*/ 81207 h 378729"/>
                        <a:gd name="connsiteX15" fmla="*/ 26548 w 348469"/>
                        <a:gd name="connsiteY15" fmla="*/ 27000 h 378729"/>
                        <a:gd name="connsiteX16" fmla="*/ 26928 w 348469"/>
                        <a:gd name="connsiteY16" fmla="*/ 25476 h 378729"/>
                        <a:gd name="connsiteX17" fmla="*/ 199245 w 348469"/>
                        <a:gd name="connsiteY17" fmla="*/ 77740 h 378729"/>
                        <a:gd name="connsiteX18" fmla="*/ 229172 w 348469"/>
                        <a:gd name="connsiteY18" fmla="*/ 41383 h 378729"/>
                        <a:gd name="connsiteX19" fmla="*/ 262558 w 348469"/>
                        <a:gd name="connsiteY19" fmla="*/ 369 h 378729"/>
                        <a:gd name="connsiteX20" fmla="*/ 263815 w 348469"/>
                        <a:gd name="connsiteY20" fmla="*/ 1292 h 378729"/>
                        <a:gd name="connsiteX21" fmla="*/ 224439 w 348469"/>
                        <a:gd name="connsiteY21" fmla="*/ 49498 h 378729"/>
                        <a:gd name="connsiteX22" fmla="*/ 224724 w 348469"/>
                        <a:gd name="connsiteY22" fmla="*/ 49546 h 378729"/>
                        <a:gd name="connsiteX23" fmla="*/ 287875 w 348469"/>
                        <a:gd name="connsiteY23" fmla="*/ 100267 h 378729"/>
                        <a:gd name="connsiteX24" fmla="*/ 348235 w 348469"/>
                        <a:gd name="connsiteY24" fmla="*/ 156912 h 378729"/>
                        <a:gd name="connsiteX25" fmla="*/ 347150 w 348469"/>
                        <a:gd name="connsiteY25" fmla="*/ 158055 h 378729"/>
                        <a:gd name="connsiteX26" fmla="*/ 286761 w 348469"/>
                        <a:gd name="connsiteY26" fmla="*/ 103038 h 378729"/>
                        <a:gd name="connsiteX27" fmla="*/ 222648 w 348469"/>
                        <a:gd name="connsiteY27" fmla="*/ 52375 h 378729"/>
                        <a:gd name="connsiteX28" fmla="*/ 222495 w 348469"/>
                        <a:gd name="connsiteY28" fmla="*/ 52061 h 378729"/>
                        <a:gd name="connsiteX29" fmla="*/ 208036 w 348469"/>
                        <a:gd name="connsiteY29" fmla="*/ 71063 h 378729"/>
                        <a:gd name="connsiteX30" fmla="*/ 200740 w 348469"/>
                        <a:gd name="connsiteY30" fmla="*/ 80598 h 378729"/>
                        <a:gd name="connsiteX31" fmla="*/ 200217 w 348469"/>
                        <a:gd name="connsiteY31" fmla="*/ 81283 h 378729"/>
                        <a:gd name="connsiteX32" fmla="*/ 176128 w 348469"/>
                        <a:gd name="connsiteY32" fmla="*/ 112897 h 378729"/>
                        <a:gd name="connsiteX33" fmla="*/ 200102 w 348469"/>
                        <a:gd name="connsiteY33" fmla="*/ 156159 h 378729"/>
                        <a:gd name="connsiteX34" fmla="*/ 218686 w 348469"/>
                        <a:gd name="connsiteY34" fmla="*/ 201137 h 378729"/>
                        <a:gd name="connsiteX35" fmla="*/ 244565 w 348469"/>
                        <a:gd name="connsiteY35" fmla="*/ 298339 h 378729"/>
                        <a:gd name="connsiteX36" fmla="*/ 243060 w 348469"/>
                        <a:gd name="connsiteY36" fmla="*/ 298787 h 378729"/>
                        <a:gd name="connsiteX37" fmla="*/ 214809 w 348469"/>
                        <a:gd name="connsiteY37" fmla="*/ 203489 h 378729"/>
                        <a:gd name="connsiteX38" fmla="*/ 194845 w 348469"/>
                        <a:gd name="connsiteY38" fmla="*/ 156731 h 378729"/>
                        <a:gd name="connsiteX39" fmla="*/ 174557 w 348469"/>
                        <a:gd name="connsiteY39" fmla="*/ 115021 h 378729"/>
                        <a:gd name="connsiteX40" fmla="*/ 153849 w 348469"/>
                        <a:gd name="connsiteY40" fmla="*/ 142920 h 378729"/>
                        <a:gd name="connsiteX41" fmla="*/ 148020 w 348469"/>
                        <a:gd name="connsiteY41" fmla="*/ 151159 h 378729"/>
                        <a:gd name="connsiteX42" fmla="*/ 147344 w 348469"/>
                        <a:gd name="connsiteY42" fmla="*/ 152587 h 378729"/>
                        <a:gd name="connsiteX43" fmla="*/ 147019 w 348469"/>
                        <a:gd name="connsiteY43" fmla="*/ 152578 h 378729"/>
                        <a:gd name="connsiteX44" fmla="*/ 85678 w 348469"/>
                        <a:gd name="connsiteY44" fmla="*/ 243628 h 378729"/>
                        <a:gd name="connsiteX45" fmla="*/ 88384 w 348469"/>
                        <a:gd name="connsiteY45" fmla="*/ 250371 h 378729"/>
                        <a:gd name="connsiteX46" fmla="*/ 91946 w 348469"/>
                        <a:gd name="connsiteY46" fmla="*/ 261677 h 378729"/>
                        <a:gd name="connsiteX47" fmla="*/ 97356 w 348469"/>
                        <a:gd name="connsiteY47" fmla="*/ 284775 h 378729"/>
                        <a:gd name="connsiteX48" fmla="*/ 100452 w 348469"/>
                        <a:gd name="connsiteY48" fmla="*/ 306864 h 378729"/>
                        <a:gd name="connsiteX49" fmla="*/ 102309 w 348469"/>
                        <a:gd name="connsiteY49" fmla="*/ 331981 h 378729"/>
                        <a:gd name="connsiteX50" fmla="*/ 100795 w 348469"/>
                        <a:gd name="connsiteY50" fmla="*/ 332020 h 378729"/>
                        <a:gd name="connsiteX51" fmla="*/ 99070 w 348469"/>
                        <a:gd name="connsiteY51" fmla="*/ 308588 h 378729"/>
                        <a:gd name="connsiteX52" fmla="*/ 94603 w 348469"/>
                        <a:gd name="connsiteY52" fmla="*/ 284737 h 378729"/>
                        <a:gd name="connsiteX53" fmla="*/ 88889 w 348469"/>
                        <a:gd name="connsiteY53" fmla="*/ 263497 h 378729"/>
                        <a:gd name="connsiteX54" fmla="*/ 85488 w 348469"/>
                        <a:gd name="connsiteY54" fmla="*/ 253029 h 378729"/>
                        <a:gd name="connsiteX55" fmla="*/ 83326 w 348469"/>
                        <a:gd name="connsiteY55" fmla="*/ 247294 h 378729"/>
                        <a:gd name="connsiteX56" fmla="*/ 55932 w 348469"/>
                        <a:gd name="connsiteY56" fmla="*/ 290948 h 378729"/>
                        <a:gd name="connsiteX57" fmla="*/ 2554 w 348469"/>
                        <a:gd name="connsiteY57" fmla="*/ 378092 h 378729"/>
                        <a:gd name="connsiteX58" fmla="*/ 201 w 348469"/>
                        <a:gd name="connsiteY58" fmla="*/ 376787 h 3787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</a:cxnLst>
                      <a:rect l="l" t="t" r="r" b="b"/>
                      <a:pathLst>
                        <a:path w="348469" h="378729">
                          <a:moveTo>
                            <a:pt x="201" y="376787"/>
                          </a:moveTo>
                          <a:cubicBezTo>
                            <a:pt x="31234" y="324914"/>
                            <a:pt x="61895" y="272755"/>
                            <a:pt x="94470" y="221825"/>
                          </a:cubicBezTo>
                          <a:cubicBezTo>
                            <a:pt x="109644" y="198098"/>
                            <a:pt x="125541" y="174857"/>
                            <a:pt x="142038" y="152044"/>
                          </a:cubicBezTo>
                          <a:cubicBezTo>
                            <a:pt x="139542" y="151540"/>
                            <a:pt x="137066" y="150816"/>
                            <a:pt x="134647" y="150302"/>
                          </a:cubicBezTo>
                          <a:cubicBezTo>
                            <a:pt x="130551" y="149435"/>
                            <a:pt x="126426" y="148644"/>
                            <a:pt x="122293" y="147920"/>
                          </a:cubicBezTo>
                          <a:cubicBezTo>
                            <a:pt x="112768" y="146263"/>
                            <a:pt x="103157" y="144882"/>
                            <a:pt x="93536" y="143910"/>
                          </a:cubicBezTo>
                          <a:cubicBezTo>
                            <a:pt x="84478" y="142986"/>
                            <a:pt x="75392" y="142501"/>
                            <a:pt x="66286" y="142386"/>
                          </a:cubicBezTo>
                          <a:cubicBezTo>
                            <a:pt x="56818" y="142272"/>
                            <a:pt x="46474" y="141948"/>
                            <a:pt x="37177" y="143920"/>
                          </a:cubicBezTo>
                          <a:cubicBezTo>
                            <a:pt x="36006" y="144167"/>
                            <a:pt x="35834" y="142329"/>
                            <a:pt x="36929" y="142377"/>
                          </a:cubicBezTo>
                          <a:cubicBezTo>
                            <a:pt x="46617" y="142758"/>
                            <a:pt x="56542" y="141491"/>
                            <a:pt x="66267" y="141348"/>
                          </a:cubicBezTo>
                          <a:cubicBezTo>
                            <a:pt x="75696" y="141215"/>
                            <a:pt x="85136" y="141462"/>
                            <a:pt x="94537" y="142024"/>
                          </a:cubicBezTo>
                          <a:cubicBezTo>
                            <a:pt x="103376" y="142548"/>
                            <a:pt x="112177" y="143424"/>
                            <a:pt x="120931" y="144777"/>
                          </a:cubicBezTo>
                          <a:cubicBezTo>
                            <a:pt x="125769" y="145520"/>
                            <a:pt x="130598" y="146368"/>
                            <a:pt x="135399" y="147320"/>
                          </a:cubicBezTo>
                          <a:cubicBezTo>
                            <a:pt x="138256" y="147892"/>
                            <a:pt x="141285" y="148292"/>
                            <a:pt x="144114" y="149159"/>
                          </a:cubicBezTo>
                          <a:cubicBezTo>
                            <a:pt x="160926" y="126051"/>
                            <a:pt x="178366" y="103391"/>
                            <a:pt x="196397" y="81207"/>
                          </a:cubicBezTo>
                          <a:cubicBezTo>
                            <a:pt x="141991" y="56213"/>
                            <a:pt x="86031" y="35630"/>
                            <a:pt x="26548" y="27000"/>
                          </a:cubicBezTo>
                          <a:cubicBezTo>
                            <a:pt x="25547" y="26857"/>
                            <a:pt x="25928" y="25314"/>
                            <a:pt x="26928" y="25476"/>
                          </a:cubicBezTo>
                          <a:cubicBezTo>
                            <a:pt x="86183" y="34944"/>
                            <a:pt x="145619" y="50260"/>
                            <a:pt x="199245" y="77740"/>
                          </a:cubicBezTo>
                          <a:cubicBezTo>
                            <a:pt x="209161" y="65577"/>
                            <a:pt x="219143" y="53451"/>
                            <a:pt x="229172" y="41383"/>
                          </a:cubicBezTo>
                          <a:cubicBezTo>
                            <a:pt x="240403" y="27886"/>
                            <a:pt x="252404" y="14703"/>
                            <a:pt x="262558" y="369"/>
                          </a:cubicBezTo>
                          <a:cubicBezTo>
                            <a:pt x="263224" y="-565"/>
                            <a:pt x="264596" y="473"/>
                            <a:pt x="263815" y="1292"/>
                          </a:cubicBezTo>
                          <a:cubicBezTo>
                            <a:pt x="249728" y="16323"/>
                            <a:pt x="236983" y="32915"/>
                            <a:pt x="224439" y="49498"/>
                          </a:cubicBezTo>
                          <a:cubicBezTo>
                            <a:pt x="224534" y="49537"/>
                            <a:pt x="224629" y="49479"/>
                            <a:pt x="224724" y="49546"/>
                          </a:cubicBezTo>
                          <a:cubicBezTo>
                            <a:pt x="247137" y="64529"/>
                            <a:pt x="267730" y="82407"/>
                            <a:pt x="287875" y="100267"/>
                          </a:cubicBezTo>
                          <a:cubicBezTo>
                            <a:pt x="308507" y="118564"/>
                            <a:pt x="328671" y="137481"/>
                            <a:pt x="348235" y="156912"/>
                          </a:cubicBezTo>
                          <a:cubicBezTo>
                            <a:pt x="348949" y="157626"/>
                            <a:pt x="347873" y="158769"/>
                            <a:pt x="347150" y="158055"/>
                          </a:cubicBezTo>
                          <a:cubicBezTo>
                            <a:pt x="327794" y="138824"/>
                            <a:pt x="307744" y="120479"/>
                            <a:pt x="286761" y="103038"/>
                          </a:cubicBezTo>
                          <a:cubicBezTo>
                            <a:pt x="265796" y="85617"/>
                            <a:pt x="243737" y="69625"/>
                            <a:pt x="222648" y="52375"/>
                          </a:cubicBezTo>
                          <a:cubicBezTo>
                            <a:pt x="222543" y="52289"/>
                            <a:pt x="222572" y="52156"/>
                            <a:pt x="222495" y="52061"/>
                          </a:cubicBezTo>
                          <a:cubicBezTo>
                            <a:pt x="217676" y="58433"/>
                            <a:pt x="212875" y="64795"/>
                            <a:pt x="208036" y="71063"/>
                          </a:cubicBezTo>
                          <a:cubicBezTo>
                            <a:pt x="205598" y="74225"/>
                            <a:pt x="203179" y="77426"/>
                            <a:pt x="200740" y="80598"/>
                          </a:cubicBezTo>
                          <a:cubicBezTo>
                            <a:pt x="200626" y="80883"/>
                            <a:pt x="200436" y="81064"/>
                            <a:pt x="200217" y="81283"/>
                          </a:cubicBezTo>
                          <a:cubicBezTo>
                            <a:pt x="192139" y="91789"/>
                            <a:pt x="184100" y="102315"/>
                            <a:pt x="176128" y="112897"/>
                          </a:cubicBezTo>
                          <a:cubicBezTo>
                            <a:pt x="185891" y="125984"/>
                            <a:pt x="193121" y="141443"/>
                            <a:pt x="200102" y="156159"/>
                          </a:cubicBezTo>
                          <a:cubicBezTo>
                            <a:pt x="207056" y="170799"/>
                            <a:pt x="213104" y="185925"/>
                            <a:pt x="218686" y="201137"/>
                          </a:cubicBezTo>
                          <a:cubicBezTo>
                            <a:pt x="230221" y="232636"/>
                            <a:pt x="237974" y="265497"/>
                            <a:pt x="244565" y="298339"/>
                          </a:cubicBezTo>
                          <a:cubicBezTo>
                            <a:pt x="244765" y="299330"/>
                            <a:pt x="243241" y="299777"/>
                            <a:pt x="243060" y="298787"/>
                          </a:cubicBezTo>
                          <a:cubicBezTo>
                            <a:pt x="236841" y="266097"/>
                            <a:pt x="226591" y="234560"/>
                            <a:pt x="214809" y="203489"/>
                          </a:cubicBezTo>
                          <a:cubicBezTo>
                            <a:pt x="208779" y="187621"/>
                            <a:pt x="201922" y="172152"/>
                            <a:pt x="194845" y="156731"/>
                          </a:cubicBezTo>
                          <a:cubicBezTo>
                            <a:pt x="188396" y="142701"/>
                            <a:pt x="180595" y="129213"/>
                            <a:pt x="174557" y="115021"/>
                          </a:cubicBezTo>
                          <a:cubicBezTo>
                            <a:pt x="167594" y="124279"/>
                            <a:pt x="160669" y="133557"/>
                            <a:pt x="153849" y="142920"/>
                          </a:cubicBezTo>
                          <a:cubicBezTo>
                            <a:pt x="151877" y="145644"/>
                            <a:pt x="149982" y="148425"/>
                            <a:pt x="148020" y="151159"/>
                          </a:cubicBezTo>
                          <a:cubicBezTo>
                            <a:pt x="148315" y="151768"/>
                            <a:pt x="148134" y="152549"/>
                            <a:pt x="147344" y="152587"/>
                          </a:cubicBezTo>
                          <a:cubicBezTo>
                            <a:pt x="147238" y="152597"/>
                            <a:pt x="147134" y="152569"/>
                            <a:pt x="147019" y="152578"/>
                          </a:cubicBezTo>
                          <a:cubicBezTo>
                            <a:pt x="125693" y="182344"/>
                            <a:pt x="105405" y="212804"/>
                            <a:pt x="85678" y="243628"/>
                          </a:cubicBezTo>
                          <a:cubicBezTo>
                            <a:pt x="87022" y="245609"/>
                            <a:pt x="87593" y="248057"/>
                            <a:pt x="88384" y="250371"/>
                          </a:cubicBezTo>
                          <a:cubicBezTo>
                            <a:pt x="89651" y="254114"/>
                            <a:pt x="90841" y="257886"/>
                            <a:pt x="91946" y="261677"/>
                          </a:cubicBezTo>
                          <a:cubicBezTo>
                            <a:pt x="94156" y="269288"/>
                            <a:pt x="95946" y="276974"/>
                            <a:pt x="97356" y="284775"/>
                          </a:cubicBezTo>
                          <a:cubicBezTo>
                            <a:pt x="98680" y="292091"/>
                            <a:pt x="99719" y="299463"/>
                            <a:pt x="100452" y="306864"/>
                          </a:cubicBezTo>
                          <a:cubicBezTo>
                            <a:pt x="101252" y="315017"/>
                            <a:pt x="100480" y="324028"/>
                            <a:pt x="102309" y="331981"/>
                          </a:cubicBezTo>
                          <a:cubicBezTo>
                            <a:pt x="102595" y="333229"/>
                            <a:pt x="100576" y="333315"/>
                            <a:pt x="100795" y="332020"/>
                          </a:cubicBezTo>
                          <a:cubicBezTo>
                            <a:pt x="102005" y="324609"/>
                            <a:pt x="100109" y="315979"/>
                            <a:pt x="99070" y="308588"/>
                          </a:cubicBezTo>
                          <a:cubicBezTo>
                            <a:pt x="97947" y="300577"/>
                            <a:pt x="96451" y="292614"/>
                            <a:pt x="94603" y="284737"/>
                          </a:cubicBezTo>
                          <a:cubicBezTo>
                            <a:pt x="92927" y="277603"/>
                            <a:pt x="91013" y="270507"/>
                            <a:pt x="88889" y="263497"/>
                          </a:cubicBezTo>
                          <a:cubicBezTo>
                            <a:pt x="87831" y="259982"/>
                            <a:pt x="86698" y="256486"/>
                            <a:pt x="85488" y="253029"/>
                          </a:cubicBezTo>
                          <a:cubicBezTo>
                            <a:pt x="84850" y="251200"/>
                            <a:pt x="83955" y="249257"/>
                            <a:pt x="83326" y="247294"/>
                          </a:cubicBezTo>
                          <a:cubicBezTo>
                            <a:pt x="74087" y="261782"/>
                            <a:pt x="64933" y="276317"/>
                            <a:pt x="55932" y="290948"/>
                          </a:cubicBezTo>
                          <a:cubicBezTo>
                            <a:pt x="38072" y="319961"/>
                            <a:pt x="20375" y="349060"/>
                            <a:pt x="2554" y="378092"/>
                          </a:cubicBezTo>
                          <a:cubicBezTo>
                            <a:pt x="1639" y="379540"/>
                            <a:pt x="-694" y="378273"/>
                            <a:pt x="201" y="37678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401" name="Graphic 6">
                  <a:extLst>
                    <a:ext uri="{FF2B5EF4-FFF2-40B4-BE49-F238E27FC236}">
                      <a16:creationId xmlns:a16="http://schemas.microsoft.com/office/drawing/2014/main" id="{4DFFB250-8AB9-94D1-94AE-A971405405AC}"/>
                    </a:ext>
                  </a:extLst>
                </p:cNvPr>
                <p:cNvGrpSpPr/>
                <p:nvPr/>
              </p:nvGrpSpPr>
              <p:grpSpPr>
                <a:xfrm>
                  <a:off x="7017274" y="3297596"/>
                  <a:ext cx="549148" cy="525954"/>
                  <a:chOff x="7017274" y="3297596"/>
                  <a:chExt cx="549148" cy="525954"/>
                </a:xfrm>
              </p:grpSpPr>
              <p:sp>
                <p:nvSpPr>
                  <p:cNvPr id="2402" name="Freeform: Shape 2401">
                    <a:extLst>
                      <a:ext uri="{FF2B5EF4-FFF2-40B4-BE49-F238E27FC236}">
                        <a16:creationId xmlns:a16="http://schemas.microsoft.com/office/drawing/2014/main" id="{5D2DDBBE-CFF2-D0F5-D896-3E90447A38A8}"/>
                      </a:ext>
                    </a:extLst>
                  </p:cNvPr>
                  <p:cNvSpPr/>
                  <p:nvPr/>
                </p:nvSpPr>
                <p:spPr>
                  <a:xfrm>
                    <a:off x="7017274" y="3311839"/>
                    <a:ext cx="357923" cy="511710"/>
                  </a:xfrm>
                  <a:custGeom>
                    <a:avLst/>
                    <a:gdLst>
                      <a:gd name="connsiteX0" fmla="*/ 3 w 357923"/>
                      <a:gd name="connsiteY0" fmla="*/ 506018 h 511710"/>
                      <a:gd name="connsiteX1" fmla="*/ 8632 w 357923"/>
                      <a:gd name="connsiteY1" fmla="*/ 417779 h 511710"/>
                      <a:gd name="connsiteX2" fmla="*/ 18291 w 357923"/>
                      <a:gd name="connsiteY2" fmla="*/ 329672 h 511710"/>
                      <a:gd name="connsiteX3" fmla="*/ 41027 w 357923"/>
                      <a:gd name="connsiteY3" fmla="*/ 159661 h 511710"/>
                      <a:gd name="connsiteX4" fmla="*/ 110188 w 357923"/>
                      <a:gd name="connsiteY4" fmla="*/ 32521 h 511710"/>
                      <a:gd name="connsiteX5" fmla="*/ 178016 w 357923"/>
                      <a:gd name="connsiteY5" fmla="*/ 145 h 511710"/>
                      <a:gd name="connsiteX6" fmla="*/ 250034 w 357923"/>
                      <a:gd name="connsiteY6" fmla="*/ 22348 h 511710"/>
                      <a:gd name="connsiteX7" fmla="*/ 310594 w 357923"/>
                      <a:gd name="connsiteY7" fmla="*/ 86166 h 511710"/>
                      <a:gd name="connsiteX8" fmla="*/ 357819 w 357923"/>
                      <a:gd name="connsiteY8" fmla="*/ 162851 h 511710"/>
                      <a:gd name="connsiteX9" fmla="*/ 356209 w 357923"/>
                      <a:gd name="connsiteY9" fmla="*/ 163537 h 511710"/>
                      <a:gd name="connsiteX10" fmla="*/ 254035 w 357923"/>
                      <a:gd name="connsiteY10" fmla="*/ 49047 h 511710"/>
                      <a:gd name="connsiteX11" fmla="*/ 189627 w 357923"/>
                      <a:gd name="connsiteY11" fmla="*/ 22205 h 511710"/>
                      <a:gd name="connsiteX12" fmla="*/ 127180 w 357923"/>
                      <a:gd name="connsiteY12" fmla="*/ 47113 h 511710"/>
                      <a:gd name="connsiteX13" fmla="*/ 61230 w 357923"/>
                      <a:gd name="connsiteY13" fmla="*/ 163814 h 511710"/>
                      <a:gd name="connsiteX14" fmla="*/ 35693 w 357923"/>
                      <a:gd name="connsiteY14" fmla="*/ 320862 h 511710"/>
                      <a:gd name="connsiteX15" fmla="*/ 23463 w 357923"/>
                      <a:gd name="connsiteY15" fmla="*/ 414207 h 511710"/>
                      <a:gd name="connsiteX16" fmla="*/ 10223 w 357923"/>
                      <a:gd name="connsiteY16" fmla="*/ 507409 h 511710"/>
                      <a:gd name="connsiteX17" fmla="*/ 3 w 357923"/>
                      <a:gd name="connsiteY17" fmla="*/ 506018 h 511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57923" h="511710">
                        <a:moveTo>
                          <a:pt x="3" y="506018"/>
                        </a:moveTo>
                        <a:cubicBezTo>
                          <a:pt x="803" y="476615"/>
                          <a:pt x="5460" y="447011"/>
                          <a:pt x="8632" y="417779"/>
                        </a:cubicBezTo>
                        <a:cubicBezTo>
                          <a:pt x="11814" y="388403"/>
                          <a:pt x="15157" y="359047"/>
                          <a:pt x="18291" y="329672"/>
                        </a:cubicBezTo>
                        <a:cubicBezTo>
                          <a:pt x="24330" y="273056"/>
                          <a:pt x="27711" y="215172"/>
                          <a:pt x="41027" y="159661"/>
                        </a:cubicBezTo>
                        <a:cubicBezTo>
                          <a:pt x="52486" y="111912"/>
                          <a:pt x="73517" y="66173"/>
                          <a:pt x="110188" y="32521"/>
                        </a:cubicBezTo>
                        <a:cubicBezTo>
                          <a:pt x="128743" y="15500"/>
                          <a:pt x="152336" y="1536"/>
                          <a:pt x="178016" y="145"/>
                        </a:cubicBezTo>
                        <a:cubicBezTo>
                          <a:pt x="204286" y="-1274"/>
                          <a:pt x="228498" y="7813"/>
                          <a:pt x="250034" y="22348"/>
                        </a:cubicBezTo>
                        <a:cubicBezTo>
                          <a:pt x="274561" y="38893"/>
                          <a:pt x="293468" y="62363"/>
                          <a:pt x="310594" y="86166"/>
                        </a:cubicBezTo>
                        <a:cubicBezTo>
                          <a:pt x="328254" y="110702"/>
                          <a:pt x="343874" y="136048"/>
                          <a:pt x="357819" y="162851"/>
                        </a:cubicBezTo>
                        <a:cubicBezTo>
                          <a:pt x="358343" y="163871"/>
                          <a:pt x="356752" y="164490"/>
                          <a:pt x="356209" y="163537"/>
                        </a:cubicBezTo>
                        <a:cubicBezTo>
                          <a:pt x="330435" y="118865"/>
                          <a:pt x="294916" y="80317"/>
                          <a:pt x="254035" y="49047"/>
                        </a:cubicBezTo>
                        <a:cubicBezTo>
                          <a:pt x="235213" y="34645"/>
                          <a:pt x="213611" y="23844"/>
                          <a:pt x="189627" y="22205"/>
                        </a:cubicBezTo>
                        <a:cubicBezTo>
                          <a:pt x="165852" y="20576"/>
                          <a:pt x="144659" y="31930"/>
                          <a:pt x="127180" y="47113"/>
                        </a:cubicBezTo>
                        <a:cubicBezTo>
                          <a:pt x="92891" y="76917"/>
                          <a:pt x="73050" y="120760"/>
                          <a:pt x="61230" y="163814"/>
                        </a:cubicBezTo>
                        <a:cubicBezTo>
                          <a:pt x="47218" y="214849"/>
                          <a:pt x="42684" y="268551"/>
                          <a:pt x="35693" y="320862"/>
                        </a:cubicBezTo>
                        <a:cubicBezTo>
                          <a:pt x="31540" y="351970"/>
                          <a:pt x="27568" y="383098"/>
                          <a:pt x="23463" y="414207"/>
                        </a:cubicBezTo>
                        <a:cubicBezTo>
                          <a:pt x="19377" y="445153"/>
                          <a:pt x="16795" y="476891"/>
                          <a:pt x="10223" y="507409"/>
                        </a:cubicBezTo>
                        <a:cubicBezTo>
                          <a:pt x="8813" y="513990"/>
                          <a:pt x="-178" y="512619"/>
                          <a:pt x="3" y="50601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403" name="Graphic 6">
                    <a:extLst>
                      <a:ext uri="{FF2B5EF4-FFF2-40B4-BE49-F238E27FC236}">
                        <a16:creationId xmlns:a16="http://schemas.microsoft.com/office/drawing/2014/main" id="{DBAAFDE1-93D4-EE96-A470-3694AC40F6DD}"/>
                      </a:ext>
                    </a:extLst>
                  </p:cNvPr>
                  <p:cNvGrpSpPr/>
                  <p:nvPr/>
                </p:nvGrpSpPr>
                <p:grpSpPr>
                  <a:xfrm>
                    <a:off x="7124409" y="3297596"/>
                    <a:ext cx="442012" cy="425030"/>
                    <a:chOff x="7124409" y="3297596"/>
                    <a:chExt cx="442012" cy="425030"/>
                  </a:xfrm>
                </p:grpSpPr>
                <p:sp>
                  <p:nvSpPr>
                    <p:cNvPr id="2404" name="Freeform: Shape 2403">
                      <a:extLst>
                        <a:ext uri="{FF2B5EF4-FFF2-40B4-BE49-F238E27FC236}">
                          <a16:creationId xmlns:a16="http://schemas.microsoft.com/office/drawing/2014/main" id="{F87F6B67-63DE-3D43-7903-A90FB2B54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24409" y="3297596"/>
                      <a:ext cx="442012" cy="425030"/>
                    </a:xfrm>
                    <a:custGeom>
                      <a:avLst/>
                      <a:gdLst>
                        <a:gd name="connsiteX0" fmla="*/ 37495 w 442012"/>
                        <a:gd name="connsiteY0" fmla="*/ 291938 h 425030"/>
                        <a:gd name="connsiteX1" fmla="*/ 69480 w 442012"/>
                        <a:gd name="connsiteY1" fmla="*/ 324599 h 425030"/>
                        <a:gd name="connsiteX2" fmla="*/ 73281 w 442012"/>
                        <a:gd name="connsiteY2" fmla="*/ 217786 h 425030"/>
                        <a:gd name="connsiteX3" fmla="*/ 108999 w 442012"/>
                        <a:gd name="connsiteY3" fmla="*/ 233302 h 425030"/>
                        <a:gd name="connsiteX4" fmla="*/ 87339 w 442012"/>
                        <a:gd name="connsiteY4" fmla="*/ 337192 h 425030"/>
                        <a:gd name="connsiteX5" fmla="*/ 185009 w 442012"/>
                        <a:gd name="connsiteY5" fmla="*/ 383264 h 425030"/>
                        <a:gd name="connsiteX6" fmla="*/ 181789 w 442012"/>
                        <a:gd name="connsiteY6" fmla="*/ 332991 h 425030"/>
                        <a:gd name="connsiteX7" fmla="*/ 211812 w 442012"/>
                        <a:gd name="connsiteY7" fmla="*/ 335658 h 425030"/>
                        <a:gd name="connsiteX8" fmla="*/ 207088 w 442012"/>
                        <a:gd name="connsiteY8" fmla="*/ 390703 h 425030"/>
                        <a:gd name="connsiteX9" fmla="*/ 359288 w 442012"/>
                        <a:gd name="connsiteY9" fmla="*/ 425031 h 425030"/>
                        <a:gd name="connsiteX10" fmla="*/ 422286 w 442012"/>
                        <a:gd name="connsiteY10" fmla="*/ 312884 h 425030"/>
                        <a:gd name="connsiteX11" fmla="*/ 312929 w 442012"/>
                        <a:gd name="connsiteY11" fmla="*/ 275403 h 425030"/>
                        <a:gd name="connsiteX12" fmla="*/ 429058 w 442012"/>
                        <a:gd name="connsiteY12" fmla="*/ 292872 h 425030"/>
                        <a:gd name="connsiteX13" fmla="*/ 441765 w 442012"/>
                        <a:gd name="connsiteY13" fmla="*/ 197974 h 425030"/>
                        <a:gd name="connsiteX14" fmla="*/ 340618 w 442012"/>
                        <a:gd name="connsiteY14" fmla="*/ 181220 h 425030"/>
                        <a:gd name="connsiteX15" fmla="*/ 323540 w 442012"/>
                        <a:gd name="connsiteY15" fmla="*/ 132861 h 425030"/>
                        <a:gd name="connsiteX16" fmla="*/ 439193 w 442012"/>
                        <a:gd name="connsiteY16" fmla="*/ 171171 h 425030"/>
                        <a:gd name="connsiteX17" fmla="*/ 282249 w 442012"/>
                        <a:gd name="connsiteY17" fmla="*/ 102 h 425030"/>
                        <a:gd name="connsiteX18" fmla="*/ 214631 w 442012"/>
                        <a:gd name="connsiteY18" fmla="*/ 127289 h 425030"/>
                        <a:gd name="connsiteX19" fmla="*/ 75528 w 442012"/>
                        <a:gd name="connsiteY19" fmla="*/ 78254 h 425030"/>
                        <a:gd name="connsiteX20" fmla="*/ 37495 w 442012"/>
                        <a:gd name="connsiteY20" fmla="*/ 291938 h 425030"/>
                        <a:gd name="connsiteX21" fmla="*/ 319606 w 442012"/>
                        <a:gd name="connsiteY21" fmla="*/ 101914 h 425030"/>
                        <a:gd name="connsiteX22" fmla="*/ 366841 w 442012"/>
                        <a:gd name="connsiteY22" fmla="*/ 102553 h 425030"/>
                        <a:gd name="connsiteX23" fmla="*/ 319606 w 442012"/>
                        <a:gd name="connsiteY23" fmla="*/ 101914 h 425030"/>
                        <a:gd name="connsiteX24" fmla="*/ 395454 w 442012"/>
                        <a:gd name="connsiteY24" fmla="*/ 256124 h 425030"/>
                        <a:gd name="connsiteX25" fmla="*/ 419438 w 442012"/>
                        <a:gd name="connsiteY25" fmla="*/ 256943 h 425030"/>
                        <a:gd name="connsiteX26" fmla="*/ 395454 w 442012"/>
                        <a:gd name="connsiteY26" fmla="*/ 256124 h 425030"/>
                        <a:gd name="connsiteX27" fmla="*/ 141822 w 442012"/>
                        <a:gd name="connsiteY27" fmla="*/ 265125 h 425030"/>
                        <a:gd name="connsiteX28" fmla="*/ 139394 w 442012"/>
                        <a:gd name="connsiteY28" fmla="*/ 323171 h 425030"/>
                        <a:gd name="connsiteX29" fmla="*/ 141822 w 442012"/>
                        <a:gd name="connsiteY29" fmla="*/ 265125 h 425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442012" h="425030">
                          <a:moveTo>
                            <a:pt x="37495" y="291938"/>
                          </a:moveTo>
                          <a:cubicBezTo>
                            <a:pt x="45972" y="303778"/>
                            <a:pt x="56802" y="314551"/>
                            <a:pt x="69480" y="324599"/>
                          </a:cubicBezTo>
                          <a:cubicBezTo>
                            <a:pt x="64641" y="295901"/>
                            <a:pt x="58793" y="244923"/>
                            <a:pt x="73281" y="217786"/>
                          </a:cubicBezTo>
                          <a:cubicBezTo>
                            <a:pt x="95769" y="175628"/>
                            <a:pt x="122401" y="196660"/>
                            <a:pt x="108999" y="233302"/>
                          </a:cubicBezTo>
                          <a:cubicBezTo>
                            <a:pt x="89673" y="285614"/>
                            <a:pt x="87149" y="320951"/>
                            <a:pt x="87339" y="337192"/>
                          </a:cubicBezTo>
                          <a:cubicBezTo>
                            <a:pt x="115857" y="355956"/>
                            <a:pt x="150252" y="371110"/>
                            <a:pt x="185009" y="383264"/>
                          </a:cubicBezTo>
                          <a:cubicBezTo>
                            <a:pt x="181922" y="369157"/>
                            <a:pt x="179989" y="351650"/>
                            <a:pt x="181789" y="332991"/>
                          </a:cubicBezTo>
                          <a:cubicBezTo>
                            <a:pt x="186276" y="287938"/>
                            <a:pt x="220784" y="288776"/>
                            <a:pt x="211812" y="335658"/>
                          </a:cubicBezTo>
                          <a:cubicBezTo>
                            <a:pt x="207878" y="355927"/>
                            <a:pt x="207040" y="375415"/>
                            <a:pt x="207088" y="390703"/>
                          </a:cubicBezTo>
                          <a:cubicBezTo>
                            <a:pt x="285783" y="415382"/>
                            <a:pt x="359288" y="425031"/>
                            <a:pt x="359288" y="425031"/>
                          </a:cubicBezTo>
                          <a:cubicBezTo>
                            <a:pt x="388586" y="386007"/>
                            <a:pt x="409142" y="348507"/>
                            <a:pt x="422286" y="312884"/>
                          </a:cubicBezTo>
                          <a:cubicBezTo>
                            <a:pt x="385615" y="303692"/>
                            <a:pt x="311348" y="301606"/>
                            <a:pt x="312929" y="275403"/>
                          </a:cubicBezTo>
                          <a:cubicBezTo>
                            <a:pt x="315044" y="240132"/>
                            <a:pt x="386977" y="267287"/>
                            <a:pt x="429058" y="292872"/>
                          </a:cubicBezTo>
                          <a:cubicBezTo>
                            <a:pt x="439412" y="259096"/>
                            <a:pt x="443051" y="227235"/>
                            <a:pt x="441765" y="197974"/>
                          </a:cubicBezTo>
                          <a:cubicBezTo>
                            <a:pt x="425334" y="192593"/>
                            <a:pt x="394959" y="185906"/>
                            <a:pt x="340618" y="181220"/>
                          </a:cubicBezTo>
                          <a:cubicBezTo>
                            <a:pt x="265085" y="174695"/>
                            <a:pt x="268800" y="131871"/>
                            <a:pt x="323540" y="132861"/>
                          </a:cubicBezTo>
                          <a:cubicBezTo>
                            <a:pt x="363926" y="133604"/>
                            <a:pt x="414990" y="158321"/>
                            <a:pt x="439193" y="171171"/>
                          </a:cubicBezTo>
                          <a:cubicBezTo>
                            <a:pt x="423438" y="68453"/>
                            <a:pt x="345076" y="2607"/>
                            <a:pt x="282249" y="102"/>
                          </a:cubicBezTo>
                          <a:cubicBezTo>
                            <a:pt x="176627" y="-4165"/>
                            <a:pt x="214631" y="127289"/>
                            <a:pt x="214631" y="127289"/>
                          </a:cubicBezTo>
                          <a:cubicBezTo>
                            <a:pt x="214631" y="127289"/>
                            <a:pt x="143080" y="76921"/>
                            <a:pt x="75528" y="78254"/>
                          </a:cubicBezTo>
                          <a:cubicBezTo>
                            <a:pt x="8129" y="79702"/>
                            <a:pt x="-34733" y="191449"/>
                            <a:pt x="37495" y="291938"/>
                          </a:cubicBezTo>
                          <a:close/>
                          <a:moveTo>
                            <a:pt x="319606" y="101914"/>
                          </a:moveTo>
                          <a:cubicBezTo>
                            <a:pt x="317254" y="87132"/>
                            <a:pt x="364393" y="83579"/>
                            <a:pt x="366841" y="102553"/>
                          </a:cubicBezTo>
                          <a:cubicBezTo>
                            <a:pt x="369670" y="123851"/>
                            <a:pt x="322007" y="116973"/>
                            <a:pt x="319606" y="101914"/>
                          </a:cubicBezTo>
                          <a:close/>
                          <a:moveTo>
                            <a:pt x="395454" y="256124"/>
                          </a:moveTo>
                          <a:cubicBezTo>
                            <a:pt x="394483" y="246456"/>
                            <a:pt x="414837" y="244770"/>
                            <a:pt x="419438" y="256943"/>
                          </a:cubicBezTo>
                          <a:cubicBezTo>
                            <a:pt x="422515" y="264868"/>
                            <a:pt x="396264" y="265668"/>
                            <a:pt x="395454" y="256124"/>
                          </a:cubicBezTo>
                          <a:close/>
                          <a:moveTo>
                            <a:pt x="141822" y="265125"/>
                          </a:moveTo>
                          <a:cubicBezTo>
                            <a:pt x="157748" y="267364"/>
                            <a:pt x="166787" y="324295"/>
                            <a:pt x="139394" y="323171"/>
                          </a:cubicBezTo>
                          <a:cubicBezTo>
                            <a:pt x="118495" y="322285"/>
                            <a:pt x="128326" y="263201"/>
                            <a:pt x="141822" y="265125"/>
                          </a:cubicBezTo>
                          <a:close/>
                        </a:path>
                      </a:pathLst>
                    </a:custGeom>
                    <a:solidFill>
                      <a:srgbClr val="3963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405" name="Graphic 6">
                      <a:extLst>
                        <a:ext uri="{FF2B5EF4-FFF2-40B4-BE49-F238E27FC236}">
                          <a16:creationId xmlns:a16="http://schemas.microsoft.com/office/drawing/2014/main" id="{4CD48BA0-52E9-C320-BB87-1C7C5AEBC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88183" y="3430094"/>
                      <a:ext cx="229585" cy="287044"/>
                      <a:chOff x="7288183" y="3430094"/>
                      <a:chExt cx="229585" cy="287044"/>
                    </a:xfrm>
                    <a:solidFill>
                      <a:srgbClr val="263238"/>
                    </a:solidFill>
                  </p:grpSpPr>
                  <p:sp>
                    <p:nvSpPr>
                      <p:cNvPr id="2406" name="Freeform: Shape 2405">
                        <a:extLst>
                          <a:ext uri="{FF2B5EF4-FFF2-40B4-BE49-F238E27FC236}">
                            <a16:creationId xmlns:a16="http://schemas.microsoft.com/office/drawing/2014/main" id="{ABC094E6-D4C9-8877-D90B-EC05BCE570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8183" y="3604412"/>
                        <a:ext cx="7290" cy="22898"/>
                      </a:xfrm>
                      <a:custGeom>
                        <a:avLst/>
                        <a:gdLst>
                          <a:gd name="connsiteX0" fmla="*/ 80 w 7290"/>
                          <a:gd name="connsiteY0" fmla="*/ 21517 h 22898"/>
                          <a:gd name="connsiteX1" fmla="*/ 7291 w 7290"/>
                          <a:gd name="connsiteY1" fmla="*/ 0 h 22898"/>
                          <a:gd name="connsiteX2" fmla="*/ 2042 w 7290"/>
                          <a:gd name="connsiteY2" fmla="*/ 22050 h 22898"/>
                          <a:gd name="connsiteX3" fmla="*/ 80 w 7290"/>
                          <a:gd name="connsiteY3" fmla="*/ 21517 h 228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290" h="22898">
                            <a:moveTo>
                              <a:pt x="80" y="21517"/>
                            </a:moveTo>
                            <a:cubicBezTo>
                              <a:pt x="2709" y="14431"/>
                              <a:pt x="5052" y="7230"/>
                              <a:pt x="7291" y="0"/>
                            </a:cubicBezTo>
                            <a:cubicBezTo>
                              <a:pt x="5233" y="7315"/>
                              <a:pt x="3404" y="14669"/>
                              <a:pt x="2042" y="22050"/>
                            </a:cubicBezTo>
                            <a:cubicBezTo>
                              <a:pt x="1766" y="23508"/>
                              <a:pt x="-444" y="22927"/>
                              <a:pt x="80" y="21517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07" name="Freeform: Shape 2406">
                        <a:extLst>
                          <a:ext uri="{FF2B5EF4-FFF2-40B4-BE49-F238E27FC236}">
                            <a16:creationId xmlns:a16="http://schemas.microsoft.com/office/drawing/2014/main" id="{1E66B44B-1A32-8106-80D2-C84D0C7E1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96988" y="3430094"/>
                        <a:ext cx="220780" cy="287044"/>
                      </a:xfrm>
                      <a:custGeom>
                        <a:avLst/>
                        <a:gdLst>
                          <a:gd name="connsiteX0" fmla="*/ 19155 w 220780"/>
                          <a:gd name="connsiteY0" fmla="*/ 104347 h 287044"/>
                          <a:gd name="connsiteX1" fmla="*/ 35328 w 220780"/>
                          <a:gd name="connsiteY1" fmla="*/ 61018 h 287044"/>
                          <a:gd name="connsiteX2" fmla="*/ 44853 w 220780"/>
                          <a:gd name="connsiteY2" fmla="*/ 38263 h 287044"/>
                          <a:gd name="connsiteX3" fmla="*/ 54264 w 220780"/>
                          <a:gd name="connsiteY3" fmla="*/ 19203 h 287044"/>
                          <a:gd name="connsiteX4" fmla="*/ 45720 w 220780"/>
                          <a:gd name="connsiteY4" fmla="*/ 773 h 287044"/>
                          <a:gd name="connsiteX5" fmla="*/ 46682 w 220780"/>
                          <a:gd name="connsiteY5" fmla="*/ 210 h 287044"/>
                          <a:gd name="connsiteX6" fmla="*/ 67266 w 220780"/>
                          <a:gd name="connsiteY6" fmla="*/ 32119 h 287044"/>
                          <a:gd name="connsiteX7" fmla="*/ 75866 w 220780"/>
                          <a:gd name="connsiteY7" fmla="*/ 47188 h 287044"/>
                          <a:gd name="connsiteX8" fmla="*/ 93640 w 220780"/>
                          <a:gd name="connsiteY8" fmla="*/ 49950 h 287044"/>
                          <a:gd name="connsiteX9" fmla="*/ 112566 w 220780"/>
                          <a:gd name="connsiteY9" fmla="*/ 53817 h 287044"/>
                          <a:gd name="connsiteX10" fmla="*/ 131388 w 220780"/>
                          <a:gd name="connsiteY10" fmla="*/ 58189 h 287044"/>
                          <a:gd name="connsiteX11" fmla="*/ 150114 w 220780"/>
                          <a:gd name="connsiteY11" fmla="*/ 62704 h 287044"/>
                          <a:gd name="connsiteX12" fmla="*/ 149580 w 220780"/>
                          <a:gd name="connsiteY12" fmla="*/ 64666 h 287044"/>
                          <a:gd name="connsiteX13" fmla="*/ 129816 w 220780"/>
                          <a:gd name="connsiteY13" fmla="*/ 59532 h 287044"/>
                          <a:gd name="connsiteX14" fmla="*/ 111537 w 220780"/>
                          <a:gd name="connsiteY14" fmla="*/ 56265 h 287044"/>
                          <a:gd name="connsiteX15" fmla="*/ 93078 w 220780"/>
                          <a:gd name="connsiteY15" fmla="*/ 54008 h 287044"/>
                          <a:gd name="connsiteX16" fmla="*/ 79114 w 220780"/>
                          <a:gd name="connsiteY16" fmla="*/ 52874 h 287044"/>
                          <a:gd name="connsiteX17" fmla="*/ 86696 w 220780"/>
                          <a:gd name="connsiteY17" fmla="*/ 66162 h 287044"/>
                          <a:gd name="connsiteX18" fmla="*/ 87811 w 220780"/>
                          <a:gd name="connsiteY18" fmla="*/ 68295 h 287044"/>
                          <a:gd name="connsiteX19" fmla="*/ 102984 w 220780"/>
                          <a:gd name="connsiteY19" fmla="*/ 70086 h 287044"/>
                          <a:gd name="connsiteX20" fmla="*/ 119300 w 220780"/>
                          <a:gd name="connsiteY20" fmla="*/ 73296 h 287044"/>
                          <a:gd name="connsiteX21" fmla="*/ 152172 w 220780"/>
                          <a:gd name="connsiteY21" fmla="*/ 81373 h 287044"/>
                          <a:gd name="connsiteX22" fmla="*/ 220151 w 220780"/>
                          <a:gd name="connsiteY22" fmla="*/ 102423 h 287044"/>
                          <a:gd name="connsiteX23" fmla="*/ 219360 w 220780"/>
                          <a:gd name="connsiteY23" fmla="*/ 104309 h 287044"/>
                          <a:gd name="connsiteX24" fmla="*/ 151086 w 220780"/>
                          <a:gd name="connsiteY24" fmla="*/ 85364 h 287044"/>
                          <a:gd name="connsiteX25" fmla="*/ 118634 w 220780"/>
                          <a:gd name="connsiteY25" fmla="*/ 78192 h 287044"/>
                          <a:gd name="connsiteX26" fmla="*/ 102355 w 220780"/>
                          <a:gd name="connsiteY26" fmla="*/ 74725 h 287044"/>
                          <a:gd name="connsiteX27" fmla="*/ 89735 w 220780"/>
                          <a:gd name="connsiteY27" fmla="*/ 71943 h 287044"/>
                          <a:gd name="connsiteX28" fmla="*/ 122358 w 220780"/>
                          <a:gd name="connsiteY28" fmla="*/ 137485 h 287044"/>
                          <a:gd name="connsiteX29" fmla="*/ 181490 w 220780"/>
                          <a:gd name="connsiteY29" fmla="*/ 285618 h 287044"/>
                          <a:gd name="connsiteX30" fmla="*/ 179603 w 220780"/>
                          <a:gd name="connsiteY30" fmla="*/ 286427 h 287044"/>
                          <a:gd name="connsiteX31" fmla="*/ 116681 w 220780"/>
                          <a:gd name="connsiteY31" fmla="*/ 141609 h 287044"/>
                          <a:gd name="connsiteX32" fmla="*/ 103851 w 220780"/>
                          <a:gd name="connsiteY32" fmla="*/ 115901 h 287044"/>
                          <a:gd name="connsiteX33" fmla="*/ 102737 w 220780"/>
                          <a:gd name="connsiteY33" fmla="*/ 121150 h 287044"/>
                          <a:gd name="connsiteX34" fmla="*/ 99613 w 220780"/>
                          <a:gd name="connsiteY34" fmla="*/ 138790 h 287044"/>
                          <a:gd name="connsiteX35" fmla="*/ 93859 w 220780"/>
                          <a:gd name="connsiteY35" fmla="*/ 174166 h 287044"/>
                          <a:gd name="connsiteX36" fmla="*/ 85344 w 220780"/>
                          <a:gd name="connsiteY36" fmla="*/ 247575 h 287044"/>
                          <a:gd name="connsiteX37" fmla="*/ 83305 w 220780"/>
                          <a:gd name="connsiteY37" fmla="*/ 247575 h 287044"/>
                          <a:gd name="connsiteX38" fmla="*/ 85934 w 220780"/>
                          <a:gd name="connsiteY38" fmla="*/ 211827 h 287044"/>
                          <a:gd name="connsiteX39" fmla="*/ 89049 w 220780"/>
                          <a:gd name="connsiteY39" fmla="*/ 174804 h 287044"/>
                          <a:gd name="connsiteX40" fmla="*/ 93907 w 220780"/>
                          <a:gd name="connsiteY40" fmla="*/ 139304 h 287044"/>
                          <a:gd name="connsiteX41" fmla="*/ 97002 w 220780"/>
                          <a:gd name="connsiteY41" fmla="*/ 121654 h 287044"/>
                          <a:gd name="connsiteX42" fmla="*/ 100326 w 220780"/>
                          <a:gd name="connsiteY42" fmla="*/ 108872 h 287044"/>
                          <a:gd name="connsiteX43" fmla="*/ 81743 w 220780"/>
                          <a:gd name="connsiteY43" fmla="*/ 71648 h 287044"/>
                          <a:gd name="connsiteX44" fmla="*/ 63903 w 220780"/>
                          <a:gd name="connsiteY44" fmla="*/ 36939 h 287044"/>
                          <a:gd name="connsiteX45" fmla="*/ 55873 w 220780"/>
                          <a:gd name="connsiteY45" fmla="*/ 22185 h 287044"/>
                          <a:gd name="connsiteX46" fmla="*/ 48863 w 220780"/>
                          <a:gd name="connsiteY46" fmla="*/ 39968 h 287044"/>
                          <a:gd name="connsiteX47" fmla="*/ 40700 w 220780"/>
                          <a:gd name="connsiteY47" fmla="*/ 59951 h 287044"/>
                          <a:gd name="connsiteX48" fmla="*/ 23384 w 220780"/>
                          <a:gd name="connsiteY48" fmla="*/ 104471 h 287044"/>
                          <a:gd name="connsiteX49" fmla="*/ 0 w 220780"/>
                          <a:gd name="connsiteY49" fmla="*/ 169232 h 287044"/>
                          <a:gd name="connsiteX50" fmla="*/ 19155 w 220780"/>
                          <a:gd name="connsiteY50" fmla="*/ 104347 h 2870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220780" h="287044">
                            <a:moveTo>
                              <a:pt x="19155" y="104347"/>
                            </a:moveTo>
                            <a:cubicBezTo>
                              <a:pt x="24108" y="89755"/>
                              <a:pt x="29661" y="75344"/>
                              <a:pt x="35328" y="61018"/>
                            </a:cubicBezTo>
                            <a:cubicBezTo>
                              <a:pt x="38357" y="53369"/>
                              <a:pt x="41500" y="45778"/>
                              <a:pt x="44853" y="38263"/>
                            </a:cubicBezTo>
                            <a:cubicBezTo>
                              <a:pt x="47673" y="31929"/>
                              <a:pt x="50025" y="24737"/>
                              <a:pt x="54264" y="19203"/>
                            </a:cubicBezTo>
                            <a:cubicBezTo>
                              <a:pt x="51025" y="13155"/>
                              <a:pt x="47996" y="7021"/>
                              <a:pt x="45720" y="773"/>
                            </a:cubicBezTo>
                            <a:cubicBezTo>
                              <a:pt x="45501" y="172"/>
                              <a:pt x="46263" y="-285"/>
                              <a:pt x="46682" y="210"/>
                            </a:cubicBezTo>
                            <a:cubicBezTo>
                              <a:pt x="54740" y="9621"/>
                              <a:pt x="60979" y="21451"/>
                              <a:pt x="67266" y="32119"/>
                            </a:cubicBezTo>
                            <a:cubicBezTo>
                              <a:pt x="70199" y="37101"/>
                              <a:pt x="72990" y="42168"/>
                              <a:pt x="75866" y="47188"/>
                            </a:cubicBezTo>
                            <a:cubicBezTo>
                              <a:pt x="81791" y="47550"/>
                              <a:pt x="87830" y="48883"/>
                              <a:pt x="93640" y="49950"/>
                            </a:cubicBezTo>
                            <a:cubicBezTo>
                              <a:pt x="99974" y="51112"/>
                              <a:pt x="106280" y="52398"/>
                              <a:pt x="112566" y="53817"/>
                            </a:cubicBezTo>
                            <a:cubicBezTo>
                              <a:pt x="118853" y="55236"/>
                              <a:pt x="125130" y="56684"/>
                              <a:pt x="131388" y="58189"/>
                            </a:cubicBezTo>
                            <a:cubicBezTo>
                              <a:pt x="137598" y="59675"/>
                              <a:pt x="143799" y="61751"/>
                              <a:pt x="150114" y="62704"/>
                            </a:cubicBezTo>
                            <a:cubicBezTo>
                              <a:pt x="151581" y="62923"/>
                              <a:pt x="150981" y="65228"/>
                              <a:pt x="149580" y="64666"/>
                            </a:cubicBezTo>
                            <a:cubicBezTo>
                              <a:pt x="143332" y="62142"/>
                              <a:pt x="136398" y="60952"/>
                              <a:pt x="129816" y="59532"/>
                            </a:cubicBezTo>
                            <a:cubicBezTo>
                              <a:pt x="123749" y="58218"/>
                              <a:pt x="117681" y="57151"/>
                              <a:pt x="111537" y="56265"/>
                            </a:cubicBezTo>
                            <a:cubicBezTo>
                              <a:pt x="105403" y="55379"/>
                              <a:pt x="99241" y="54627"/>
                              <a:pt x="93078" y="54008"/>
                            </a:cubicBezTo>
                            <a:cubicBezTo>
                              <a:pt x="88468" y="53551"/>
                              <a:pt x="83763" y="53312"/>
                              <a:pt x="79114" y="52874"/>
                            </a:cubicBezTo>
                            <a:cubicBezTo>
                              <a:pt x="81629" y="57303"/>
                              <a:pt x="84248" y="61685"/>
                              <a:pt x="86696" y="66162"/>
                            </a:cubicBezTo>
                            <a:cubicBezTo>
                              <a:pt x="87077" y="66867"/>
                              <a:pt x="87430" y="67590"/>
                              <a:pt x="87811" y="68295"/>
                            </a:cubicBezTo>
                            <a:cubicBezTo>
                              <a:pt x="92888" y="67876"/>
                              <a:pt x="97984" y="69191"/>
                              <a:pt x="102984" y="70086"/>
                            </a:cubicBezTo>
                            <a:cubicBezTo>
                              <a:pt x="108442" y="71067"/>
                              <a:pt x="113881" y="72096"/>
                              <a:pt x="119300" y="73296"/>
                            </a:cubicBezTo>
                            <a:cubicBezTo>
                              <a:pt x="130321" y="75734"/>
                              <a:pt x="141294" y="78334"/>
                              <a:pt x="152172" y="81373"/>
                            </a:cubicBezTo>
                            <a:cubicBezTo>
                              <a:pt x="175031" y="87755"/>
                              <a:pt x="197605" y="95051"/>
                              <a:pt x="220151" y="102423"/>
                            </a:cubicBezTo>
                            <a:cubicBezTo>
                              <a:pt x="221399" y="102833"/>
                              <a:pt x="220609" y="104738"/>
                              <a:pt x="219360" y="104309"/>
                            </a:cubicBezTo>
                            <a:cubicBezTo>
                              <a:pt x="196996" y="96661"/>
                              <a:pt x="174136" y="90555"/>
                              <a:pt x="151086" y="85364"/>
                            </a:cubicBezTo>
                            <a:cubicBezTo>
                              <a:pt x="140275" y="82926"/>
                              <a:pt x="129483" y="80449"/>
                              <a:pt x="118634" y="78192"/>
                            </a:cubicBezTo>
                            <a:cubicBezTo>
                              <a:pt x="113205" y="77068"/>
                              <a:pt x="107785" y="75867"/>
                              <a:pt x="102355" y="74725"/>
                            </a:cubicBezTo>
                            <a:cubicBezTo>
                              <a:pt x="98164" y="73839"/>
                              <a:pt x="93783" y="73344"/>
                              <a:pt x="89735" y="71943"/>
                            </a:cubicBezTo>
                            <a:cubicBezTo>
                              <a:pt x="101355" y="93413"/>
                              <a:pt x="112309" y="115235"/>
                              <a:pt x="122358" y="137485"/>
                            </a:cubicBezTo>
                            <a:cubicBezTo>
                              <a:pt x="144256" y="185958"/>
                              <a:pt x="162706" y="235888"/>
                              <a:pt x="181490" y="285618"/>
                            </a:cubicBezTo>
                            <a:cubicBezTo>
                              <a:pt x="181956" y="286856"/>
                              <a:pt x="180041" y="287666"/>
                              <a:pt x="179603" y="286427"/>
                            </a:cubicBezTo>
                            <a:cubicBezTo>
                              <a:pt x="162049" y="236726"/>
                              <a:pt x="139865" y="188891"/>
                              <a:pt x="116681" y="141609"/>
                            </a:cubicBezTo>
                            <a:cubicBezTo>
                              <a:pt x="112462" y="133008"/>
                              <a:pt x="108118" y="124474"/>
                              <a:pt x="103851" y="115901"/>
                            </a:cubicBezTo>
                            <a:cubicBezTo>
                              <a:pt x="103498" y="117644"/>
                              <a:pt x="103070" y="119387"/>
                              <a:pt x="102737" y="121150"/>
                            </a:cubicBezTo>
                            <a:cubicBezTo>
                              <a:pt x="101651" y="127026"/>
                              <a:pt x="100603" y="132903"/>
                              <a:pt x="99613" y="138790"/>
                            </a:cubicBezTo>
                            <a:cubicBezTo>
                              <a:pt x="97631" y="150572"/>
                              <a:pt x="95621" y="162345"/>
                              <a:pt x="93859" y="174166"/>
                            </a:cubicBezTo>
                            <a:cubicBezTo>
                              <a:pt x="90297" y="198073"/>
                              <a:pt x="84524" y="223324"/>
                              <a:pt x="85344" y="247575"/>
                            </a:cubicBezTo>
                            <a:cubicBezTo>
                              <a:pt x="85391" y="249099"/>
                              <a:pt x="83077" y="249013"/>
                              <a:pt x="83305" y="247575"/>
                            </a:cubicBezTo>
                            <a:cubicBezTo>
                              <a:pt x="85201" y="235868"/>
                              <a:pt x="85201" y="223658"/>
                              <a:pt x="85934" y="211827"/>
                            </a:cubicBezTo>
                            <a:cubicBezTo>
                              <a:pt x="86706" y="199464"/>
                              <a:pt x="87611" y="187110"/>
                              <a:pt x="89049" y="174804"/>
                            </a:cubicBezTo>
                            <a:cubicBezTo>
                              <a:pt x="90430" y="162945"/>
                              <a:pt x="91945" y="151086"/>
                              <a:pt x="93907" y="139304"/>
                            </a:cubicBezTo>
                            <a:cubicBezTo>
                              <a:pt x="94888" y="133408"/>
                              <a:pt x="95926" y="127531"/>
                              <a:pt x="97002" y="121654"/>
                            </a:cubicBezTo>
                            <a:cubicBezTo>
                              <a:pt x="97793" y="117377"/>
                              <a:pt x="97974" y="112539"/>
                              <a:pt x="100326" y="108872"/>
                            </a:cubicBezTo>
                            <a:cubicBezTo>
                              <a:pt x="94136" y="96461"/>
                              <a:pt x="88002" y="84021"/>
                              <a:pt x="81743" y="71648"/>
                            </a:cubicBezTo>
                            <a:cubicBezTo>
                              <a:pt x="75876" y="60037"/>
                              <a:pt x="69932" y="48455"/>
                              <a:pt x="63903" y="36939"/>
                            </a:cubicBezTo>
                            <a:cubicBezTo>
                              <a:pt x="61350" y="32072"/>
                              <a:pt x="58578" y="27147"/>
                              <a:pt x="55873" y="22185"/>
                            </a:cubicBezTo>
                            <a:cubicBezTo>
                              <a:pt x="54330" y="28290"/>
                              <a:pt x="51216" y="34186"/>
                              <a:pt x="48863" y="39968"/>
                            </a:cubicBezTo>
                            <a:cubicBezTo>
                              <a:pt x="46158" y="46635"/>
                              <a:pt x="43434" y="53293"/>
                              <a:pt x="40700" y="59951"/>
                            </a:cubicBezTo>
                            <a:cubicBezTo>
                              <a:pt x="34642" y="74686"/>
                              <a:pt x="29013" y="89574"/>
                              <a:pt x="23384" y="104471"/>
                            </a:cubicBezTo>
                            <a:cubicBezTo>
                              <a:pt x="15402" y="125598"/>
                              <a:pt x="6582" y="147238"/>
                              <a:pt x="0" y="169232"/>
                            </a:cubicBezTo>
                            <a:cubicBezTo>
                              <a:pt x="6458" y="147629"/>
                              <a:pt x="11925" y="125645"/>
                              <a:pt x="19155" y="104347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08" name="Freeform: Shape 2407">
                        <a:extLst>
                          <a:ext uri="{FF2B5EF4-FFF2-40B4-BE49-F238E27FC236}">
                            <a16:creationId xmlns:a16="http://schemas.microsoft.com/office/drawing/2014/main" id="{7CB638DD-7A9F-6402-D538-FE990D8476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95463" y="3599307"/>
                        <a:ext cx="1533" cy="5105"/>
                      </a:xfrm>
                      <a:custGeom>
                        <a:avLst/>
                        <a:gdLst>
                          <a:gd name="connsiteX0" fmla="*/ 0 w 1533"/>
                          <a:gd name="connsiteY0" fmla="*/ 5105 h 5105"/>
                          <a:gd name="connsiteX1" fmla="*/ 1534 w 1533"/>
                          <a:gd name="connsiteY1" fmla="*/ 0 h 5105"/>
                          <a:gd name="connsiteX2" fmla="*/ 0 w 1533"/>
                          <a:gd name="connsiteY2" fmla="*/ 5105 h 5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533" h="5105">
                            <a:moveTo>
                              <a:pt x="0" y="5105"/>
                            </a:moveTo>
                            <a:cubicBezTo>
                              <a:pt x="477" y="3391"/>
                              <a:pt x="1019" y="1696"/>
                              <a:pt x="1534" y="0"/>
                            </a:cubicBezTo>
                            <a:cubicBezTo>
                              <a:pt x="1029" y="1696"/>
                              <a:pt x="524" y="3400"/>
                              <a:pt x="0" y="510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</p:grpSp>
          <p:grpSp>
            <p:nvGrpSpPr>
              <p:cNvPr id="2409" name="Graphic 6">
                <a:extLst>
                  <a:ext uri="{FF2B5EF4-FFF2-40B4-BE49-F238E27FC236}">
                    <a16:creationId xmlns:a16="http://schemas.microsoft.com/office/drawing/2014/main" id="{18474280-E381-0B00-2F1B-CD6BE147879A}"/>
                  </a:ext>
                </a:extLst>
              </p:cNvPr>
              <p:cNvGrpSpPr/>
              <p:nvPr/>
            </p:nvGrpSpPr>
            <p:grpSpPr>
              <a:xfrm>
                <a:off x="6813613" y="3787711"/>
                <a:ext cx="525284" cy="816540"/>
                <a:chOff x="6813613" y="3787711"/>
                <a:chExt cx="525284" cy="816540"/>
              </a:xfrm>
            </p:grpSpPr>
            <p:grpSp>
              <p:nvGrpSpPr>
                <p:cNvPr id="2410" name="Graphic 6">
                  <a:extLst>
                    <a:ext uri="{FF2B5EF4-FFF2-40B4-BE49-F238E27FC236}">
                      <a16:creationId xmlns:a16="http://schemas.microsoft.com/office/drawing/2014/main" id="{675C8BBC-05E4-ED5E-4DF1-8F5BBF79DEE4}"/>
                    </a:ext>
                  </a:extLst>
                </p:cNvPr>
                <p:cNvGrpSpPr/>
                <p:nvPr/>
              </p:nvGrpSpPr>
              <p:grpSpPr>
                <a:xfrm>
                  <a:off x="6840674" y="3851271"/>
                  <a:ext cx="471201" cy="752979"/>
                  <a:chOff x="6840674" y="3851271"/>
                  <a:chExt cx="471201" cy="752979"/>
                </a:xfrm>
              </p:grpSpPr>
              <p:sp>
                <p:nvSpPr>
                  <p:cNvPr id="2411" name="Freeform: Shape 2410">
                    <a:extLst>
                      <a:ext uri="{FF2B5EF4-FFF2-40B4-BE49-F238E27FC236}">
                        <a16:creationId xmlns:a16="http://schemas.microsoft.com/office/drawing/2014/main" id="{A7B24BEB-F75B-E853-7C89-8F5C483759AC}"/>
                      </a:ext>
                    </a:extLst>
                  </p:cNvPr>
                  <p:cNvSpPr/>
                  <p:nvPr/>
                </p:nvSpPr>
                <p:spPr>
                  <a:xfrm>
                    <a:off x="6840674" y="3851271"/>
                    <a:ext cx="471201" cy="752979"/>
                  </a:xfrm>
                  <a:custGeom>
                    <a:avLst/>
                    <a:gdLst>
                      <a:gd name="connsiteX0" fmla="*/ 0 w 471201"/>
                      <a:gd name="connsiteY0" fmla="*/ 0 h 752979"/>
                      <a:gd name="connsiteX1" fmla="*/ 26536 w 471201"/>
                      <a:gd name="connsiteY1" fmla="*/ 752980 h 752979"/>
                      <a:gd name="connsiteX2" fmla="*/ 444655 w 471201"/>
                      <a:gd name="connsiteY2" fmla="*/ 752980 h 752979"/>
                      <a:gd name="connsiteX3" fmla="*/ 471201 w 471201"/>
                      <a:gd name="connsiteY3" fmla="*/ 0 h 752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1201" h="752979">
                        <a:moveTo>
                          <a:pt x="0" y="0"/>
                        </a:moveTo>
                        <a:lnTo>
                          <a:pt x="26536" y="752980"/>
                        </a:lnTo>
                        <a:lnTo>
                          <a:pt x="444655" y="752980"/>
                        </a:lnTo>
                        <a:lnTo>
                          <a:pt x="471201" y="0"/>
                        </a:lnTo>
                        <a:close/>
                      </a:path>
                    </a:pathLst>
                  </a:custGeom>
                  <a:solidFill>
                    <a:srgbClr val="37474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12" name="Freeform: Shape 2411">
                    <a:extLst>
                      <a:ext uri="{FF2B5EF4-FFF2-40B4-BE49-F238E27FC236}">
                        <a16:creationId xmlns:a16="http://schemas.microsoft.com/office/drawing/2014/main" id="{9EE99F44-1FDC-1B17-F50E-D32F19FAC572}"/>
                      </a:ext>
                    </a:extLst>
                  </p:cNvPr>
                  <p:cNvSpPr/>
                  <p:nvPr/>
                </p:nvSpPr>
                <p:spPr>
                  <a:xfrm>
                    <a:off x="6840674" y="3851271"/>
                    <a:ext cx="471201" cy="112090"/>
                  </a:xfrm>
                  <a:custGeom>
                    <a:avLst/>
                    <a:gdLst>
                      <a:gd name="connsiteX0" fmla="*/ 0 w 471201"/>
                      <a:gd name="connsiteY0" fmla="*/ 0 h 112090"/>
                      <a:gd name="connsiteX1" fmla="*/ 3943 w 471201"/>
                      <a:gd name="connsiteY1" fmla="*/ 112090 h 112090"/>
                      <a:gd name="connsiteX2" fmla="*/ 467753 w 471201"/>
                      <a:gd name="connsiteY2" fmla="*/ 97860 h 112090"/>
                      <a:gd name="connsiteX3" fmla="*/ 471201 w 471201"/>
                      <a:gd name="connsiteY3" fmla="*/ 0 h 112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1201" h="112090">
                        <a:moveTo>
                          <a:pt x="0" y="0"/>
                        </a:moveTo>
                        <a:lnTo>
                          <a:pt x="3943" y="112090"/>
                        </a:lnTo>
                        <a:lnTo>
                          <a:pt x="467753" y="97860"/>
                        </a:lnTo>
                        <a:lnTo>
                          <a:pt x="471201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413" name="Freeform: Shape 2412">
                  <a:extLst>
                    <a:ext uri="{FF2B5EF4-FFF2-40B4-BE49-F238E27FC236}">
                      <a16:creationId xmlns:a16="http://schemas.microsoft.com/office/drawing/2014/main" id="{110556AC-BF66-FD08-B43A-802BC7F8458C}"/>
                    </a:ext>
                  </a:extLst>
                </p:cNvPr>
                <p:cNvSpPr/>
                <p:nvPr/>
              </p:nvSpPr>
              <p:spPr>
                <a:xfrm rot="-10800000">
                  <a:off x="6813613" y="3787711"/>
                  <a:ext cx="525284" cy="127130"/>
                </a:xfrm>
                <a:custGeom>
                  <a:avLst/>
                  <a:gdLst>
                    <a:gd name="connsiteX0" fmla="*/ 0 w 525284"/>
                    <a:gd name="connsiteY0" fmla="*/ 0 h 127130"/>
                    <a:gd name="connsiteX1" fmla="*/ 525285 w 525284"/>
                    <a:gd name="connsiteY1" fmla="*/ 0 h 127130"/>
                    <a:gd name="connsiteX2" fmla="*/ 525285 w 525284"/>
                    <a:gd name="connsiteY2" fmla="*/ 127130 h 127130"/>
                    <a:gd name="connsiteX3" fmla="*/ 0 w 525284"/>
                    <a:gd name="connsiteY3" fmla="*/ 127130 h 127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5284" h="127130">
                      <a:moveTo>
                        <a:pt x="0" y="0"/>
                      </a:moveTo>
                      <a:lnTo>
                        <a:pt x="525285" y="0"/>
                      </a:lnTo>
                      <a:lnTo>
                        <a:pt x="525285" y="127130"/>
                      </a:lnTo>
                      <a:lnTo>
                        <a:pt x="0" y="12713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414" name="Graphic 6">
              <a:extLst>
                <a:ext uri="{FF2B5EF4-FFF2-40B4-BE49-F238E27FC236}">
                  <a16:creationId xmlns:a16="http://schemas.microsoft.com/office/drawing/2014/main" id="{2DD5744D-9DF6-E597-CD62-740085AFDF92}"/>
                </a:ext>
              </a:extLst>
            </p:cNvPr>
            <p:cNvGrpSpPr/>
            <p:nvPr/>
          </p:nvGrpSpPr>
          <p:grpSpPr>
            <a:xfrm>
              <a:off x="2471432" y="3863740"/>
              <a:ext cx="4655867" cy="740511"/>
              <a:chOff x="2471432" y="3863740"/>
              <a:chExt cx="4655867" cy="740511"/>
            </a:xfrm>
          </p:grpSpPr>
          <p:grpSp>
            <p:nvGrpSpPr>
              <p:cNvPr id="2415" name="Graphic 6">
                <a:extLst>
                  <a:ext uri="{FF2B5EF4-FFF2-40B4-BE49-F238E27FC236}">
                    <a16:creationId xmlns:a16="http://schemas.microsoft.com/office/drawing/2014/main" id="{2ED4B1BC-730B-F1DE-46B0-A9F22D21811E}"/>
                  </a:ext>
                </a:extLst>
              </p:cNvPr>
              <p:cNvGrpSpPr/>
              <p:nvPr/>
            </p:nvGrpSpPr>
            <p:grpSpPr>
              <a:xfrm>
                <a:off x="6517862" y="3863740"/>
                <a:ext cx="609438" cy="740511"/>
                <a:chOff x="6517862" y="3863740"/>
                <a:chExt cx="609438" cy="740511"/>
              </a:xfrm>
            </p:grpSpPr>
            <p:sp>
              <p:nvSpPr>
                <p:cNvPr id="2416" name="Freeform: Shape 2415">
                  <a:extLst>
                    <a:ext uri="{FF2B5EF4-FFF2-40B4-BE49-F238E27FC236}">
                      <a16:creationId xmlns:a16="http://schemas.microsoft.com/office/drawing/2014/main" id="{3A694DCE-8D14-4E50-C2D8-D7521BD6A82D}"/>
                    </a:ext>
                  </a:extLst>
                </p:cNvPr>
                <p:cNvSpPr/>
                <p:nvPr/>
              </p:nvSpPr>
              <p:spPr>
                <a:xfrm>
                  <a:off x="6531616" y="3867254"/>
                  <a:ext cx="581920" cy="736996"/>
                </a:xfrm>
                <a:custGeom>
                  <a:avLst/>
                  <a:gdLst>
                    <a:gd name="connsiteX0" fmla="*/ 0 w 581920"/>
                    <a:gd name="connsiteY0" fmla="*/ 0 h 736996"/>
                    <a:gd name="connsiteX1" fmla="*/ 581920 w 581920"/>
                    <a:gd name="connsiteY1" fmla="*/ 0 h 736996"/>
                    <a:gd name="connsiteX2" fmla="*/ 581920 w 581920"/>
                    <a:gd name="connsiteY2" fmla="*/ 736997 h 736996"/>
                    <a:gd name="connsiteX3" fmla="*/ 0 w 581920"/>
                    <a:gd name="connsiteY3" fmla="*/ 736997 h 7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920" h="736996">
                      <a:moveTo>
                        <a:pt x="0" y="0"/>
                      </a:moveTo>
                      <a:lnTo>
                        <a:pt x="581920" y="0"/>
                      </a:lnTo>
                      <a:lnTo>
                        <a:pt x="581920" y="736997"/>
                      </a:lnTo>
                      <a:lnTo>
                        <a:pt x="0" y="736997"/>
                      </a:lnTo>
                      <a:close/>
                    </a:path>
                  </a:pathLst>
                </a:custGeom>
                <a:solidFill>
                  <a:srgbClr val="D9EA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grpSp>
              <p:nvGrpSpPr>
                <p:cNvPr id="2417" name="Graphic 6">
                  <a:extLst>
                    <a:ext uri="{FF2B5EF4-FFF2-40B4-BE49-F238E27FC236}">
                      <a16:creationId xmlns:a16="http://schemas.microsoft.com/office/drawing/2014/main" id="{662E040D-BB3D-8345-5BA7-D2F80F72B935}"/>
                    </a:ext>
                  </a:extLst>
                </p:cNvPr>
                <p:cNvGrpSpPr/>
                <p:nvPr/>
              </p:nvGrpSpPr>
              <p:grpSpPr>
                <a:xfrm>
                  <a:off x="6517862" y="3953122"/>
                  <a:ext cx="609438" cy="59445"/>
                  <a:chOff x="6517862" y="3953122"/>
                  <a:chExt cx="609438" cy="59445"/>
                </a:xfrm>
                <a:solidFill>
                  <a:srgbClr val="C7C7C7"/>
                </a:solidFill>
              </p:grpSpPr>
              <p:sp>
                <p:nvSpPr>
                  <p:cNvPr id="2418" name="Freeform: Shape 2417">
                    <a:extLst>
                      <a:ext uri="{FF2B5EF4-FFF2-40B4-BE49-F238E27FC236}">
                        <a16:creationId xmlns:a16="http://schemas.microsoft.com/office/drawing/2014/main" id="{53F6850D-A31F-3644-994E-F414C4A9DED3}"/>
                      </a:ext>
                    </a:extLst>
                  </p:cNvPr>
                  <p:cNvSpPr/>
                  <p:nvPr/>
                </p:nvSpPr>
                <p:spPr>
                  <a:xfrm>
                    <a:off x="6517862" y="3953122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19" name="Freeform: Shape 2418">
                    <a:extLst>
                      <a:ext uri="{FF2B5EF4-FFF2-40B4-BE49-F238E27FC236}">
                        <a16:creationId xmlns:a16="http://schemas.microsoft.com/office/drawing/2014/main" id="{FFFBB81E-2D21-6D22-99F8-F83DD2172F24}"/>
                      </a:ext>
                    </a:extLst>
                  </p:cNvPr>
                  <p:cNvSpPr/>
                  <p:nvPr/>
                </p:nvSpPr>
                <p:spPr>
                  <a:xfrm>
                    <a:off x="6517862" y="3977725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20" name="Freeform: Shape 2419">
                    <a:extLst>
                      <a:ext uri="{FF2B5EF4-FFF2-40B4-BE49-F238E27FC236}">
                        <a16:creationId xmlns:a16="http://schemas.microsoft.com/office/drawing/2014/main" id="{52663577-D068-B100-6C9E-B4F72815A1F1}"/>
                      </a:ext>
                    </a:extLst>
                  </p:cNvPr>
                  <p:cNvSpPr/>
                  <p:nvPr/>
                </p:nvSpPr>
                <p:spPr>
                  <a:xfrm>
                    <a:off x="6517862" y="4002338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421" name="Graphic 6">
                  <a:extLst>
                    <a:ext uri="{FF2B5EF4-FFF2-40B4-BE49-F238E27FC236}">
                      <a16:creationId xmlns:a16="http://schemas.microsoft.com/office/drawing/2014/main" id="{70CBD0C8-8460-0131-E2EA-4ADBFFAC8A10}"/>
                    </a:ext>
                  </a:extLst>
                </p:cNvPr>
                <p:cNvGrpSpPr/>
                <p:nvPr/>
              </p:nvGrpSpPr>
              <p:grpSpPr>
                <a:xfrm>
                  <a:off x="6517862" y="4458785"/>
                  <a:ext cx="609438" cy="59445"/>
                  <a:chOff x="6517862" y="4458785"/>
                  <a:chExt cx="609438" cy="59445"/>
                </a:xfrm>
                <a:solidFill>
                  <a:srgbClr val="C7C7C7"/>
                </a:solidFill>
              </p:grpSpPr>
              <p:sp>
                <p:nvSpPr>
                  <p:cNvPr id="2422" name="Freeform: Shape 2421">
                    <a:extLst>
                      <a:ext uri="{FF2B5EF4-FFF2-40B4-BE49-F238E27FC236}">
                        <a16:creationId xmlns:a16="http://schemas.microsoft.com/office/drawing/2014/main" id="{D9D0FF3E-3E24-0589-CCBD-FB60A222C6EE}"/>
                      </a:ext>
                    </a:extLst>
                  </p:cNvPr>
                  <p:cNvSpPr/>
                  <p:nvPr/>
                </p:nvSpPr>
                <p:spPr>
                  <a:xfrm>
                    <a:off x="6517862" y="4458785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23" name="Freeform: Shape 2422">
                    <a:extLst>
                      <a:ext uri="{FF2B5EF4-FFF2-40B4-BE49-F238E27FC236}">
                        <a16:creationId xmlns:a16="http://schemas.microsoft.com/office/drawing/2014/main" id="{0987C0B6-0D92-5B3F-C002-F475F6107FCD}"/>
                      </a:ext>
                    </a:extLst>
                  </p:cNvPr>
                  <p:cNvSpPr/>
                  <p:nvPr/>
                </p:nvSpPr>
                <p:spPr>
                  <a:xfrm>
                    <a:off x="6517862" y="4483388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24" name="Freeform: Shape 2423">
                    <a:extLst>
                      <a:ext uri="{FF2B5EF4-FFF2-40B4-BE49-F238E27FC236}">
                        <a16:creationId xmlns:a16="http://schemas.microsoft.com/office/drawing/2014/main" id="{4D9B1C9F-84DA-07AD-F99B-B3ABB83B4921}"/>
                      </a:ext>
                    </a:extLst>
                  </p:cNvPr>
                  <p:cNvSpPr/>
                  <p:nvPr/>
                </p:nvSpPr>
                <p:spPr>
                  <a:xfrm>
                    <a:off x="6517862" y="4508001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425" name="Freeform: Shape 2424">
                  <a:extLst>
                    <a:ext uri="{FF2B5EF4-FFF2-40B4-BE49-F238E27FC236}">
                      <a16:creationId xmlns:a16="http://schemas.microsoft.com/office/drawing/2014/main" id="{2C16EFD4-8127-80A9-3CC6-34B0F1F80AC3}"/>
                    </a:ext>
                  </a:extLst>
                </p:cNvPr>
                <p:cNvSpPr/>
                <p:nvPr/>
              </p:nvSpPr>
              <p:spPr>
                <a:xfrm>
                  <a:off x="6526377" y="3863740"/>
                  <a:ext cx="600650" cy="291846"/>
                </a:xfrm>
                <a:custGeom>
                  <a:avLst/>
                  <a:gdLst>
                    <a:gd name="connsiteX0" fmla="*/ 420109 w 600650"/>
                    <a:gd name="connsiteY0" fmla="*/ 291846 h 291846"/>
                    <a:gd name="connsiteX1" fmla="*/ 123482 w 600650"/>
                    <a:gd name="connsiteY1" fmla="*/ 149133 h 291846"/>
                    <a:gd name="connsiteX2" fmla="*/ 0 w 600650"/>
                    <a:gd name="connsiteY2" fmla="*/ 7001 h 291846"/>
                    <a:gd name="connsiteX3" fmla="*/ 10477 w 600650"/>
                    <a:gd name="connsiteY3" fmla="*/ 0 h 291846"/>
                    <a:gd name="connsiteX4" fmla="*/ 420109 w 600650"/>
                    <a:gd name="connsiteY4" fmla="*/ 279245 h 291846"/>
                    <a:gd name="connsiteX5" fmla="*/ 546287 w 600650"/>
                    <a:gd name="connsiteY5" fmla="*/ 226971 h 291846"/>
                    <a:gd name="connsiteX6" fmla="*/ 580997 w 600650"/>
                    <a:gd name="connsiteY6" fmla="*/ 4801 h 291846"/>
                    <a:gd name="connsiteX7" fmla="*/ 593321 w 600650"/>
                    <a:gd name="connsiteY7" fmla="*/ 2219 h 291846"/>
                    <a:gd name="connsiteX8" fmla="*/ 556088 w 600650"/>
                    <a:gd name="connsiteY8" fmla="*/ 234887 h 291846"/>
                    <a:gd name="connsiteX9" fmla="*/ 420109 w 600650"/>
                    <a:gd name="connsiteY9" fmla="*/ 291846 h 29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650" h="291846">
                      <a:moveTo>
                        <a:pt x="420109" y="291846"/>
                      </a:moveTo>
                      <a:cubicBezTo>
                        <a:pt x="301114" y="291846"/>
                        <a:pt x="193129" y="214246"/>
                        <a:pt x="123482" y="149133"/>
                      </a:cubicBezTo>
                      <a:cubicBezTo>
                        <a:pt x="48396" y="78934"/>
                        <a:pt x="476" y="7715"/>
                        <a:pt x="0" y="7001"/>
                      </a:cubicBezTo>
                      <a:lnTo>
                        <a:pt x="10477" y="0"/>
                      </a:lnTo>
                      <a:cubicBezTo>
                        <a:pt x="12335" y="2791"/>
                        <a:pt x="199749" y="279245"/>
                        <a:pt x="420109" y="279245"/>
                      </a:cubicBezTo>
                      <a:cubicBezTo>
                        <a:pt x="475669" y="279245"/>
                        <a:pt x="518131" y="261652"/>
                        <a:pt x="546287" y="226971"/>
                      </a:cubicBezTo>
                      <a:cubicBezTo>
                        <a:pt x="610172" y="148295"/>
                        <a:pt x="581291" y="6229"/>
                        <a:pt x="580997" y="4801"/>
                      </a:cubicBezTo>
                      <a:lnTo>
                        <a:pt x="593321" y="2219"/>
                      </a:lnTo>
                      <a:cubicBezTo>
                        <a:pt x="594598" y="8268"/>
                        <a:pt x="623754" y="151505"/>
                        <a:pt x="556088" y="234887"/>
                      </a:cubicBezTo>
                      <a:cubicBezTo>
                        <a:pt x="525427" y="272682"/>
                        <a:pt x="479670" y="291846"/>
                        <a:pt x="420109" y="29184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26" name="Freeform: Shape 2425">
                  <a:extLst>
                    <a:ext uri="{FF2B5EF4-FFF2-40B4-BE49-F238E27FC236}">
                      <a16:creationId xmlns:a16="http://schemas.microsoft.com/office/drawing/2014/main" id="{29B91A3A-26D9-F19A-1451-DD698B2BFBA5}"/>
                    </a:ext>
                  </a:extLst>
                </p:cNvPr>
                <p:cNvSpPr/>
                <p:nvPr/>
              </p:nvSpPr>
              <p:spPr>
                <a:xfrm>
                  <a:off x="6681006" y="3867254"/>
                  <a:ext cx="300599" cy="141017"/>
                </a:xfrm>
                <a:custGeom>
                  <a:avLst/>
                  <a:gdLst>
                    <a:gd name="connsiteX0" fmla="*/ 0 w 300599"/>
                    <a:gd name="connsiteY0" fmla="*/ 0 h 141017"/>
                    <a:gd name="connsiteX1" fmla="*/ 300599 w 300599"/>
                    <a:gd name="connsiteY1" fmla="*/ 0 h 141017"/>
                    <a:gd name="connsiteX2" fmla="*/ 261337 w 300599"/>
                    <a:gd name="connsiteY2" fmla="*/ 37176 h 141017"/>
                    <a:gd name="connsiteX3" fmla="*/ 169440 w 300599"/>
                    <a:gd name="connsiteY3" fmla="*/ 141018 h 141017"/>
                    <a:gd name="connsiteX4" fmla="*/ 63427 w 300599"/>
                    <a:gd name="connsiteY4" fmla="*/ 36128 h 141017"/>
                    <a:gd name="connsiteX5" fmla="*/ 0 w 300599"/>
                    <a:gd name="connsiteY5" fmla="*/ 0 h 141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0599" h="141017">
                      <a:moveTo>
                        <a:pt x="0" y="0"/>
                      </a:moveTo>
                      <a:lnTo>
                        <a:pt x="300599" y="0"/>
                      </a:lnTo>
                      <a:cubicBezTo>
                        <a:pt x="300599" y="0"/>
                        <a:pt x="293275" y="26184"/>
                        <a:pt x="261337" y="37176"/>
                      </a:cubicBezTo>
                      <a:cubicBezTo>
                        <a:pt x="229400" y="48168"/>
                        <a:pt x="231467" y="141018"/>
                        <a:pt x="169440" y="141018"/>
                      </a:cubicBezTo>
                      <a:cubicBezTo>
                        <a:pt x="107413" y="141018"/>
                        <a:pt x="78086" y="51835"/>
                        <a:pt x="63427" y="36128"/>
                      </a:cubicBezTo>
                      <a:cubicBezTo>
                        <a:pt x="48758" y="2042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427" name="Graphic 6">
                <a:extLst>
                  <a:ext uri="{FF2B5EF4-FFF2-40B4-BE49-F238E27FC236}">
                    <a16:creationId xmlns:a16="http://schemas.microsoft.com/office/drawing/2014/main" id="{467D26CC-30C1-7042-C8E9-0425A9B59571}"/>
                  </a:ext>
                </a:extLst>
              </p:cNvPr>
              <p:cNvGrpSpPr/>
              <p:nvPr/>
            </p:nvGrpSpPr>
            <p:grpSpPr>
              <a:xfrm>
                <a:off x="2471432" y="3863740"/>
                <a:ext cx="609438" cy="740511"/>
                <a:chOff x="2471432" y="3863740"/>
                <a:chExt cx="609438" cy="740511"/>
              </a:xfrm>
            </p:grpSpPr>
            <p:sp>
              <p:nvSpPr>
                <p:cNvPr id="2428" name="Freeform: Shape 2427">
                  <a:extLst>
                    <a:ext uri="{FF2B5EF4-FFF2-40B4-BE49-F238E27FC236}">
                      <a16:creationId xmlns:a16="http://schemas.microsoft.com/office/drawing/2014/main" id="{CEDE3CC5-5AE3-97A6-4E8A-5A786DBA1AB3}"/>
                    </a:ext>
                  </a:extLst>
                </p:cNvPr>
                <p:cNvSpPr/>
                <p:nvPr/>
              </p:nvSpPr>
              <p:spPr>
                <a:xfrm>
                  <a:off x="2485186" y="3867254"/>
                  <a:ext cx="581920" cy="736996"/>
                </a:xfrm>
                <a:custGeom>
                  <a:avLst/>
                  <a:gdLst>
                    <a:gd name="connsiteX0" fmla="*/ 0 w 581920"/>
                    <a:gd name="connsiteY0" fmla="*/ 0 h 736996"/>
                    <a:gd name="connsiteX1" fmla="*/ 581920 w 581920"/>
                    <a:gd name="connsiteY1" fmla="*/ 0 h 736996"/>
                    <a:gd name="connsiteX2" fmla="*/ 581920 w 581920"/>
                    <a:gd name="connsiteY2" fmla="*/ 736997 h 736996"/>
                    <a:gd name="connsiteX3" fmla="*/ 0 w 581920"/>
                    <a:gd name="connsiteY3" fmla="*/ 736997 h 736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920" h="736996">
                      <a:moveTo>
                        <a:pt x="0" y="0"/>
                      </a:moveTo>
                      <a:lnTo>
                        <a:pt x="581920" y="0"/>
                      </a:lnTo>
                      <a:lnTo>
                        <a:pt x="581920" y="736997"/>
                      </a:lnTo>
                      <a:lnTo>
                        <a:pt x="0" y="736997"/>
                      </a:lnTo>
                      <a:close/>
                    </a:path>
                  </a:pathLst>
                </a:custGeom>
                <a:solidFill>
                  <a:srgbClr val="D9EA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429" name="Graphic 6">
                  <a:extLst>
                    <a:ext uri="{FF2B5EF4-FFF2-40B4-BE49-F238E27FC236}">
                      <a16:creationId xmlns:a16="http://schemas.microsoft.com/office/drawing/2014/main" id="{9E294B52-56B4-B64F-8A96-0D87CE18EC70}"/>
                    </a:ext>
                  </a:extLst>
                </p:cNvPr>
                <p:cNvGrpSpPr/>
                <p:nvPr/>
              </p:nvGrpSpPr>
              <p:grpSpPr>
                <a:xfrm>
                  <a:off x="2471432" y="3953122"/>
                  <a:ext cx="609438" cy="59445"/>
                  <a:chOff x="2471432" y="3953122"/>
                  <a:chExt cx="609438" cy="59445"/>
                </a:xfrm>
                <a:solidFill>
                  <a:srgbClr val="C7C7C7"/>
                </a:solidFill>
              </p:grpSpPr>
              <p:sp>
                <p:nvSpPr>
                  <p:cNvPr id="2430" name="Freeform: Shape 2429">
                    <a:extLst>
                      <a:ext uri="{FF2B5EF4-FFF2-40B4-BE49-F238E27FC236}">
                        <a16:creationId xmlns:a16="http://schemas.microsoft.com/office/drawing/2014/main" id="{4746E69C-5B4D-72BD-A886-4682B634691C}"/>
                      </a:ext>
                    </a:extLst>
                  </p:cNvPr>
                  <p:cNvSpPr/>
                  <p:nvPr/>
                </p:nvSpPr>
                <p:spPr>
                  <a:xfrm>
                    <a:off x="2471432" y="3953122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31" name="Freeform: Shape 2430">
                    <a:extLst>
                      <a:ext uri="{FF2B5EF4-FFF2-40B4-BE49-F238E27FC236}">
                        <a16:creationId xmlns:a16="http://schemas.microsoft.com/office/drawing/2014/main" id="{758A3DC2-7B3A-23B4-78BB-B0253DA57A2F}"/>
                      </a:ext>
                    </a:extLst>
                  </p:cNvPr>
                  <p:cNvSpPr/>
                  <p:nvPr/>
                </p:nvSpPr>
                <p:spPr>
                  <a:xfrm>
                    <a:off x="2471432" y="3977725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32" name="Freeform: Shape 2431">
                    <a:extLst>
                      <a:ext uri="{FF2B5EF4-FFF2-40B4-BE49-F238E27FC236}">
                        <a16:creationId xmlns:a16="http://schemas.microsoft.com/office/drawing/2014/main" id="{5A4050A0-04A6-F459-3581-4AC1667418CC}"/>
                      </a:ext>
                    </a:extLst>
                  </p:cNvPr>
                  <p:cNvSpPr/>
                  <p:nvPr/>
                </p:nvSpPr>
                <p:spPr>
                  <a:xfrm>
                    <a:off x="2471432" y="4002338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433" name="Graphic 6">
                  <a:extLst>
                    <a:ext uri="{FF2B5EF4-FFF2-40B4-BE49-F238E27FC236}">
                      <a16:creationId xmlns:a16="http://schemas.microsoft.com/office/drawing/2014/main" id="{7F4C6C9E-1AF0-18DD-C9B3-DDAEF715F52E}"/>
                    </a:ext>
                  </a:extLst>
                </p:cNvPr>
                <p:cNvGrpSpPr/>
                <p:nvPr/>
              </p:nvGrpSpPr>
              <p:grpSpPr>
                <a:xfrm>
                  <a:off x="2471432" y="4458785"/>
                  <a:ext cx="609438" cy="59445"/>
                  <a:chOff x="2471432" y="4458785"/>
                  <a:chExt cx="609438" cy="59445"/>
                </a:xfrm>
                <a:solidFill>
                  <a:srgbClr val="C7C7C7"/>
                </a:solidFill>
              </p:grpSpPr>
              <p:sp>
                <p:nvSpPr>
                  <p:cNvPr id="2434" name="Freeform: Shape 2433">
                    <a:extLst>
                      <a:ext uri="{FF2B5EF4-FFF2-40B4-BE49-F238E27FC236}">
                        <a16:creationId xmlns:a16="http://schemas.microsoft.com/office/drawing/2014/main" id="{8D5A4400-9F31-6FD3-EDF7-04E59AA62295}"/>
                      </a:ext>
                    </a:extLst>
                  </p:cNvPr>
                  <p:cNvSpPr/>
                  <p:nvPr/>
                </p:nvSpPr>
                <p:spPr>
                  <a:xfrm>
                    <a:off x="2471432" y="4458785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35" name="Freeform: Shape 2434">
                    <a:extLst>
                      <a:ext uri="{FF2B5EF4-FFF2-40B4-BE49-F238E27FC236}">
                        <a16:creationId xmlns:a16="http://schemas.microsoft.com/office/drawing/2014/main" id="{9E83BE38-16B4-E379-F40E-679B6C58B092}"/>
                      </a:ext>
                    </a:extLst>
                  </p:cNvPr>
                  <p:cNvSpPr/>
                  <p:nvPr/>
                </p:nvSpPr>
                <p:spPr>
                  <a:xfrm>
                    <a:off x="2471432" y="4483388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36" name="Freeform: Shape 2435">
                    <a:extLst>
                      <a:ext uri="{FF2B5EF4-FFF2-40B4-BE49-F238E27FC236}">
                        <a16:creationId xmlns:a16="http://schemas.microsoft.com/office/drawing/2014/main" id="{E7FD5193-F836-F717-32C8-F520B3E700C9}"/>
                      </a:ext>
                    </a:extLst>
                  </p:cNvPr>
                  <p:cNvSpPr/>
                  <p:nvPr/>
                </p:nvSpPr>
                <p:spPr>
                  <a:xfrm>
                    <a:off x="2471432" y="4508001"/>
                    <a:ext cx="609438" cy="10229"/>
                  </a:xfrm>
                  <a:custGeom>
                    <a:avLst/>
                    <a:gdLst>
                      <a:gd name="connsiteX0" fmla="*/ 0 w 609438"/>
                      <a:gd name="connsiteY0" fmla="*/ 0 h 10229"/>
                      <a:gd name="connsiteX1" fmla="*/ 609438 w 609438"/>
                      <a:gd name="connsiteY1" fmla="*/ 0 h 10229"/>
                      <a:gd name="connsiteX2" fmla="*/ 609438 w 609438"/>
                      <a:gd name="connsiteY2" fmla="*/ 10230 h 10229"/>
                      <a:gd name="connsiteX3" fmla="*/ 0 w 609438"/>
                      <a:gd name="connsiteY3" fmla="*/ 10230 h 10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9438" h="10229">
                        <a:moveTo>
                          <a:pt x="0" y="0"/>
                        </a:moveTo>
                        <a:lnTo>
                          <a:pt x="609438" y="0"/>
                        </a:lnTo>
                        <a:lnTo>
                          <a:pt x="609438" y="10230"/>
                        </a:lnTo>
                        <a:lnTo>
                          <a:pt x="0" y="10230"/>
                        </a:lnTo>
                        <a:close/>
                      </a:path>
                    </a:pathLst>
                  </a:custGeom>
                  <a:solidFill>
                    <a:srgbClr val="C7C7C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437" name="Freeform: Shape 2436">
                  <a:extLst>
                    <a:ext uri="{FF2B5EF4-FFF2-40B4-BE49-F238E27FC236}">
                      <a16:creationId xmlns:a16="http://schemas.microsoft.com/office/drawing/2014/main" id="{597323BB-ED25-2A89-AAF3-F7CD4823D8FA}"/>
                    </a:ext>
                  </a:extLst>
                </p:cNvPr>
                <p:cNvSpPr/>
                <p:nvPr/>
              </p:nvSpPr>
              <p:spPr>
                <a:xfrm>
                  <a:off x="2479948" y="3863740"/>
                  <a:ext cx="600650" cy="291846"/>
                </a:xfrm>
                <a:custGeom>
                  <a:avLst/>
                  <a:gdLst>
                    <a:gd name="connsiteX0" fmla="*/ 420110 w 600650"/>
                    <a:gd name="connsiteY0" fmla="*/ 291846 h 291846"/>
                    <a:gd name="connsiteX1" fmla="*/ 123482 w 600650"/>
                    <a:gd name="connsiteY1" fmla="*/ 149133 h 291846"/>
                    <a:gd name="connsiteX2" fmla="*/ 0 w 600650"/>
                    <a:gd name="connsiteY2" fmla="*/ 7001 h 291846"/>
                    <a:gd name="connsiteX3" fmla="*/ 10478 w 600650"/>
                    <a:gd name="connsiteY3" fmla="*/ 0 h 291846"/>
                    <a:gd name="connsiteX4" fmla="*/ 420110 w 600650"/>
                    <a:gd name="connsiteY4" fmla="*/ 279245 h 291846"/>
                    <a:gd name="connsiteX5" fmla="*/ 546287 w 600650"/>
                    <a:gd name="connsiteY5" fmla="*/ 226971 h 291846"/>
                    <a:gd name="connsiteX6" fmla="*/ 580996 w 600650"/>
                    <a:gd name="connsiteY6" fmla="*/ 4801 h 291846"/>
                    <a:gd name="connsiteX7" fmla="*/ 593322 w 600650"/>
                    <a:gd name="connsiteY7" fmla="*/ 2219 h 291846"/>
                    <a:gd name="connsiteX8" fmla="*/ 556089 w 600650"/>
                    <a:gd name="connsiteY8" fmla="*/ 234887 h 291846"/>
                    <a:gd name="connsiteX9" fmla="*/ 420110 w 600650"/>
                    <a:gd name="connsiteY9" fmla="*/ 291846 h 29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650" h="291846">
                      <a:moveTo>
                        <a:pt x="420110" y="291846"/>
                      </a:moveTo>
                      <a:cubicBezTo>
                        <a:pt x="301114" y="291846"/>
                        <a:pt x="193129" y="214246"/>
                        <a:pt x="123482" y="149133"/>
                      </a:cubicBezTo>
                      <a:cubicBezTo>
                        <a:pt x="48396" y="78934"/>
                        <a:pt x="476" y="7715"/>
                        <a:pt x="0" y="7001"/>
                      </a:cubicBezTo>
                      <a:lnTo>
                        <a:pt x="10478" y="0"/>
                      </a:lnTo>
                      <a:cubicBezTo>
                        <a:pt x="12335" y="2791"/>
                        <a:pt x="199749" y="279245"/>
                        <a:pt x="420110" y="279245"/>
                      </a:cubicBezTo>
                      <a:cubicBezTo>
                        <a:pt x="475669" y="279245"/>
                        <a:pt x="518131" y="261652"/>
                        <a:pt x="546287" y="226971"/>
                      </a:cubicBezTo>
                      <a:cubicBezTo>
                        <a:pt x="610181" y="148295"/>
                        <a:pt x="581292" y="6229"/>
                        <a:pt x="580996" y="4801"/>
                      </a:cubicBezTo>
                      <a:lnTo>
                        <a:pt x="593322" y="2219"/>
                      </a:lnTo>
                      <a:cubicBezTo>
                        <a:pt x="594598" y="8268"/>
                        <a:pt x="623754" y="151505"/>
                        <a:pt x="556089" y="234887"/>
                      </a:cubicBezTo>
                      <a:cubicBezTo>
                        <a:pt x="525418" y="272682"/>
                        <a:pt x="479660" y="291846"/>
                        <a:pt x="420110" y="29184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438" name="Graphic 6">
              <a:extLst>
                <a:ext uri="{FF2B5EF4-FFF2-40B4-BE49-F238E27FC236}">
                  <a16:creationId xmlns:a16="http://schemas.microsoft.com/office/drawing/2014/main" id="{A70978D3-06A6-25E5-93F9-4D521EBA88A2}"/>
                </a:ext>
              </a:extLst>
            </p:cNvPr>
            <p:cNvGrpSpPr/>
            <p:nvPr/>
          </p:nvGrpSpPr>
          <p:grpSpPr>
            <a:xfrm>
              <a:off x="3355480" y="4165834"/>
              <a:ext cx="1920620" cy="442659"/>
              <a:chOff x="3355480" y="4165834"/>
              <a:chExt cx="1920620" cy="442659"/>
            </a:xfrm>
          </p:grpSpPr>
          <p:sp>
            <p:nvSpPr>
              <p:cNvPr id="2439" name="Freeform: Shape 2438">
                <a:extLst>
                  <a:ext uri="{FF2B5EF4-FFF2-40B4-BE49-F238E27FC236}">
                    <a16:creationId xmlns:a16="http://schemas.microsoft.com/office/drawing/2014/main" id="{3CFE7945-4E88-59CB-598A-C74DEB3ED291}"/>
                  </a:ext>
                </a:extLst>
              </p:cNvPr>
              <p:cNvSpPr/>
              <p:nvPr/>
            </p:nvSpPr>
            <p:spPr>
              <a:xfrm rot="5751256">
                <a:off x="4464970" y="3715569"/>
                <a:ext cx="49797" cy="1575602"/>
              </a:xfrm>
              <a:custGeom>
                <a:avLst/>
                <a:gdLst>
                  <a:gd name="connsiteX0" fmla="*/ 0 w 49797"/>
                  <a:gd name="connsiteY0" fmla="*/ 0 h 1575602"/>
                  <a:gd name="connsiteX1" fmla="*/ 49798 w 49797"/>
                  <a:gd name="connsiteY1" fmla="*/ 0 h 1575602"/>
                  <a:gd name="connsiteX2" fmla="*/ 49798 w 49797"/>
                  <a:gd name="connsiteY2" fmla="*/ 1575603 h 1575602"/>
                  <a:gd name="connsiteX3" fmla="*/ 0 w 49797"/>
                  <a:gd name="connsiteY3" fmla="*/ 1575603 h 157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97" h="1575602">
                    <a:moveTo>
                      <a:pt x="0" y="0"/>
                    </a:moveTo>
                    <a:lnTo>
                      <a:pt x="49798" y="0"/>
                    </a:lnTo>
                    <a:lnTo>
                      <a:pt x="49798" y="1575603"/>
                    </a:lnTo>
                    <a:lnTo>
                      <a:pt x="0" y="1575603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0" name="Freeform: Shape 2439">
                <a:extLst>
                  <a:ext uri="{FF2B5EF4-FFF2-40B4-BE49-F238E27FC236}">
                    <a16:creationId xmlns:a16="http://schemas.microsoft.com/office/drawing/2014/main" id="{F9407B25-5399-E44A-76E1-9CAF578D81DE}"/>
                  </a:ext>
                </a:extLst>
              </p:cNvPr>
              <p:cNvSpPr/>
              <p:nvPr/>
            </p:nvSpPr>
            <p:spPr>
              <a:xfrm>
                <a:off x="3463928" y="4165834"/>
                <a:ext cx="271700" cy="265004"/>
              </a:xfrm>
              <a:custGeom>
                <a:avLst/>
                <a:gdLst>
                  <a:gd name="connsiteX0" fmla="*/ 271701 w 271700"/>
                  <a:gd name="connsiteY0" fmla="*/ 255689 h 265004"/>
                  <a:gd name="connsiteX1" fmla="*/ 148800 w 271700"/>
                  <a:gd name="connsiteY1" fmla="*/ 243097 h 265004"/>
                  <a:gd name="connsiteX2" fmla="*/ 172088 w 271700"/>
                  <a:gd name="connsiteY2" fmla="*/ 16621 h 265004"/>
                  <a:gd name="connsiteX3" fmla="*/ 9887 w 271700"/>
                  <a:gd name="connsiteY3" fmla="*/ 0 h 265004"/>
                  <a:gd name="connsiteX4" fmla="*/ 0 w 271700"/>
                  <a:gd name="connsiteY4" fmla="*/ 96498 h 265004"/>
                  <a:gd name="connsiteX5" fmla="*/ 9315 w 271700"/>
                  <a:gd name="connsiteY5" fmla="*/ 97460 h 265004"/>
                  <a:gd name="connsiteX6" fmla="*/ 18240 w 271700"/>
                  <a:gd name="connsiteY6" fmla="*/ 10258 h 265004"/>
                  <a:gd name="connsiteX7" fmla="*/ 161830 w 271700"/>
                  <a:gd name="connsiteY7" fmla="*/ 24975 h 265004"/>
                  <a:gd name="connsiteX8" fmla="*/ 138541 w 271700"/>
                  <a:gd name="connsiteY8" fmla="*/ 251450 h 265004"/>
                  <a:gd name="connsiteX9" fmla="*/ 270748 w 271700"/>
                  <a:gd name="connsiteY9" fmla="*/ 265004 h 26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1700" h="265004">
                    <a:moveTo>
                      <a:pt x="271701" y="255689"/>
                    </a:moveTo>
                    <a:lnTo>
                      <a:pt x="148800" y="243097"/>
                    </a:lnTo>
                    <a:lnTo>
                      <a:pt x="172088" y="16621"/>
                    </a:lnTo>
                    <a:lnTo>
                      <a:pt x="9887" y="0"/>
                    </a:lnTo>
                    <a:lnTo>
                      <a:pt x="0" y="96498"/>
                    </a:lnTo>
                    <a:lnTo>
                      <a:pt x="9315" y="97460"/>
                    </a:lnTo>
                    <a:lnTo>
                      <a:pt x="18240" y="10258"/>
                    </a:lnTo>
                    <a:lnTo>
                      <a:pt x="161830" y="24975"/>
                    </a:lnTo>
                    <a:lnTo>
                      <a:pt x="138541" y="251450"/>
                    </a:lnTo>
                    <a:lnTo>
                      <a:pt x="270748" y="265004"/>
                    </a:lnTo>
                    <a:close/>
                  </a:path>
                </a:pathLst>
              </a:custGeom>
              <a:solidFill>
                <a:srgbClr val="C7C7C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1" name="Freeform: Shape 2440">
                <a:extLst>
                  <a:ext uri="{FF2B5EF4-FFF2-40B4-BE49-F238E27FC236}">
                    <a16:creationId xmlns:a16="http://schemas.microsoft.com/office/drawing/2014/main" id="{D6EEE119-121F-C5AF-8CCB-4257963427B5}"/>
                  </a:ext>
                </a:extLst>
              </p:cNvPr>
              <p:cNvSpPr/>
              <p:nvPr/>
            </p:nvSpPr>
            <p:spPr>
              <a:xfrm rot="5750914">
                <a:off x="3753626" y="4330106"/>
                <a:ext cx="68466" cy="203340"/>
              </a:xfrm>
              <a:custGeom>
                <a:avLst/>
                <a:gdLst>
                  <a:gd name="connsiteX0" fmla="*/ 0 w 68466"/>
                  <a:gd name="connsiteY0" fmla="*/ 0 h 203340"/>
                  <a:gd name="connsiteX1" fmla="*/ 68466 w 68466"/>
                  <a:gd name="connsiteY1" fmla="*/ 0 h 203340"/>
                  <a:gd name="connsiteX2" fmla="*/ 68466 w 68466"/>
                  <a:gd name="connsiteY2" fmla="*/ 203341 h 203340"/>
                  <a:gd name="connsiteX3" fmla="*/ 0 w 68466"/>
                  <a:gd name="connsiteY3" fmla="*/ 203341 h 20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466" h="203340">
                    <a:moveTo>
                      <a:pt x="0" y="0"/>
                    </a:moveTo>
                    <a:lnTo>
                      <a:pt x="68466" y="0"/>
                    </a:lnTo>
                    <a:lnTo>
                      <a:pt x="68466" y="203341"/>
                    </a:lnTo>
                    <a:lnTo>
                      <a:pt x="0" y="20334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442" name="Graphic 6">
                <a:extLst>
                  <a:ext uri="{FF2B5EF4-FFF2-40B4-BE49-F238E27FC236}">
                    <a16:creationId xmlns:a16="http://schemas.microsoft.com/office/drawing/2014/main" id="{3751B69E-0F97-03CE-EB3E-9C69482958B4}"/>
                  </a:ext>
                </a:extLst>
              </p:cNvPr>
              <p:cNvGrpSpPr/>
              <p:nvPr/>
            </p:nvGrpSpPr>
            <p:grpSpPr>
              <a:xfrm>
                <a:off x="3355480" y="4189611"/>
                <a:ext cx="217222" cy="418008"/>
                <a:chOff x="3355480" y="4189611"/>
                <a:chExt cx="217222" cy="418008"/>
              </a:xfrm>
            </p:grpSpPr>
            <p:sp>
              <p:nvSpPr>
                <p:cNvPr id="2443" name="Freeform: Shape 2442">
                  <a:extLst>
                    <a:ext uri="{FF2B5EF4-FFF2-40B4-BE49-F238E27FC236}">
                      <a16:creationId xmlns:a16="http://schemas.microsoft.com/office/drawing/2014/main" id="{BC120871-675A-10D0-279D-A61ED636ABF1}"/>
                    </a:ext>
                  </a:extLst>
                </p:cNvPr>
                <p:cNvSpPr/>
                <p:nvPr/>
              </p:nvSpPr>
              <p:spPr>
                <a:xfrm rot="5751256">
                  <a:off x="3263072" y="4310046"/>
                  <a:ext cx="402037" cy="177139"/>
                </a:xfrm>
                <a:custGeom>
                  <a:avLst/>
                  <a:gdLst>
                    <a:gd name="connsiteX0" fmla="*/ 0 w 402037"/>
                    <a:gd name="connsiteY0" fmla="*/ 0 h 177139"/>
                    <a:gd name="connsiteX1" fmla="*/ 402038 w 402037"/>
                    <a:gd name="connsiteY1" fmla="*/ 0 h 177139"/>
                    <a:gd name="connsiteX2" fmla="*/ 402038 w 402037"/>
                    <a:gd name="connsiteY2" fmla="*/ 177139 h 177139"/>
                    <a:gd name="connsiteX3" fmla="*/ 0 w 402037"/>
                    <a:gd name="connsiteY3" fmla="*/ 177139 h 177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2037" h="177139">
                      <a:moveTo>
                        <a:pt x="0" y="0"/>
                      </a:moveTo>
                      <a:lnTo>
                        <a:pt x="402038" y="0"/>
                      </a:lnTo>
                      <a:lnTo>
                        <a:pt x="402038" y="177139"/>
                      </a:lnTo>
                      <a:lnTo>
                        <a:pt x="0" y="177139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44" name="Freeform: Shape 2443">
                  <a:extLst>
                    <a:ext uri="{FF2B5EF4-FFF2-40B4-BE49-F238E27FC236}">
                      <a16:creationId xmlns:a16="http://schemas.microsoft.com/office/drawing/2014/main" id="{B5BE8D67-B6E9-6424-DA93-6CE961D08D89}"/>
                    </a:ext>
                  </a:extLst>
                </p:cNvPr>
                <p:cNvSpPr/>
                <p:nvPr/>
              </p:nvSpPr>
              <p:spPr>
                <a:xfrm rot="5751256">
                  <a:off x="3263072" y="4310046"/>
                  <a:ext cx="402037" cy="177139"/>
                </a:xfrm>
                <a:custGeom>
                  <a:avLst/>
                  <a:gdLst>
                    <a:gd name="connsiteX0" fmla="*/ 0 w 402037"/>
                    <a:gd name="connsiteY0" fmla="*/ 0 h 177139"/>
                    <a:gd name="connsiteX1" fmla="*/ 402038 w 402037"/>
                    <a:gd name="connsiteY1" fmla="*/ 0 h 177139"/>
                    <a:gd name="connsiteX2" fmla="*/ 402038 w 402037"/>
                    <a:gd name="connsiteY2" fmla="*/ 177139 h 177139"/>
                    <a:gd name="connsiteX3" fmla="*/ 0 w 402037"/>
                    <a:gd name="connsiteY3" fmla="*/ 177139 h 177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2037" h="177139">
                      <a:moveTo>
                        <a:pt x="0" y="0"/>
                      </a:moveTo>
                      <a:lnTo>
                        <a:pt x="402038" y="0"/>
                      </a:lnTo>
                      <a:lnTo>
                        <a:pt x="402038" y="177139"/>
                      </a:lnTo>
                      <a:lnTo>
                        <a:pt x="0" y="177139"/>
                      </a:lnTo>
                      <a:close/>
                    </a:path>
                  </a:pathLst>
                </a:custGeom>
                <a:solidFill>
                  <a:srgbClr val="396336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</p:grp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DAB54A6D-F319-5565-05D9-873D28F76537}"/>
                  </a:ext>
                </a:extLst>
              </p:cNvPr>
              <p:cNvSpPr/>
              <p:nvPr/>
            </p:nvSpPr>
            <p:spPr>
              <a:xfrm>
                <a:off x="3366263" y="4199915"/>
                <a:ext cx="111560" cy="296519"/>
              </a:xfrm>
              <a:custGeom>
                <a:avLst/>
                <a:gdLst>
                  <a:gd name="connsiteX0" fmla="*/ 3491 w 111560"/>
                  <a:gd name="connsiteY0" fmla="*/ 295923 h 296519"/>
                  <a:gd name="connsiteX1" fmla="*/ 67118 w 111560"/>
                  <a:gd name="connsiteY1" fmla="*/ 132426 h 296519"/>
                  <a:gd name="connsiteX2" fmla="*/ 75472 w 111560"/>
                  <a:gd name="connsiteY2" fmla="*/ 83944 h 296519"/>
                  <a:gd name="connsiteX3" fmla="*/ 110933 w 111560"/>
                  <a:gd name="connsiteY3" fmla="*/ 58960 h 296519"/>
                  <a:gd name="connsiteX4" fmla="*/ 76081 w 111560"/>
                  <a:gd name="connsiteY4" fmla="*/ 31366 h 296519"/>
                  <a:gd name="connsiteX5" fmla="*/ 64042 w 111560"/>
                  <a:gd name="connsiteY5" fmla="*/ 9744 h 296519"/>
                  <a:gd name="connsiteX6" fmla="*/ 30857 w 111560"/>
                  <a:gd name="connsiteY6" fmla="*/ 2715 h 296519"/>
                  <a:gd name="connsiteX7" fmla="*/ 21027 w 111560"/>
                  <a:gd name="connsiteY7" fmla="*/ 72704 h 296519"/>
                  <a:gd name="connsiteX8" fmla="*/ 3491 w 111560"/>
                  <a:gd name="connsiteY8" fmla="*/ 295923 h 296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560" h="296519">
                    <a:moveTo>
                      <a:pt x="3491" y="295923"/>
                    </a:moveTo>
                    <a:cubicBezTo>
                      <a:pt x="29028" y="304714"/>
                      <a:pt x="67547" y="214817"/>
                      <a:pt x="67118" y="132426"/>
                    </a:cubicBezTo>
                    <a:cubicBezTo>
                      <a:pt x="66985" y="106947"/>
                      <a:pt x="61651" y="92555"/>
                      <a:pt x="75472" y="83944"/>
                    </a:cubicBezTo>
                    <a:cubicBezTo>
                      <a:pt x="89302" y="75324"/>
                      <a:pt x="115982" y="77295"/>
                      <a:pt x="110933" y="58960"/>
                    </a:cubicBezTo>
                    <a:cubicBezTo>
                      <a:pt x="105876" y="40624"/>
                      <a:pt x="81358" y="44720"/>
                      <a:pt x="76081" y="31366"/>
                    </a:cubicBezTo>
                    <a:cubicBezTo>
                      <a:pt x="70805" y="18012"/>
                      <a:pt x="72043" y="16259"/>
                      <a:pt x="64042" y="9744"/>
                    </a:cubicBezTo>
                    <a:cubicBezTo>
                      <a:pt x="56041" y="3238"/>
                      <a:pt x="38134" y="-4077"/>
                      <a:pt x="30857" y="2715"/>
                    </a:cubicBezTo>
                    <a:cubicBezTo>
                      <a:pt x="23589" y="9506"/>
                      <a:pt x="24275" y="48111"/>
                      <a:pt x="21027" y="72704"/>
                    </a:cubicBezTo>
                    <a:cubicBezTo>
                      <a:pt x="17788" y="97288"/>
                      <a:pt x="-9520" y="291436"/>
                      <a:pt x="3491" y="295923"/>
                    </a:cubicBezTo>
                    <a:close/>
                  </a:path>
                </a:pathLst>
              </a:custGeom>
              <a:solidFill>
                <a:srgbClr val="3963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46" name="Graphic 6">
              <a:extLst>
                <a:ext uri="{FF2B5EF4-FFF2-40B4-BE49-F238E27FC236}">
                  <a16:creationId xmlns:a16="http://schemas.microsoft.com/office/drawing/2014/main" id="{DB85ED6E-3DC5-BB0B-7F41-431FE4F2AEE9}"/>
                </a:ext>
              </a:extLst>
            </p:cNvPr>
            <p:cNvGrpSpPr/>
            <p:nvPr/>
          </p:nvGrpSpPr>
          <p:grpSpPr>
            <a:xfrm>
              <a:off x="3009671" y="3807067"/>
              <a:ext cx="314594" cy="797184"/>
              <a:chOff x="3009671" y="3807067"/>
              <a:chExt cx="314594" cy="797184"/>
            </a:xfrm>
          </p:grpSpPr>
          <p:grpSp>
            <p:nvGrpSpPr>
              <p:cNvPr id="2447" name="Graphic 6">
                <a:extLst>
                  <a:ext uri="{FF2B5EF4-FFF2-40B4-BE49-F238E27FC236}">
                    <a16:creationId xmlns:a16="http://schemas.microsoft.com/office/drawing/2014/main" id="{DEFF0B9C-F988-2A20-421C-C0024348A647}"/>
                  </a:ext>
                </a:extLst>
              </p:cNvPr>
              <p:cNvGrpSpPr/>
              <p:nvPr/>
            </p:nvGrpSpPr>
            <p:grpSpPr>
              <a:xfrm>
                <a:off x="3009671" y="3820439"/>
                <a:ext cx="196708" cy="748575"/>
                <a:chOff x="3009671" y="3820439"/>
                <a:chExt cx="196708" cy="748575"/>
              </a:xfrm>
            </p:grpSpPr>
            <p:sp>
              <p:nvSpPr>
                <p:cNvPr id="2448" name="Freeform: Shape 2447">
                  <a:extLst>
                    <a:ext uri="{FF2B5EF4-FFF2-40B4-BE49-F238E27FC236}">
                      <a16:creationId xmlns:a16="http://schemas.microsoft.com/office/drawing/2014/main" id="{606315BD-658E-151A-894F-F617514EA1FB}"/>
                    </a:ext>
                  </a:extLst>
                </p:cNvPr>
                <p:cNvSpPr/>
                <p:nvPr/>
              </p:nvSpPr>
              <p:spPr>
                <a:xfrm>
                  <a:off x="3033731" y="3935596"/>
                  <a:ext cx="172648" cy="633417"/>
                </a:xfrm>
                <a:custGeom>
                  <a:avLst/>
                  <a:gdLst>
                    <a:gd name="connsiteX0" fmla="*/ 24946 w 172648"/>
                    <a:gd name="connsiteY0" fmla="*/ 0 h 633417"/>
                    <a:gd name="connsiteX1" fmla="*/ 101174 w 172648"/>
                    <a:gd name="connsiteY1" fmla="*/ 234896 h 633417"/>
                    <a:gd name="connsiteX2" fmla="*/ 171622 w 172648"/>
                    <a:gd name="connsiteY2" fmla="*/ 633279 h 633417"/>
                    <a:gd name="connsiteX3" fmla="*/ 45529 w 172648"/>
                    <a:gd name="connsiteY3" fmla="*/ 254165 h 633417"/>
                    <a:gd name="connsiteX4" fmla="*/ 0 w 172648"/>
                    <a:gd name="connsiteY4" fmla="*/ 8801 h 633417"/>
                    <a:gd name="connsiteX5" fmla="*/ 24946 w 172648"/>
                    <a:gd name="connsiteY5" fmla="*/ 0 h 633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648" h="633417">
                      <a:moveTo>
                        <a:pt x="24946" y="0"/>
                      </a:moveTo>
                      <a:cubicBezTo>
                        <a:pt x="24946" y="0"/>
                        <a:pt x="59789" y="116196"/>
                        <a:pt x="101174" y="234896"/>
                      </a:cubicBezTo>
                      <a:cubicBezTo>
                        <a:pt x="142561" y="353596"/>
                        <a:pt x="179318" y="626212"/>
                        <a:pt x="171622" y="633279"/>
                      </a:cubicBezTo>
                      <a:cubicBezTo>
                        <a:pt x="163925" y="640347"/>
                        <a:pt x="72038" y="375266"/>
                        <a:pt x="45529" y="254165"/>
                      </a:cubicBezTo>
                      <a:cubicBezTo>
                        <a:pt x="19012" y="133064"/>
                        <a:pt x="0" y="8801"/>
                        <a:pt x="0" y="8801"/>
                      </a:cubicBezTo>
                      <a:lnTo>
                        <a:pt x="24946" y="0"/>
                      </a:lnTo>
                      <a:close/>
                    </a:path>
                  </a:pathLst>
                </a:custGeom>
                <a:solidFill>
                  <a:srgbClr val="3963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2449" name="Freeform: Shape 2448">
                  <a:extLst>
                    <a:ext uri="{FF2B5EF4-FFF2-40B4-BE49-F238E27FC236}">
                      <a16:creationId xmlns:a16="http://schemas.microsoft.com/office/drawing/2014/main" id="{9CBEBD9B-1810-1D8C-0AAD-E0A91EF910DF}"/>
                    </a:ext>
                  </a:extLst>
                </p:cNvPr>
                <p:cNvSpPr/>
                <p:nvPr/>
              </p:nvSpPr>
              <p:spPr>
                <a:xfrm>
                  <a:off x="3029702" y="3932662"/>
                  <a:ext cx="57216" cy="89611"/>
                </a:xfrm>
                <a:custGeom>
                  <a:avLst/>
                  <a:gdLst>
                    <a:gd name="connsiteX0" fmla="*/ 29556 w 57216"/>
                    <a:gd name="connsiteY0" fmla="*/ 0 h 89611"/>
                    <a:gd name="connsiteX1" fmla="*/ 57217 w 57216"/>
                    <a:gd name="connsiteY1" fmla="*/ 78934 h 89611"/>
                    <a:gd name="connsiteX2" fmla="*/ 13240 w 57216"/>
                    <a:gd name="connsiteY2" fmla="*/ 89611 h 89611"/>
                    <a:gd name="connsiteX3" fmla="*/ 0 w 57216"/>
                    <a:gd name="connsiteY3" fmla="*/ 8306 h 89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216" h="89611">
                      <a:moveTo>
                        <a:pt x="29556" y="0"/>
                      </a:moveTo>
                      <a:lnTo>
                        <a:pt x="57217" y="78934"/>
                      </a:lnTo>
                      <a:lnTo>
                        <a:pt x="13240" y="89611"/>
                      </a:lnTo>
                      <a:lnTo>
                        <a:pt x="0" y="8306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450" name="Graphic 6">
                  <a:extLst>
                    <a:ext uri="{FF2B5EF4-FFF2-40B4-BE49-F238E27FC236}">
                      <a16:creationId xmlns:a16="http://schemas.microsoft.com/office/drawing/2014/main" id="{2F839E78-BC79-B1FB-36B4-AD74C2D1BFCE}"/>
                    </a:ext>
                  </a:extLst>
                </p:cNvPr>
                <p:cNvGrpSpPr/>
                <p:nvPr/>
              </p:nvGrpSpPr>
              <p:grpSpPr>
                <a:xfrm>
                  <a:off x="3009671" y="3820439"/>
                  <a:ext cx="52549" cy="120529"/>
                  <a:chOff x="3009671" y="3820439"/>
                  <a:chExt cx="52549" cy="120529"/>
                </a:xfrm>
              </p:grpSpPr>
              <p:sp>
                <p:nvSpPr>
                  <p:cNvPr id="2451" name="Freeform: Shape 2450">
                    <a:extLst>
                      <a:ext uri="{FF2B5EF4-FFF2-40B4-BE49-F238E27FC236}">
                        <a16:creationId xmlns:a16="http://schemas.microsoft.com/office/drawing/2014/main" id="{34D5C223-83BC-F786-F103-DEF3826C4787}"/>
                      </a:ext>
                    </a:extLst>
                  </p:cNvPr>
                  <p:cNvSpPr/>
                  <p:nvPr/>
                </p:nvSpPr>
                <p:spPr>
                  <a:xfrm>
                    <a:off x="3011514" y="3824592"/>
                    <a:ext cx="50706" cy="116376"/>
                  </a:xfrm>
                  <a:custGeom>
                    <a:avLst/>
                    <a:gdLst>
                      <a:gd name="connsiteX0" fmla="*/ 47744 w 50706"/>
                      <a:gd name="connsiteY0" fmla="*/ 108070 h 116376"/>
                      <a:gd name="connsiteX1" fmla="*/ 37305 w 50706"/>
                      <a:gd name="connsiteY1" fmla="*/ 48758 h 116376"/>
                      <a:gd name="connsiteX2" fmla="*/ 23713 w 50706"/>
                      <a:gd name="connsiteY2" fmla="*/ 0 h 116376"/>
                      <a:gd name="connsiteX3" fmla="*/ 18188 w 50706"/>
                      <a:gd name="connsiteY3" fmla="*/ 116376 h 116376"/>
                      <a:gd name="connsiteX4" fmla="*/ 47744 w 50706"/>
                      <a:gd name="connsiteY4" fmla="*/ 108070 h 116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706" h="116376">
                        <a:moveTo>
                          <a:pt x="47744" y="108070"/>
                        </a:moveTo>
                        <a:cubicBezTo>
                          <a:pt x="52469" y="91354"/>
                          <a:pt x="53192" y="71485"/>
                          <a:pt x="37305" y="48758"/>
                        </a:cubicBezTo>
                        <a:cubicBezTo>
                          <a:pt x="18121" y="21317"/>
                          <a:pt x="23713" y="0"/>
                          <a:pt x="23713" y="0"/>
                        </a:cubicBezTo>
                        <a:cubicBezTo>
                          <a:pt x="23713" y="0"/>
                          <a:pt x="-25741" y="63370"/>
                          <a:pt x="18188" y="116376"/>
                        </a:cubicBezTo>
                        <a:lnTo>
                          <a:pt x="47744" y="108070"/>
                        </a:lnTo>
                        <a:close/>
                      </a:path>
                    </a:pathLst>
                  </a:custGeom>
                  <a:solidFill>
                    <a:srgbClr val="455A6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452" name="Freeform: Shape 2451">
                    <a:extLst>
                      <a:ext uri="{FF2B5EF4-FFF2-40B4-BE49-F238E27FC236}">
                        <a16:creationId xmlns:a16="http://schemas.microsoft.com/office/drawing/2014/main" id="{82D30E26-8093-B265-F322-BD840EFC24A3}"/>
                      </a:ext>
                    </a:extLst>
                  </p:cNvPr>
                  <p:cNvSpPr/>
                  <p:nvPr/>
                </p:nvSpPr>
                <p:spPr>
                  <a:xfrm>
                    <a:off x="3009671" y="3820439"/>
                    <a:ext cx="33788" cy="65731"/>
                  </a:xfrm>
                  <a:custGeom>
                    <a:avLst/>
                    <a:gdLst>
                      <a:gd name="connsiteX0" fmla="*/ 26013 w 33788"/>
                      <a:gd name="connsiteY0" fmla="*/ 981 h 65731"/>
                      <a:gd name="connsiteX1" fmla="*/ 32661 w 33788"/>
                      <a:gd name="connsiteY1" fmla="*/ 40510 h 65731"/>
                      <a:gd name="connsiteX2" fmla="*/ 219 w 33788"/>
                      <a:gd name="connsiteY2" fmla="*/ 55960 h 65731"/>
                      <a:gd name="connsiteX3" fmla="*/ 26013 w 33788"/>
                      <a:gd name="connsiteY3" fmla="*/ 981 h 65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788" h="65731">
                        <a:moveTo>
                          <a:pt x="26013" y="981"/>
                        </a:moveTo>
                        <a:cubicBezTo>
                          <a:pt x="28508" y="4991"/>
                          <a:pt x="23403" y="24918"/>
                          <a:pt x="32661" y="40510"/>
                        </a:cubicBezTo>
                        <a:cubicBezTo>
                          <a:pt x="41386" y="55197"/>
                          <a:pt x="-3496" y="79391"/>
                          <a:pt x="219" y="55960"/>
                        </a:cubicBezTo>
                        <a:cubicBezTo>
                          <a:pt x="4458" y="29337"/>
                          <a:pt x="21422" y="-6391"/>
                          <a:pt x="26013" y="981"/>
                        </a:cubicBezTo>
                        <a:close/>
                      </a:path>
                    </a:pathLst>
                  </a:custGeom>
                  <a:solidFill>
                    <a:srgbClr val="FFC72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453" name="Graphic 6">
                <a:extLst>
                  <a:ext uri="{FF2B5EF4-FFF2-40B4-BE49-F238E27FC236}">
                    <a16:creationId xmlns:a16="http://schemas.microsoft.com/office/drawing/2014/main" id="{D58371CB-BCBE-8CF8-1649-87F5118737E4}"/>
                  </a:ext>
                </a:extLst>
              </p:cNvPr>
              <p:cNvGrpSpPr/>
              <p:nvPr/>
            </p:nvGrpSpPr>
            <p:grpSpPr>
              <a:xfrm>
                <a:off x="3126907" y="3906011"/>
                <a:ext cx="197358" cy="612196"/>
                <a:chOff x="3126907" y="3906011"/>
                <a:chExt cx="197358" cy="612196"/>
              </a:xfrm>
            </p:grpSpPr>
            <p:sp>
              <p:nvSpPr>
                <p:cNvPr id="2454" name="Freeform: Shape 2453">
                  <a:extLst>
                    <a:ext uri="{FF2B5EF4-FFF2-40B4-BE49-F238E27FC236}">
                      <a16:creationId xmlns:a16="http://schemas.microsoft.com/office/drawing/2014/main" id="{024DBC55-5748-A146-0C45-B6EB12983D12}"/>
                    </a:ext>
                  </a:extLst>
                </p:cNvPr>
                <p:cNvSpPr/>
                <p:nvPr/>
              </p:nvSpPr>
              <p:spPr>
                <a:xfrm>
                  <a:off x="3126907" y="4003614"/>
                  <a:ext cx="168704" cy="514593"/>
                </a:xfrm>
                <a:custGeom>
                  <a:avLst/>
                  <a:gdLst>
                    <a:gd name="connsiteX0" fmla="*/ 148569 w 168704"/>
                    <a:gd name="connsiteY0" fmla="*/ 0 h 514593"/>
                    <a:gd name="connsiteX1" fmla="*/ 75731 w 168704"/>
                    <a:gd name="connsiteY1" fmla="*/ 189881 h 514593"/>
                    <a:gd name="connsiteX2" fmla="*/ 579 w 168704"/>
                    <a:gd name="connsiteY2" fmla="*/ 514464 h 514593"/>
                    <a:gd name="connsiteX3" fmla="*/ 120661 w 168704"/>
                    <a:gd name="connsiteY3" fmla="*/ 208131 h 514593"/>
                    <a:gd name="connsiteX4" fmla="*/ 168705 w 168704"/>
                    <a:gd name="connsiteY4" fmla="*/ 8315 h 514593"/>
                    <a:gd name="connsiteX5" fmla="*/ 148569 w 168704"/>
                    <a:gd name="connsiteY5" fmla="*/ 0 h 514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8704" h="514593">
                      <a:moveTo>
                        <a:pt x="148569" y="0"/>
                      </a:moveTo>
                      <a:cubicBezTo>
                        <a:pt x="148569" y="0"/>
                        <a:pt x="114889" y="94050"/>
                        <a:pt x="75731" y="189881"/>
                      </a:cubicBezTo>
                      <a:cubicBezTo>
                        <a:pt x="36565" y="285712"/>
                        <a:pt x="-5441" y="508321"/>
                        <a:pt x="579" y="514464"/>
                      </a:cubicBezTo>
                      <a:cubicBezTo>
                        <a:pt x="6608" y="520608"/>
                        <a:pt x="93619" y="306581"/>
                        <a:pt x="120661" y="208131"/>
                      </a:cubicBezTo>
                      <a:cubicBezTo>
                        <a:pt x="147693" y="109681"/>
                        <a:pt x="168705" y="8315"/>
                        <a:pt x="168705" y="8315"/>
                      </a:cubicBezTo>
                      <a:lnTo>
                        <a:pt x="148569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55" name="Freeform: Shape 2454">
                  <a:extLst>
                    <a:ext uri="{FF2B5EF4-FFF2-40B4-BE49-F238E27FC236}">
                      <a16:creationId xmlns:a16="http://schemas.microsoft.com/office/drawing/2014/main" id="{F9E938F7-B15F-51F9-FF2D-275C389C8E31}"/>
                    </a:ext>
                  </a:extLst>
                </p:cNvPr>
                <p:cNvSpPr/>
                <p:nvPr/>
              </p:nvSpPr>
              <p:spPr>
                <a:xfrm>
                  <a:off x="3248967" y="4001176"/>
                  <a:ext cx="50101" cy="74409"/>
                </a:xfrm>
                <a:custGeom>
                  <a:avLst/>
                  <a:gdLst>
                    <a:gd name="connsiteX0" fmla="*/ 26156 w 50101"/>
                    <a:gd name="connsiteY0" fmla="*/ 0 h 74409"/>
                    <a:gd name="connsiteX1" fmla="*/ 0 w 50101"/>
                    <a:gd name="connsiteY1" fmla="*/ 63722 h 74409"/>
                    <a:gd name="connsiteX2" fmla="*/ 35700 w 50101"/>
                    <a:gd name="connsiteY2" fmla="*/ 74409 h 74409"/>
                    <a:gd name="connsiteX3" fmla="*/ 50101 w 50101"/>
                    <a:gd name="connsiteY3" fmla="*/ 8106 h 74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101" h="74409">
                      <a:moveTo>
                        <a:pt x="26156" y="0"/>
                      </a:moveTo>
                      <a:lnTo>
                        <a:pt x="0" y="63722"/>
                      </a:lnTo>
                      <a:lnTo>
                        <a:pt x="35700" y="74409"/>
                      </a:lnTo>
                      <a:lnTo>
                        <a:pt x="50101" y="8106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56" name="Freeform: Shape 2455">
                  <a:extLst>
                    <a:ext uri="{FF2B5EF4-FFF2-40B4-BE49-F238E27FC236}">
                      <a16:creationId xmlns:a16="http://schemas.microsoft.com/office/drawing/2014/main" id="{933356A6-E851-C6A5-AF45-6E1DA74E3306}"/>
                    </a:ext>
                  </a:extLst>
                </p:cNvPr>
                <p:cNvSpPr/>
                <p:nvPr/>
              </p:nvSpPr>
              <p:spPr>
                <a:xfrm>
                  <a:off x="3275123" y="3906011"/>
                  <a:ext cx="49142" cy="103270"/>
                </a:xfrm>
                <a:custGeom>
                  <a:avLst/>
                  <a:gdLst>
                    <a:gd name="connsiteX0" fmla="*/ 0 w 49142"/>
                    <a:gd name="connsiteY0" fmla="*/ 95165 h 103270"/>
                    <a:gd name="connsiteX1" fmla="*/ 45415 w 49142"/>
                    <a:gd name="connsiteY1" fmla="*/ 0 h 103270"/>
                    <a:gd name="connsiteX2" fmla="*/ 23955 w 49142"/>
                    <a:gd name="connsiteY2" fmla="*/ 103270 h 103270"/>
                    <a:gd name="connsiteX3" fmla="*/ 0 w 49142"/>
                    <a:gd name="connsiteY3" fmla="*/ 95165 h 103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142" h="103270">
                      <a:moveTo>
                        <a:pt x="0" y="95165"/>
                      </a:moveTo>
                      <a:cubicBezTo>
                        <a:pt x="3791" y="42710"/>
                        <a:pt x="45415" y="0"/>
                        <a:pt x="45415" y="0"/>
                      </a:cubicBezTo>
                      <a:cubicBezTo>
                        <a:pt x="45415" y="0"/>
                        <a:pt x="62370" y="61579"/>
                        <a:pt x="23955" y="103270"/>
                      </a:cubicBezTo>
                      <a:lnTo>
                        <a:pt x="0" y="9516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457" name="Graphic 6">
                <a:extLst>
                  <a:ext uri="{FF2B5EF4-FFF2-40B4-BE49-F238E27FC236}">
                    <a16:creationId xmlns:a16="http://schemas.microsoft.com/office/drawing/2014/main" id="{1C57FBD1-0DA6-5815-5A05-BD8FE8D2B52E}"/>
                  </a:ext>
                </a:extLst>
              </p:cNvPr>
              <p:cNvGrpSpPr/>
              <p:nvPr/>
            </p:nvGrpSpPr>
            <p:grpSpPr>
              <a:xfrm>
                <a:off x="3110691" y="3807067"/>
                <a:ext cx="105152" cy="607300"/>
                <a:chOff x="3110691" y="3807067"/>
                <a:chExt cx="105152" cy="607300"/>
              </a:xfrm>
            </p:grpSpPr>
            <p:sp>
              <p:nvSpPr>
                <p:cNvPr id="2458" name="Freeform: Shape 2457">
                  <a:extLst>
                    <a:ext uri="{FF2B5EF4-FFF2-40B4-BE49-F238E27FC236}">
                      <a16:creationId xmlns:a16="http://schemas.microsoft.com/office/drawing/2014/main" id="{2168C0A1-2062-036D-F20D-CEE4F8E2CE0E}"/>
                    </a:ext>
                  </a:extLst>
                </p:cNvPr>
                <p:cNvSpPr/>
                <p:nvPr/>
              </p:nvSpPr>
              <p:spPr>
                <a:xfrm>
                  <a:off x="3150412" y="3880266"/>
                  <a:ext cx="65431" cy="534101"/>
                </a:xfrm>
                <a:custGeom>
                  <a:avLst/>
                  <a:gdLst>
                    <a:gd name="connsiteX0" fmla="*/ 21441 w 65431"/>
                    <a:gd name="connsiteY0" fmla="*/ 0 h 534101"/>
                    <a:gd name="connsiteX1" fmla="*/ 53026 w 65431"/>
                    <a:gd name="connsiteY1" fmla="*/ 200911 h 534101"/>
                    <a:gd name="connsiteX2" fmla="*/ 58741 w 65431"/>
                    <a:gd name="connsiteY2" fmla="*/ 534028 h 534101"/>
                    <a:gd name="connsiteX3" fmla="*/ 5277 w 65431"/>
                    <a:gd name="connsiteY3" fmla="*/ 209369 h 534101"/>
                    <a:gd name="connsiteX4" fmla="*/ 19 w 65431"/>
                    <a:gd name="connsiteY4" fmla="*/ 3924 h 534101"/>
                    <a:gd name="connsiteX5" fmla="*/ 21441 w 65431"/>
                    <a:gd name="connsiteY5" fmla="*/ 0 h 53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431" h="534101">
                      <a:moveTo>
                        <a:pt x="21441" y="0"/>
                      </a:moveTo>
                      <a:cubicBezTo>
                        <a:pt x="21441" y="0"/>
                        <a:pt x="34738" y="99012"/>
                        <a:pt x="53026" y="200911"/>
                      </a:cubicBezTo>
                      <a:cubicBezTo>
                        <a:pt x="71314" y="302809"/>
                        <a:pt x="65913" y="529276"/>
                        <a:pt x="58741" y="534028"/>
                      </a:cubicBezTo>
                      <a:cubicBezTo>
                        <a:pt x="51569" y="538781"/>
                        <a:pt x="11154" y="311296"/>
                        <a:pt x="5277" y="209369"/>
                      </a:cubicBezTo>
                      <a:cubicBezTo>
                        <a:pt x="-609" y="107442"/>
                        <a:pt x="19" y="3924"/>
                        <a:pt x="19" y="3924"/>
                      </a:cubicBezTo>
                      <a:lnTo>
                        <a:pt x="21441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59" name="Freeform: Shape 2458">
                  <a:extLst>
                    <a:ext uri="{FF2B5EF4-FFF2-40B4-BE49-F238E27FC236}">
                      <a16:creationId xmlns:a16="http://schemas.microsoft.com/office/drawing/2014/main" id="{EE293C67-F577-8D9A-07C1-0370422DE114}"/>
                    </a:ext>
                  </a:extLst>
                </p:cNvPr>
                <p:cNvSpPr/>
                <p:nvPr/>
              </p:nvSpPr>
              <p:spPr>
                <a:xfrm>
                  <a:off x="3147593" y="3877951"/>
                  <a:ext cx="37385" cy="70770"/>
                </a:xfrm>
                <a:custGeom>
                  <a:avLst/>
                  <a:gdLst>
                    <a:gd name="connsiteX0" fmla="*/ 25118 w 37385"/>
                    <a:gd name="connsiteY0" fmla="*/ 0 h 70770"/>
                    <a:gd name="connsiteX1" fmla="*/ 37386 w 37385"/>
                    <a:gd name="connsiteY1" fmla="*/ 67780 h 70770"/>
                    <a:gd name="connsiteX2" fmla="*/ 248 w 37385"/>
                    <a:gd name="connsiteY2" fmla="*/ 70771 h 70770"/>
                    <a:gd name="connsiteX3" fmla="*/ 0 w 37385"/>
                    <a:gd name="connsiteY3" fmla="*/ 2924 h 7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85" h="70770">
                      <a:moveTo>
                        <a:pt x="25118" y="0"/>
                      </a:moveTo>
                      <a:lnTo>
                        <a:pt x="37386" y="67780"/>
                      </a:lnTo>
                      <a:lnTo>
                        <a:pt x="248" y="70771"/>
                      </a:lnTo>
                      <a:lnTo>
                        <a:pt x="0" y="2924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60" name="Freeform: Shape 2459">
                  <a:extLst>
                    <a:ext uri="{FF2B5EF4-FFF2-40B4-BE49-F238E27FC236}">
                      <a16:creationId xmlns:a16="http://schemas.microsoft.com/office/drawing/2014/main" id="{205CF678-3C2C-2D3B-0DD8-46A706B3557D}"/>
                    </a:ext>
                  </a:extLst>
                </p:cNvPr>
                <p:cNvSpPr/>
                <p:nvPr/>
              </p:nvSpPr>
              <p:spPr>
                <a:xfrm>
                  <a:off x="3110691" y="3807067"/>
                  <a:ext cx="79747" cy="73808"/>
                </a:xfrm>
                <a:custGeom>
                  <a:avLst/>
                  <a:gdLst>
                    <a:gd name="connsiteX0" fmla="*/ 36901 w 79747"/>
                    <a:gd name="connsiteY0" fmla="*/ 73808 h 73808"/>
                    <a:gd name="connsiteX1" fmla="*/ 62019 w 79747"/>
                    <a:gd name="connsiteY1" fmla="*/ 70884 h 73808"/>
                    <a:gd name="connsiteX2" fmla="*/ 79659 w 79747"/>
                    <a:gd name="connsiteY2" fmla="*/ 218 h 73808"/>
                    <a:gd name="connsiteX3" fmla="*/ 2 w 79747"/>
                    <a:gd name="connsiteY3" fmla="*/ 16744 h 73808"/>
                    <a:gd name="connsiteX4" fmla="*/ 36901 w 79747"/>
                    <a:gd name="connsiteY4" fmla="*/ 73808 h 7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747" h="73808">
                      <a:moveTo>
                        <a:pt x="36901" y="73808"/>
                      </a:moveTo>
                      <a:cubicBezTo>
                        <a:pt x="36901" y="73808"/>
                        <a:pt x="60695" y="71427"/>
                        <a:pt x="62019" y="70884"/>
                      </a:cubicBezTo>
                      <a:cubicBezTo>
                        <a:pt x="63343" y="70341"/>
                        <a:pt x="81145" y="2132"/>
                        <a:pt x="79659" y="218"/>
                      </a:cubicBezTo>
                      <a:cubicBezTo>
                        <a:pt x="78173" y="-1687"/>
                        <a:pt x="-417" y="9324"/>
                        <a:pt x="2" y="16744"/>
                      </a:cubicBezTo>
                      <a:cubicBezTo>
                        <a:pt x="430" y="24164"/>
                        <a:pt x="36901" y="73808"/>
                        <a:pt x="36901" y="7380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461" name="Graphic 6">
                <a:extLst>
                  <a:ext uri="{FF2B5EF4-FFF2-40B4-BE49-F238E27FC236}">
                    <a16:creationId xmlns:a16="http://schemas.microsoft.com/office/drawing/2014/main" id="{C4833A2C-18FC-F24C-D9DC-4DFD97A46BAF}"/>
                  </a:ext>
                </a:extLst>
              </p:cNvPr>
              <p:cNvGrpSpPr/>
              <p:nvPr/>
            </p:nvGrpSpPr>
            <p:grpSpPr>
              <a:xfrm>
                <a:off x="3016272" y="4200229"/>
                <a:ext cx="277129" cy="404021"/>
                <a:chOff x="3016272" y="4200229"/>
                <a:chExt cx="277129" cy="404021"/>
              </a:xfrm>
            </p:grpSpPr>
            <p:sp>
              <p:nvSpPr>
                <p:cNvPr id="2462" name="Freeform: Shape 2461">
                  <a:extLst>
                    <a:ext uri="{FF2B5EF4-FFF2-40B4-BE49-F238E27FC236}">
                      <a16:creationId xmlns:a16="http://schemas.microsoft.com/office/drawing/2014/main" id="{E0A333A8-EE74-F954-0245-44B5B3A37630}"/>
                    </a:ext>
                  </a:extLst>
                </p:cNvPr>
                <p:cNvSpPr/>
                <p:nvPr/>
              </p:nvSpPr>
              <p:spPr>
                <a:xfrm>
                  <a:off x="3016272" y="4255322"/>
                  <a:ext cx="277129" cy="348929"/>
                </a:xfrm>
                <a:custGeom>
                  <a:avLst/>
                  <a:gdLst>
                    <a:gd name="connsiteX0" fmla="*/ 235420 w 277129"/>
                    <a:gd name="connsiteY0" fmla="*/ 348929 h 348929"/>
                    <a:gd name="connsiteX1" fmla="*/ 41710 w 277129"/>
                    <a:gd name="connsiteY1" fmla="*/ 348929 h 348929"/>
                    <a:gd name="connsiteX2" fmla="*/ 0 w 277129"/>
                    <a:gd name="connsiteY2" fmla="*/ 307219 h 348929"/>
                    <a:gd name="connsiteX3" fmla="*/ 0 w 277129"/>
                    <a:gd name="connsiteY3" fmla="*/ 41710 h 348929"/>
                    <a:gd name="connsiteX4" fmla="*/ 41710 w 277129"/>
                    <a:gd name="connsiteY4" fmla="*/ 0 h 348929"/>
                    <a:gd name="connsiteX5" fmla="*/ 235420 w 277129"/>
                    <a:gd name="connsiteY5" fmla="*/ 0 h 348929"/>
                    <a:gd name="connsiteX6" fmla="*/ 277130 w 277129"/>
                    <a:gd name="connsiteY6" fmla="*/ 41710 h 348929"/>
                    <a:gd name="connsiteX7" fmla="*/ 277130 w 277129"/>
                    <a:gd name="connsiteY7" fmla="*/ 307219 h 348929"/>
                    <a:gd name="connsiteX8" fmla="*/ 235420 w 277129"/>
                    <a:gd name="connsiteY8" fmla="*/ 348929 h 3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129" h="348929">
                      <a:moveTo>
                        <a:pt x="235420" y="348929"/>
                      </a:moveTo>
                      <a:lnTo>
                        <a:pt x="41710" y="348929"/>
                      </a:lnTo>
                      <a:cubicBezTo>
                        <a:pt x="18669" y="348929"/>
                        <a:pt x="0" y="330251"/>
                        <a:pt x="0" y="307219"/>
                      </a:cubicBezTo>
                      <a:lnTo>
                        <a:pt x="0" y="41710"/>
                      </a:lnTo>
                      <a:cubicBezTo>
                        <a:pt x="0" y="18669"/>
                        <a:pt x="18679" y="0"/>
                        <a:pt x="41710" y="0"/>
                      </a:cubicBezTo>
                      <a:lnTo>
                        <a:pt x="235420" y="0"/>
                      </a:lnTo>
                      <a:cubicBezTo>
                        <a:pt x="258461" y="0"/>
                        <a:pt x="277130" y="18679"/>
                        <a:pt x="277130" y="41710"/>
                      </a:cubicBezTo>
                      <a:lnTo>
                        <a:pt x="277130" y="307219"/>
                      </a:lnTo>
                      <a:cubicBezTo>
                        <a:pt x="277130" y="330251"/>
                        <a:pt x="258451" y="348929"/>
                        <a:pt x="235420" y="3489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63" name="Freeform: Shape 2462">
                  <a:extLst>
                    <a:ext uri="{FF2B5EF4-FFF2-40B4-BE49-F238E27FC236}">
                      <a16:creationId xmlns:a16="http://schemas.microsoft.com/office/drawing/2014/main" id="{24009264-EF96-DB38-E0CE-825B49DE8927}"/>
                    </a:ext>
                  </a:extLst>
                </p:cNvPr>
                <p:cNvSpPr/>
                <p:nvPr/>
              </p:nvSpPr>
              <p:spPr>
                <a:xfrm>
                  <a:off x="3051238" y="4200229"/>
                  <a:ext cx="207187" cy="55083"/>
                </a:xfrm>
                <a:custGeom>
                  <a:avLst/>
                  <a:gdLst>
                    <a:gd name="connsiteX0" fmla="*/ 0 w 207187"/>
                    <a:gd name="connsiteY0" fmla="*/ 0 h 55083"/>
                    <a:gd name="connsiteX1" fmla="*/ 207188 w 207187"/>
                    <a:gd name="connsiteY1" fmla="*/ 0 h 55083"/>
                    <a:gd name="connsiteX2" fmla="*/ 207188 w 207187"/>
                    <a:gd name="connsiteY2" fmla="*/ 55083 h 55083"/>
                    <a:gd name="connsiteX3" fmla="*/ 0 w 207187"/>
                    <a:gd name="connsiteY3" fmla="*/ 55083 h 5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187" h="55083">
                      <a:moveTo>
                        <a:pt x="0" y="0"/>
                      </a:moveTo>
                      <a:lnTo>
                        <a:pt x="207188" y="0"/>
                      </a:lnTo>
                      <a:lnTo>
                        <a:pt x="207188" y="55083"/>
                      </a:lnTo>
                      <a:lnTo>
                        <a:pt x="0" y="55083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64" name="Freeform: Shape 2463">
                  <a:extLst>
                    <a:ext uri="{FF2B5EF4-FFF2-40B4-BE49-F238E27FC236}">
                      <a16:creationId xmlns:a16="http://schemas.microsoft.com/office/drawing/2014/main" id="{047CCDE9-0C9F-1390-7B53-E66EBF6EA050}"/>
                    </a:ext>
                  </a:extLst>
                </p:cNvPr>
                <p:cNvSpPr/>
                <p:nvPr/>
              </p:nvSpPr>
              <p:spPr>
                <a:xfrm>
                  <a:off x="3063465" y="4252307"/>
                  <a:ext cx="182738" cy="6018"/>
                </a:xfrm>
                <a:custGeom>
                  <a:avLst/>
                  <a:gdLst>
                    <a:gd name="connsiteX0" fmla="*/ 489 w 182738"/>
                    <a:gd name="connsiteY0" fmla="*/ 1795 h 6018"/>
                    <a:gd name="connsiteX1" fmla="*/ 182474 w 182738"/>
                    <a:gd name="connsiteY1" fmla="*/ 1948 h 6018"/>
                    <a:gd name="connsiteX2" fmla="*/ 182474 w 182738"/>
                    <a:gd name="connsiteY2" fmla="*/ 2653 h 6018"/>
                    <a:gd name="connsiteX3" fmla="*/ 489 w 182738"/>
                    <a:gd name="connsiteY3" fmla="*/ 2805 h 6018"/>
                    <a:gd name="connsiteX4" fmla="*/ 489 w 182738"/>
                    <a:gd name="connsiteY4" fmla="*/ 1795 h 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738" h="6018">
                      <a:moveTo>
                        <a:pt x="489" y="1795"/>
                      </a:moveTo>
                      <a:cubicBezTo>
                        <a:pt x="48638" y="-557"/>
                        <a:pt x="166548" y="-690"/>
                        <a:pt x="182474" y="1948"/>
                      </a:cubicBezTo>
                      <a:cubicBezTo>
                        <a:pt x="182826" y="2005"/>
                        <a:pt x="182826" y="2596"/>
                        <a:pt x="182474" y="2653"/>
                      </a:cubicBezTo>
                      <a:cubicBezTo>
                        <a:pt x="166548" y="5291"/>
                        <a:pt x="56601" y="8606"/>
                        <a:pt x="489" y="2805"/>
                      </a:cubicBezTo>
                      <a:cubicBezTo>
                        <a:pt x="-158" y="2738"/>
                        <a:pt x="-168" y="1824"/>
                        <a:pt x="489" y="179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465" name="Graphic 6">
              <a:extLst>
                <a:ext uri="{FF2B5EF4-FFF2-40B4-BE49-F238E27FC236}">
                  <a16:creationId xmlns:a16="http://schemas.microsoft.com/office/drawing/2014/main" id="{0EA32D4F-D445-B989-9F7B-4E63A31FB928}"/>
                </a:ext>
              </a:extLst>
            </p:cNvPr>
            <p:cNvGrpSpPr/>
            <p:nvPr/>
          </p:nvGrpSpPr>
          <p:grpSpPr>
            <a:xfrm>
              <a:off x="4668437" y="2515433"/>
              <a:ext cx="2378299" cy="2232302"/>
              <a:chOff x="4668437" y="2515433"/>
              <a:chExt cx="2378299" cy="2232302"/>
            </a:xfrm>
          </p:grpSpPr>
          <p:grpSp>
            <p:nvGrpSpPr>
              <p:cNvPr id="2466" name="Graphic 6">
                <a:extLst>
                  <a:ext uri="{FF2B5EF4-FFF2-40B4-BE49-F238E27FC236}">
                    <a16:creationId xmlns:a16="http://schemas.microsoft.com/office/drawing/2014/main" id="{6BDE8906-9AC5-E522-FF72-38EF98A9A6AC}"/>
                  </a:ext>
                </a:extLst>
              </p:cNvPr>
              <p:cNvGrpSpPr/>
              <p:nvPr/>
            </p:nvGrpSpPr>
            <p:grpSpPr>
              <a:xfrm>
                <a:off x="4668437" y="3354590"/>
                <a:ext cx="2378299" cy="1393145"/>
                <a:chOff x="4668437" y="3354590"/>
                <a:chExt cx="2378299" cy="1393145"/>
              </a:xfrm>
            </p:grpSpPr>
            <p:grpSp>
              <p:nvGrpSpPr>
                <p:cNvPr id="2467" name="Graphic 6">
                  <a:extLst>
                    <a:ext uri="{FF2B5EF4-FFF2-40B4-BE49-F238E27FC236}">
                      <a16:creationId xmlns:a16="http://schemas.microsoft.com/office/drawing/2014/main" id="{8B41EC2D-0C0D-3887-DFA9-DB39ECD50F58}"/>
                    </a:ext>
                  </a:extLst>
                </p:cNvPr>
                <p:cNvGrpSpPr/>
                <p:nvPr/>
              </p:nvGrpSpPr>
              <p:grpSpPr>
                <a:xfrm>
                  <a:off x="4668437" y="3354590"/>
                  <a:ext cx="1602965" cy="1255242"/>
                  <a:chOff x="4668437" y="3354590"/>
                  <a:chExt cx="1602965" cy="1255242"/>
                </a:xfrm>
              </p:grpSpPr>
              <p:grpSp>
                <p:nvGrpSpPr>
                  <p:cNvPr id="2468" name="Graphic 6">
                    <a:extLst>
                      <a:ext uri="{FF2B5EF4-FFF2-40B4-BE49-F238E27FC236}">
                        <a16:creationId xmlns:a16="http://schemas.microsoft.com/office/drawing/2014/main" id="{08DACABC-D3F3-6545-9DB7-348309841E47}"/>
                      </a:ext>
                    </a:extLst>
                  </p:cNvPr>
                  <p:cNvGrpSpPr/>
                  <p:nvPr/>
                </p:nvGrpSpPr>
                <p:grpSpPr>
                  <a:xfrm>
                    <a:off x="4668437" y="3922566"/>
                    <a:ext cx="965552" cy="687266"/>
                    <a:chOff x="4668437" y="3922566"/>
                    <a:chExt cx="965552" cy="687266"/>
                  </a:xfrm>
                </p:grpSpPr>
                <p:sp>
                  <p:nvSpPr>
                    <p:cNvPr id="2469" name="Freeform: Shape 2468">
                      <a:extLst>
                        <a:ext uri="{FF2B5EF4-FFF2-40B4-BE49-F238E27FC236}">
                          <a16:creationId xmlns:a16="http://schemas.microsoft.com/office/drawing/2014/main" id="{B7E6025D-DE63-76AC-6A11-425AB2984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1831" y="3922566"/>
                      <a:ext cx="962157" cy="685033"/>
                    </a:xfrm>
                    <a:custGeom>
                      <a:avLst/>
                      <a:gdLst>
                        <a:gd name="connsiteX0" fmla="*/ 10620 w 962157"/>
                        <a:gd name="connsiteY0" fmla="*/ 680342 h 685033"/>
                        <a:gd name="connsiteX1" fmla="*/ 779107 w 962157"/>
                        <a:gd name="connsiteY1" fmla="*/ 669503 h 685033"/>
                        <a:gd name="connsiteX2" fmla="*/ 788565 w 962157"/>
                        <a:gd name="connsiteY2" fmla="*/ 430235 h 685033"/>
                        <a:gd name="connsiteX3" fmla="*/ 816664 w 962157"/>
                        <a:gd name="connsiteY3" fmla="*/ 371570 h 685033"/>
                        <a:gd name="connsiteX4" fmla="*/ 962158 w 962157"/>
                        <a:gd name="connsiteY4" fmla="*/ 119129 h 685033"/>
                        <a:gd name="connsiteX5" fmla="*/ 533647 w 962157"/>
                        <a:gd name="connsiteY5" fmla="*/ 0 h 685033"/>
                        <a:gd name="connsiteX6" fmla="*/ 366674 w 962157"/>
                        <a:gd name="connsiteY6" fmla="*/ 354168 h 685033"/>
                        <a:gd name="connsiteX7" fmla="*/ 324126 w 962157"/>
                        <a:gd name="connsiteY7" fmla="*/ 444532 h 685033"/>
                        <a:gd name="connsiteX8" fmla="*/ 142808 w 962157"/>
                        <a:gd name="connsiteY8" fmla="*/ 524971 h 685033"/>
                        <a:gd name="connsiteX9" fmla="*/ 142579 w 962157"/>
                        <a:gd name="connsiteY9" fmla="*/ 525199 h 685033"/>
                        <a:gd name="connsiteX10" fmla="*/ 34880 w 962157"/>
                        <a:gd name="connsiteY10" fmla="*/ 580435 h 685033"/>
                        <a:gd name="connsiteX11" fmla="*/ 10620 w 962157"/>
                        <a:gd name="connsiteY11" fmla="*/ 680342 h 685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962157" h="685033">
                          <a:moveTo>
                            <a:pt x="10620" y="680342"/>
                          </a:moveTo>
                          <a:cubicBezTo>
                            <a:pt x="35023" y="688572"/>
                            <a:pt x="752475" y="686581"/>
                            <a:pt x="779107" y="669503"/>
                          </a:cubicBezTo>
                          <a:cubicBezTo>
                            <a:pt x="782221" y="667760"/>
                            <a:pt x="788565" y="430235"/>
                            <a:pt x="788565" y="430235"/>
                          </a:cubicBezTo>
                          <a:cubicBezTo>
                            <a:pt x="787631" y="426891"/>
                            <a:pt x="799100" y="403746"/>
                            <a:pt x="816664" y="371570"/>
                          </a:cubicBezTo>
                          <a:cubicBezTo>
                            <a:pt x="865793" y="281188"/>
                            <a:pt x="962158" y="119129"/>
                            <a:pt x="962158" y="119129"/>
                          </a:cubicBezTo>
                          <a:lnTo>
                            <a:pt x="533647" y="0"/>
                          </a:lnTo>
                          <a:lnTo>
                            <a:pt x="366674" y="354168"/>
                          </a:lnTo>
                          <a:lnTo>
                            <a:pt x="324126" y="444532"/>
                          </a:lnTo>
                          <a:cubicBezTo>
                            <a:pt x="324126" y="444532"/>
                            <a:pt x="227228" y="484946"/>
                            <a:pt x="142808" y="524971"/>
                          </a:cubicBezTo>
                          <a:cubicBezTo>
                            <a:pt x="142694" y="525085"/>
                            <a:pt x="142579" y="525085"/>
                            <a:pt x="142579" y="525199"/>
                          </a:cubicBezTo>
                          <a:cubicBezTo>
                            <a:pt x="90563" y="549745"/>
                            <a:pt x="45358" y="572205"/>
                            <a:pt x="34880" y="580435"/>
                          </a:cubicBezTo>
                          <a:cubicBezTo>
                            <a:pt x="7924" y="602142"/>
                            <a:pt x="-13783" y="672341"/>
                            <a:pt x="10620" y="680342"/>
                          </a:cubicBezTo>
                          <a:close/>
                        </a:path>
                      </a:pathLst>
                    </a:custGeom>
                    <a:solidFill>
                      <a:srgbClr val="AD635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70" name="Freeform: Shape 2469">
                      <a:extLst>
                        <a:ext uri="{FF2B5EF4-FFF2-40B4-BE49-F238E27FC236}">
                          <a16:creationId xmlns:a16="http://schemas.microsoft.com/office/drawing/2014/main" id="{C0D91F59-F720-C87F-0E13-40B7EB438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1831" y="4276734"/>
                      <a:ext cx="816663" cy="330864"/>
                    </a:xfrm>
                    <a:custGeom>
                      <a:avLst/>
                      <a:gdLst>
                        <a:gd name="connsiteX0" fmla="*/ 10620 w 816663"/>
                        <a:gd name="connsiteY0" fmla="*/ 326174 h 330864"/>
                        <a:gd name="connsiteX1" fmla="*/ 779107 w 816663"/>
                        <a:gd name="connsiteY1" fmla="*/ 315335 h 330864"/>
                        <a:gd name="connsiteX2" fmla="*/ 788565 w 816663"/>
                        <a:gd name="connsiteY2" fmla="*/ 76067 h 330864"/>
                        <a:gd name="connsiteX3" fmla="*/ 816664 w 816663"/>
                        <a:gd name="connsiteY3" fmla="*/ 17402 h 330864"/>
                        <a:gd name="connsiteX4" fmla="*/ 366674 w 816663"/>
                        <a:gd name="connsiteY4" fmla="*/ 0 h 330864"/>
                        <a:gd name="connsiteX5" fmla="*/ 324126 w 816663"/>
                        <a:gd name="connsiteY5" fmla="*/ 90364 h 330864"/>
                        <a:gd name="connsiteX6" fmla="*/ 142808 w 816663"/>
                        <a:gd name="connsiteY6" fmla="*/ 170802 h 330864"/>
                        <a:gd name="connsiteX7" fmla="*/ 142579 w 816663"/>
                        <a:gd name="connsiteY7" fmla="*/ 171031 h 330864"/>
                        <a:gd name="connsiteX8" fmla="*/ 34880 w 816663"/>
                        <a:gd name="connsiteY8" fmla="*/ 226266 h 330864"/>
                        <a:gd name="connsiteX9" fmla="*/ 10620 w 816663"/>
                        <a:gd name="connsiteY9" fmla="*/ 326174 h 3308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816663" h="330864">
                          <a:moveTo>
                            <a:pt x="10620" y="326174"/>
                          </a:moveTo>
                          <a:cubicBezTo>
                            <a:pt x="35023" y="334404"/>
                            <a:pt x="752475" y="332413"/>
                            <a:pt x="779107" y="315335"/>
                          </a:cubicBezTo>
                          <a:cubicBezTo>
                            <a:pt x="782221" y="313592"/>
                            <a:pt x="788565" y="76067"/>
                            <a:pt x="788565" y="76067"/>
                          </a:cubicBezTo>
                          <a:cubicBezTo>
                            <a:pt x="787631" y="72723"/>
                            <a:pt x="799100" y="49577"/>
                            <a:pt x="816664" y="17402"/>
                          </a:cubicBezTo>
                          <a:lnTo>
                            <a:pt x="366674" y="0"/>
                          </a:lnTo>
                          <a:lnTo>
                            <a:pt x="324126" y="90364"/>
                          </a:lnTo>
                          <a:cubicBezTo>
                            <a:pt x="324126" y="90364"/>
                            <a:pt x="227228" y="130778"/>
                            <a:pt x="142808" y="170802"/>
                          </a:cubicBezTo>
                          <a:cubicBezTo>
                            <a:pt x="142694" y="170917"/>
                            <a:pt x="142579" y="170917"/>
                            <a:pt x="142579" y="171031"/>
                          </a:cubicBezTo>
                          <a:cubicBezTo>
                            <a:pt x="90563" y="195577"/>
                            <a:pt x="45358" y="218037"/>
                            <a:pt x="34880" y="226266"/>
                          </a:cubicBezTo>
                          <a:cubicBezTo>
                            <a:pt x="7924" y="247974"/>
                            <a:pt x="-13783" y="318173"/>
                            <a:pt x="10620" y="326174"/>
                          </a:cubicBez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471" name="Graphic 6">
                      <a:extLst>
                        <a:ext uri="{FF2B5EF4-FFF2-40B4-BE49-F238E27FC236}">
                          <a16:creationId xmlns:a16="http://schemas.microsoft.com/office/drawing/2014/main" id="{42D66CE9-1450-6A49-7E1E-FA3ABC2F2E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68437" y="4231215"/>
                      <a:ext cx="796347" cy="378617"/>
                      <a:chOff x="4668437" y="4231215"/>
                      <a:chExt cx="796347" cy="378617"/>
                    </a:xfrm>
                  </p:grpSpPr>
                  <p:grpSp>
                    <p:nvGrpSpPr>
                      <p:cNvPr id="2472" name="Graphic 6">
                        <a:extLst>
                          <a:ext uri="{FF2B5EF4-FFF2-40B4-BE49-F238E27FC236}">
                            <a16:creationId xmlns:a16="http://schemas.microsoft.com/office/drawing/2014/main" id="{99EC45B1-0634-A758-AE07-1F13CB6E86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68437" y="4352810"/>
                        <a:ext cx="796347" cy="257022"/>
                        <a:chOff x="4668437" y="4352810"/>
                        <a:chExt cx="796347" cy="257022"/>
                      </a:xfrm>
                    </p:grpSpPr>
                    <p:sp>
                      <p:nvSpPr>
                        <p:cNvPr id="2473" name="Freeform: Shape 2472">
                          <a:extLst>
                            <a:ext uri="{FF2B5EF4-FFF2-40B4-BE49-F238E27FC236}">
                              <a16:creationId xmlns:a16="http://schemas.microsoft.com/office/drawing/2014/main" id="{6DD0177C-48C1-4944-A557-98D2D29879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68437" y="4352820"/>
                          <a:ext cx="796347" cy="257012"/>
                        </a:xfrm>
                        <a:custGeom>
                          <a:avLst/>
                          <a:gdLst>
                            <a:gd name="connsiteX0" fmla="*/ 11062 w 796347"/>
                            <a:gd name="connsiteY0" fmla="*/ 252841 h 257012"/>
                            <a:gd name="connsiteX1" fmla="*/ 781854 w 796347"/>
                            <a:gd name="connsiteY1" fmla="*/ 239811 h 257012"/>
                            <a:gd name="connsiteX2" fmla="*/ 791931 w 796347"/>
                            <a:gd name="connsiteY2" fmla="*/ 0 h 257012"/>
                            <a:gd name="connsiteX3" fmla="*/ 328806 w 796347"/>
                            <a:gd name="connsiteY3" fmla="*/ 3019 h 257012"/>
                            <a:gd name="connsiteX4" fmla="*/ 35474 w 796347"/>
                            <a:gd name="connsiteY4" fmla="*/ 149914 h 257012"/>
                            <a:gd name="connsiteX5" fmla="*/ 11062 w 796347"/>
                            <a:gd name="connsiteY5" fmla="*/ 252841 h 257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796347" h="257012">
                              <a:moveTo>
                                <a:pt x="11062" y="252841"/>
                              </a:moveTo>
                              <a:cubicBezTo>
                                <a:pt x="36198" y="261099"/>
                                <a:pt x="754545" y="257270"/>
                                <a:pt x="781854" y="239811"/>
                              </a:cubicBezTo>
                              <a:cubicBezTo>
                                <a:pt x="792245" y="233239"/>
                                <a:pt x="802427" y="122425"/>
                                <a:pt x="791931" y="0"/>
                              </a:cubicBezTo>
                              <a:lnTo>
                                <a:pt x="328806" y="3019"/>
                              </a:lnTo>
                              <a:cubicBezTo>
                                <a:pt x="328806" y="3019"/>
                                <a:pt x="63364" y="127549"/>
                                <a:pt x="35474" y="149914"/>
                              </a:cubicBezTo>
                              <a:cubicBezTo>
                                <a:pt x="7747" y="172288"/>
                                <a:pt x="-14075" y="244573"/>
                                <a:pt x="11062" y="25284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9633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 dirty="0"/>
                        </a:p>
                      </p:txBody>
                    </p:sp>
                    <p:sp>
                      <p:nvSpPr>
                        <p:cNvPr id="2474" name="Freeform: Shape 2473">
                          <a:extLst>
                            <a:ext uri="{FF2B5EF4-FFF2-40B4-BE49-F238E27FC236}">
                              <a16:creationId xmlns:a16="http://schemas.microsoft.com/office/drawing/2014/main" id="{A73535FD-B126-6D65-A6EF-17B10468A0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1556" y="4352810"/>
                          <a:ext cx="253223" cy="253583"/>
                        </a:xfrm>
                        <a:custGeom>
                          <a:avLst/>
                          <a:gdLst>
                            <a:gd name="connsiteX0" fmla="*/ 238706 w 253223"/>
                            <a:gd name="connsiteY0" fmla="*/ 239792 h 253583"/>
                            <a:gd name="connsiteX1" fmla="*/ 0 w 253223"/>
                            <a:gd name="connsiteY1" fmla="*/ 253584 h 253583"/>
                            <a:gd name="connsiteX2" fmla="*/ 237477 w 253223"/>
                            <a:gd name="connsiteY2" fmla="*/ 95 h 253583"/>
                            <a:gd name="connsiteX3" fmla="*/ 237563 w 253223"/>
                            <a:gd name="connsiteY3" fmla="*/ 0 h 253583"/>
                            <a:gd name="connsiteX4" fmla="*/ 248822 w 253223"/>
                            <a:gd name="connsiteY4" fmla="*/ 10 h 253583"/>
                            <a:gd name="connsiteX5" fmla="*/ 238706 w 253223"/>
                            <a:gd name="connsiteY5" fmla="*/ 239792 h 2535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53223" h="253583">
                              <a:moveTo>
                                <a:pt x="238706" y="239792"/>
                              </a:moveTo>
                              <a:cubicBezTo>
                                <a:pt x="228733" y="246136"/>
                                <a:pt x="126759" y="250736"/>
                                <a:pt x="0" y="253584"/>
                              </a:cubicBezTo>
                              <a:lnTo>
                                <a:pt x="237477" y="95"/>
                              </a:lnTo>
                              <a:lnTo>
                                <a:pt x="237563" y="0"/>
                              </a:lnTo>
                              <a:lnTo>
                                <a:pt x="248822" y="10"/>
                              </a:lnTo>
                              <a:cubicBezTo>
                                <a:pt x="259299" y="122444"/>
                                <a:pt x="249107" y="233267"/>
                                <a:pt x="238706" y="23979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"/>
                          </a:srgbClr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475" name="Graphic 6">
                        <a:extLst>
                          <a:ext uri="{FF2B5EF4-FFF2-40B4-BE49-F238E27FC236}">
                            <a16:creationId xmlns:a16="http://schemas.microsoft.com/office/drawing/2014/main" id="{36B17871-56C5-8F5B-8549-9CEE81D853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87748" y="4231215"/>
                        <a:ext cx="736959" cy="349900"/>
                        <a:chOff x="4687748" y="4231215"/>
                        <a:chExt cx="736959" cy="349900"/>
                      </a:xfrm>
                      <a:solidFill>
                        <a:srgbClr val="263238"/>
                      </a:solidFill>
                    </p:grpSpPr>
                    <p:grpSp>
                      <p:nvGrpSpPr>
                        <p:cNvPr id="2476" name="Graphic 6">
                          <a:extLst>
                            <a:ext uri="{FF2B5EF4-FFF2-40B4-BE49-F238E27FC236}">
                              <a16:creationId xmlns:a16="http://schemas.microsoft.com/office/drawing/2014/main" id="{61858842-3E24-4E4C-3AFB-51DA44DB8A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87748" y="4368081"/>
                          <a:ext cx="736959" cy="213035"/>
                          <a:chOff x="4687748" y="4368081"/>
                          <a:chExt cx="736959" cy="213035"/>
                        </a:xfrm>
                        <a:solidFill>
                          <a:srgbClr val="263238"/>
                        </a:solidFill>
                      </p:grpSpPr>
                      <p:sp>
                        <p:nvSpPr>
                          <p:cNvPr id="2477" name="Freeform: Shape 2476">
                            <a:extLst>
                              <a:ext uri="{FF2B5EF4-FFF2-40B4-BE49-F238E27FC236}">
                                <a16:creationId xmlns:a16="http://schemas.microsoft.com/office/drawing/2014/main" id="{2FD65855-AC5F-B5E1-4C2A-A50369D121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87748" y="4572661"/>
                            <a:ext cx="728285" cy="8455"/>
                          </a:xfrm>
                          <a:custGeom>
                            <a:avLst/>
                            <a:gdLst>
                              <a:gd name="connsiteX0" fmla="*/ 1904 w 728285"/>
                              <a:gd name="connsiteY0" fmla="*/ 4206 h 8455"/>
                              <a:gd name="connsiteX1" fmla="*/ 727557 w 728285"/>
                              <a:gd name="connsiteY1" fmla="*/ 3044 h 8455"/>
                              <a:gd name="connsiteX2" fmla="*/ 727557 w 728285"/>
                              <a:gd name="connsiteY2" fmla="*/ 3796 h 8455"/>
                              <a:gd name="connsiteX3" fmla="*/ 1904 w 728285"/>
                              <a:gd name="connsiteY3" fmla="*/ 6168 h 8455"/>
                              <a:gd name="connsiteX4" fmla="*/ 1904 w 728285"/>
                              <a:gd name="connsiteY4" fmla="*/ 4206 h 84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728285" h="8455">
                                <a:moveTo>
                                  <a:pt x="1904" y="4206"/>
                                </a:moveTo>
                                <a:cubicBezTo>
                                  <a:pt x="122310" y="606"/>
                                  <a:pt x="608265" y="-2547"/>
                                  <a:pt x="727557" y="3044"/>
                                </a:cubicBezTo>
                                <a:cubicBezTo>
                                  <a:pt x="728528" y="3082"/>
                                  <a:pt x="728528" y="3749"/>
                                  <a:pt x="727557" y="3796"/>
                                </a:cubicBezTo>
                                <a:cubicBezTo>
                                  <a:pt x="608294" y="9969"/>
                                  <a:pt x="122328" y="9188"/>
                                  <a:pt x="1904" y="6168"/>
                                </a:cubicBezTo>
                                <a:cubicBezTo>
                                  <a:pt x="-630" y="6121"/>
                                  <a:pt x="-639" y="4282"/>
                                  <a:pt x="1904" y="420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78" name="Freeform: Shape 2477">
                            <a:extLst>
                              <a:ext uri="{FF2B5EF4-FFF2-40B4-BE49-F238E27FC236}">
                                <a16:creationId xmlns:a16="http://schemas.microsoft.com/office/drawing/2014/main" id="{CBBA163F-F6F3-5C51-A513-0F7D77C10E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49262" y="4476565"/>
                            <a:ext cx="100200" cy="93809"/>
                          </a:xfrm>
                          <a:custGeom>
                            <a:avLst/>
                            <a:gdLst>
                              <a:gd name="connsiteX0" fmla="*/ 722 w 100200"/>
                              <a:gd name="connsiteY0" fmla="*/ 89 h 93809"/>
                              <a:gd name="connsiteX1" fmla="*/ 72921 w 100200"/>
                              <a:gd name="connsiteY1" fmla="*/ 29112 h 93809"/>
                              <a:gd name="connsiteX2" fmla="*/ 100172 w 100200"/>
                              <a:gd name="connsiteY2" fmla="*/ 93263 h 93809"/>
                              <a:gd name="connsiteX3" fmla="*/ 98715 w 100200"/>
                              <a:gd name="connsiteY3" fmla="*/ 93263 h 93809"/>
                              <a:gd name="connsiteX4" fmla="*/ 722 w 100200"/>
                              <a:gd name="connsiteY4" fmla="*/ 1603 h 93809"/>
                              <a:gd name="connsiteX5" fmla="*/ 722 w 100200"/>
                              <a:gd name="connsiteY5" fmla="*/ 89 h 93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00200" h="93809">
                                <a:moveTo>
                                  <a:pt x="722" y="89"/>
                                </a:moveTo>
                                <a:cubicBezTo>
                                  <a:pt x="29268" y="-1225"/>
                                  <a:pt x="57252" y="12186"/>
                                  <a:pt x="72921" y="29112"/>
                                </a:cubicBezTo>
                                <a:cubicBezTo>
                                  <a:pt x="87971" y="45371"/>
                                  <a:pt x="100886" y="68288"/>
                                  <a:pt x="100172" y="93263"/>
                                </a:cubicBezTo>
                                <a:cubicBezTo>
                                  <a:pt x="100153" y="93977"/>
                                  <a:pt x="98829" y="94006"/>
                                  <a:pt x="98715" y="93263"/>
                                </a:cubicBezTo>
                                <a:cubicBezTo>
                                  <a:pt x="91581" y="46181"/>
                                  <a:pt x="48499" y="5013"/>
                                  <a:pt x="722" y="1603"/>
                                </a:cubicBezTo>
                                <a:cubicBezTo>
                                  <a:pt x="-231" y="1527"/>
                                  <a:pt x="-250" y="137"/>
                                  <a:pt x="722" y="8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79" name="Freeform: Shape 2478">
                            <a:extLst>
                              <a:ext uri="{FF2B5EF4-FFF2-40B4-BE49-F238E27FC236}">
                                <a16:creationId xmlns:a16="http://schemas.microsoft.com/office/drawing/2014/main" id="{99D03802-C09A-5F34-747A-C74860CD2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56566" y="4368081"/>
                            <a:ext cx="137632" cy="57690"/>
                          </a:xfrm>
                          <a:custGeom>
                            <a:avLst/>
                            <a:gdLst>
                              <a:gd name="connsiteX0" fmla="*/ 2977 w 137632"/>
                              <a:gd name="connsiteY0" fmla="*/ 36 h 57690"/>
                              <a:gd name="connsiteX1" fmla="*/ 137299 w 137632"/>
                              <a:gd name="connsiteY1" fmla="*/ 55081 h 57690"/>
                              <a:gd name="connsiteX2" fmla="*/ 134851 w 137632"/>
                              <a:gd name="connsiteY2" fmla="*/ 57510 h 57690"/>
                              <a:gd name="connsiteX3" fmla="*/ 2177 w 137632"/>
                              <a:gd name="connsiteY3" fmla="*/ 5970 h 57690"/>
                              <a:gd name="connsiteX4" fmla="*/ 2977 w 137632"/>
                              <a:gd name="connsiteY4" fmla="*/ 36 h 57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632" h="57690">
                                <a:moveTo>
                                  <a:pt x="2977" y="36"/>
                                </a:moveTo>
                                <a:cubicBezTo>
                                  <a:pt x="51174" y="-888"/>
                                  <a:pt x="107143" y="15819"/>
                                  <a:pt x="137299" y="55081"/>
                                </a:cubicBezTo>
                                <a:cubicBezTo>
                                  <a:pt x="138470" y="56605"/>
                                  <a:pt x="136289" y="58243"/>
                                  <a:pt x="134851" y="57510"/>
                                </a:cubicBezTo>
                                <a:cubicBezTo>
                                  <a:pt x="91160" y="35279"/>
                                  <a:pt x="49660" y="18772"/>
                                  <a:pt x="2177" y="5970"/>
                                </a:cubicBezTo>
                                <a:cubicBezTo>
                                  <a:pt x="-1166" y="5075"/>
                                  <a:pt x="-471" y="112"/>
                                  <a:pt x="2977" y="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80" name="Freeform: Shape 2479">
                            <a:extLst>
                              <a:ext uri="{FF2B5EF4-FFF2-40B4-BE49-F238E27FC236}">
                                <a16:creationId xmlns:a16="http://schemas.microsoft.com/office/drawing/2014/main" id="{5C4F0968-4FFA-3110-F79D-FFA0B1B294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19436" y="4382787"/>
                            <a:ext cx="137633" cy="57690"/>
                          </a:xfrm>
                          <a:custGeom>
                            <a:avLst/>
                            <a:gdLst>
                              <a:gd name="connsiteX0" fmla="*/ 2979 w 137633"/>
                              <a:gd name="connsiteY0" fmla="*/ 36 h 57690"/>
                              <a:gd name="connsiteX1" fmla="*/ 137301 w 137633"/>
                              <a:gd name="connsiteY1" fmla="*/ 55081 h 57690"/>
                              <a:gd name="connsiteX2" fmla="*/ 134853 w 137633"/>
                              <a:gd name="connsiteY2" fmla="*/ 57510 h 57690"/>
                              <a:gd name="connsiteX3" fmla="*/ 2170 w 137633"/>
                              <a:gd name="connsiteY3" fmla="*/ 5980 h 57690"/>
                              <a:gd name="connsiteX4" fmla="*/ 2979 w 137633"/>
                              <a:gd name="connsiteY4" fmla="*/ 36 h 57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633" h="57690">
                                <a:moveTo>
                                  <a:pt x="2979" y="36"/>
                                </a:moveTo>
                                <a:cubicBezTo>
                                  <a:pt x="51176" y="-888"/>
                                  <a:pt x="107135" y="15829"/>
                                  <a:pt x="137301" y="55081"/>
                                </a:cubicBezTo>
                                <a:cubicBezTo>
                                  <a:pt x="138472" y="56605"/>
                                  <a:pt x="136291" y="58243"/>
                                  <a:pt x="134853" y="57510"/>
                                </a:cubicBezTo>
                                <a:cubicBezTo>
                                  <a:pt x="91161" y="35288"/>
                                  <a:pt x="49652" y="18772"/>
                                  <a:pt x="2170" y="5980"/>
                                </a:cubicBezTo>
                                <a:cubicBezTo>
                                  <a:pt x="-1164" y="5075"/>
                                  <a:pt x="-469" y="103"/>
                                  <a:pt x="2979" y="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81" name="Freeform: Shape 2480">
                            <a:extLst>
                              <a:ext uri="{FF2B5EF4-FFF2-40B4-BE49-F238E27FC236}">
                                <a16:creationId xmlns:a16="http://schemas.microsoft.com/office/drawing/2014/main" id="{22A81C51-8DA1-CA60-2D7A-EFDF97391A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82309" y="4397494"/>
                            <a:ext cx="137632" cy="57690"/>
                          </a:xfrm>
                          <a:custGeom>
                            <a:avLst/>
                            <a:gdLst>
                              <a:gd name="connsiteX0" fmla="*/ 2977 w 137632"/>
                              <a:gd name="connsiteY0" fmla="*/ 36 h 57690"/>
                              <a:gd name="connsiteX1" fmla="*/ 137299 w 137632"/>
                              <a:gd name="connsiteY1" fmla="*/ 55081 h 57690"/>
                              <a:gd name="connsiteX2" fmla="*/ 134851 w 137632"/>
                              <a:gd name="connsiteY2" fmla="*/ 57510 h 57690"/>
                              <a:gd name="connsiteX3" fmla="*/ 2177 w 137632"/>
                              <a:gd name="connsiteY3" fmla="*/ 5970 h 57690"/>
                              <a:gd name="connsiteX4" fmla="*/ 2977 w 137632"/>
                              <a:gd name="connsiteY4" fmla="*/ 36 h 57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632" h="57690">
                                <a:moveTo>
                                  <a:pt x="2977" y="36"/>
                                </a:moveTo>
                                <a:cubicBezTo>
                                  <a:pt x="51165" y="-888"/>
                                  <a:pt x="107143" y="15829"/>
                                  <a:pt x="137299" y="55081"/>
                                </a:cubicBezTo>
                                <a:cubicBezTo>
                                  <a:pt x="138471" y="56605"/>
                                  <a:pt x="136289" y="58243"/>
                                  <a:pt x="134851" y="57510"/>
                                </a:cubicBezTo>
                                <a:cubicBezTo>
                                  <a:pt x="91160" y="35279"/>
                                  <a:pt x="49659" y="18772"/>
                                  <a:pt x="2177" y="5970"/>
                                </a:cubicBezTo>
                                <a:cubicBezTo>
                                  <a:pt x="-1166" y="5075"/>
                                  <a:pt x="-471" y="103"/>
                                  <a:pt x="2977" y="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82" name="Freeform: Shape 2481">
                            <a:extLst>
                              <a:ext uri="{FF2B5EF4-FFF2-40B4-BE49-F238E27FC236}">
                                <a16:creationId xmlns:a16="http://schemas.microsoft.com/office/drawing/2014/main" id="{D2FDA58A-FD79-2A2C-3C6A-A00881E4E0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5172" y="4412200"/>
                            <a:ext cx="137641" cy="57690"/>
                          </a:xfrm>
                          <a:custGeom>
                            <a:avLst/>
                            <a:gdLst>
                              <a:gd name="connsiteX0" fmla="*/ 2986 w 137641"/>
                              <a:gd name="connsiteY0" fmla="*/ 36 h 57690"/>
                              <a:gd name="connsiteX1" fmla="*/ 137308 w 137641"/>
                              <a:gd name="connsiteY1" fmla="*/ 55081 h 57690"/>
                              <a:gd name="connsiteX2" fmla="*/ 134860 w 137641"/>
                              <a:gd name="connsiteY2" fmla="*/ 57510 h 57690"/>
                              <a:gd name="connsiteX3" fmla="*/ 2176 w 137641"/>
                              <a:gd name="connsiteY3" fmla="*/ 5970 h 57690"/>
                              <a:gd name="connsiteX4" fmla="*/ 2986 w 137641"/>
                              <a:gd name="connsiteY4" fmla="*/ 36 h 57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641" h="57690">
                                <a:moveTo>
                                  <a:pt x="2986" y="36"/>
                                </a:moveTo>
                                <a:cubicBezTo>
                                  <a:pt x="51183" y="-888"/>
                                  <a:pt x="107151" y="15829"/>
                                  <a:pt x="137308" y="55081"/>
                                </a:cubicBezTo>
                                <a:cubicBezTo>
                                  <a:pt x="138479" y="56605"/>
                                  <a:pt x="136298" y="58244"/>
                                  <a:pt x="134860" y="57510"/>
                                </a:cubicBezTo>
                                <a:cubicBezTo>
                                  <a:pt x="91169" y="35288"/>
                                  <a:pt x="49659" y="18772"/>
                                  <a:pt x="2176" y="5970"/>
                                </a:cubicBezTo>
                                <a:cubicBezTo>
                                  <a:pt x="-1167" y="5066"/>
                                  <a:pt x="-471" y="103"/>
                                  <a:pt x="2986" y="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483" name="Freeform: Shape 2482">
                            <a:extLst>
                              <a:ext uri="{FF2B5EF4-FFF2-40B4-BE49-F238E27FC236}">
                                <a16:creationId xmlns:a16="http://schemas.microsoft.com/office/drawing/2014/main" id="{AD89CED7-C16B-C650-1571-CB1EF0E1C2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3525" y="4461500"/>
                            <a:ext cx="81182" cy="84039"/>
                          </a:xfrm>
                          <a:custGeom>
                            <a:avLst/>
                            <a:gdLst>
                              <a:gd name="connsiteX0" fmla="*/ 40490 w 81182"/>
                              <a:gd name="connsiteY0" fmla="*/ 0 h 84039"/>
                              <a:gd name="connsiteX1" fmla="*/ 40699 w 81182"/>
                              <a:gd name="connsiteY1" fmla="*/ 84039 h 84039"/>
                              <a:gd name="connsiteX2" fmla="*/ 40490 w 81182"/>
                              <a:gd name="connsiteY2" fmla="*/ 0 h 8403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81182" h="84039">
                                <a:moveTo>
                                  <a:pt x="40490" y="0"/>
                                </a:moveTo>
                                <a:cubicBezTo>
                                  <a:pt x="94563" y="-133"/>
                                  <a:pt x="94859" y="83906"/>
                                  <a:pt x="40699" y="84039"/>
                                </a:cubicBezTo>
                                <a:cubicBezTo>
                                  <a:pt x="-13384" y="84173"/>
                                  <a:pt x="-13679" y="134"/>
                                  <a:pt x="4049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2484" name="Freeform: Shape 2483">
                          <a:extLst>
                            <a:ext uri="{FF2B5EF4-FFF2-40B4-BE49-F238E27FC236}">
                              <a16:creationId xmlns:a16="http://schemas.microsoft.com/office/drawing/2014/main" id="{8150FB97-FC92-38D9-C199-1A2805EADD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93930" y="4231215"/>
                          <a:ext cx="127577" cy="157990"/>
                        </a:xfrm>
                        <a:custGeom>
                          <a:avLst/>
                          <a:gdLst>
                            <a:gd name="connsiteX0" fmla="*/ 17065 w 127577"/>
                            <a:gd name="connsiteY0" fmla="*/ 79199 h 157990"/>
                            <a:gd name="connsiteX1" fmla="*/ 117430 w 127577"/>
                            <a:gd name="connsiteY1" fmla="*/ 157085 h 157990"/>
                            <a:gd name="connsiteX2" fmla="*/ 126078 w 127577"/>
                            <a:gd name="connsiteY2" fmla="*/ 153151 h 157990"/>
                            <a:gd name="connsiteX3" fmla="*/ 127573 w 127577"/>
                            <a:gd name="connsiteY3" fmla="*/ 151761 h 157990"/>
                            <a:gd name="connsiteX4" fmla="*/ 83120 w 127577"/>
                            <a:gd name="connsiteY4" fmla="*/ 28745 h 157990"/>
                            <a:gd name="connsiteX5" fmla="*/ 12835 w 127577"/>
                            <a:gd name="connsiteY5" fmla="*/ 8581 h 157990"/>
                            <a:gd name="connsiteX6" fmla="*/ 17065 w 127577"/>
                            <a:gd name="connsiteY6" fmla="*/ 79199 h 157990"/>
                            <a:gd name="connsiteX7" fmla="*/ 14617 w 127577"/>
                            <a:gd name="connsiteY7" fmla="*/ 39280 h 157990"/>
                            <a:gd name="connsiteX8" fmla="*/ 77215 w 127577"/>
                            <a:gd name="connsiteY8" fmla="*/ 42709 h 157990"/>
                            <a:gd name="connsiteX9" fmla="*/ 94989 w 127577"/>
                            <a:gd name="connsiteY9" fmla="*/ 75123 h 157990"/>
                            <a:gd name="connsiteX10" fmla="*/ 122525 w 127577"/>
                            <a:gd name="connsiteY10" fmla="*/ 146398 h 157990"/>
                            <a:gd name="connsiteX11" fmla="*/ 72519 w 127577"/>
                            <a:gd name="connsiteY11" fmla="*/ 110689 h 157990"/>
                            <a:gd name="connsiteX12" fmla="*/ 14617 w 127577"/>
                            <a:gd name="connsiteY12" fmla="*/ 39280 h 1579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27577" h="157990">
                              <a:moveTo>
                                <a:pt x="17065" y="79199"/>
                              </a:moveTo>
                              <a:cubicBezTo>
                                <a:pt x="43249" y="112622"/>
                                <a:pt x="82997" y="133530"/>
                                <a:pt x="117430" y="157085"/>
                              </a:cubicBezTo>
                              <a:cubicBezTo>
                                <a:pt x="121002" y="159533"/>
                                <a:pt x="125068" y="156609"/>
                                <a:pt x="126078" y="153151"/>
                              </a:cubicBezTo>
                              <a:cubicBezTo>
                                <a:pt x="126869" y="153199"/>
                                <a:pt x="127640" y="152789"/>
                                <a:pt x="127573" y="151761"/>
                              </a:cubicBezTo>
                              <a:cubicBezTo>
                                <a:pt x="124659" y="110232"/>
                                <a:pt x="107666" y="62635"/>
                                <a:pt x="83120" y="28745"/>
                              </a:cubicBezTo>
                              <a:cubicBezTo>
                                <a:pt x="67966" y="7819"/>
                                <a:pt x="37124" y="-11784"/>
                                <a:pt x="12835" y="8581"/>
                              </a:cubicBezTo>
                              <a:cubicBezTo>
                                <a:pt x="-10129" y="27831"/>
                                <a:pt x="1777" y="59692"/>
                                <a:pt x="17065" y="79199"/>
                              </a:cubicBezTo>
                              <a:close/>
                              <a:moveTo>
                                <a:pt x="14617" y="39280"/>
                              </a:moveTo>
                              <a:cubicBezTo>
                                <a:pt x="19132" y="-13184"/>
                                <a:pt x="66652" y="26850"/>
                                <a:pt x="77215" y="42709"/>
                              </a:cubicBezTo>
                              <a:cubicBezTo>
                                <a:pt x="83997" y="52901"/>
                                <a:pt x="89664" y="64112"/>
                                <a:pt x="94989" y="75123"/>
                              </a:cubicBezTo>
                              <a:cubicBezTo>
                                <a:pt x="106142" y="98202"/>
                                <a:pt x="113791" y="122424"/>
                                <a:pt x="122525" y="146398"/>
                              </a:cubicBezTo>
                              <a:cubicBezTo>
                                <a:pt x="106314" y="133787"/>
                                <a:pt x="89169" y="122690"/>
                                <a:pt x="72519" y="110689"/>
                              </a:cubicBezTo>
                              <a:cubicBezTo>
                                <a:pt x="52669" y="96392"/>
                                <a:pt x="12131" y="68207"/>
                                <a:pt x="14617" y="3928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85" name="Freeform: Shape 2484">
                          <a:extLst>
                            <a:ext uri="{FF2B5EF4-FFF2-40B4-BE49-F238E27FC236}">
                              <a16:creationId xmlns:a16="http://schemas.microsoft.com/office/drawing/2014/main" id="{7F89A155-B39D-2037-DDA4-36CF12EFB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0422" y="4316771"/>
                          <a:ext cx="182395" cy="85416"/>
                        </a:xfrm>
                        <a:custGeom>
                          <a:avLst/>
                          <a:gdLst>
                            <a:gd name="connsiteX0" fmla="*/ 182084 w 182395"/>
                            <a:gd name="connsiteY0" fmla="*/ 34553 h 85416"/>
                            <a:gd name="connsiteX1" fmla="*/ 116857 w 182395"/>
                            <a:gd name="connsiteY1" fmla="*/ 1511 h 85416"/>
                            <a:gd name="connsiteX2" fmla="*/ 576 w 182395"/>
                            <a:gd name="connsiteY2" fmla="*/ 61404 h 85416"/>
                            <a:gd name="connsiteX3" fmla="*/ 728 w 182395"/>
                            <a:gd name="connsiteY3" fmla="*/ 63433 h 85416"/>
                            <a:gd name="connsiteX4" fmla="*/ 4386 w 182395"/>
                            <a:gd name="connsiteY4" fmla="*/ 72206 h 85416"/>
                            <a:gd name="connsiteX5" fmla="*/ 130935 w 182395"/>
                            <a:gd name="connsiteY5" fmla="*/ 83426 h 85416"/>
                            <a:gd name="connsiteX6" fmla="*/ 182084 w 182395"/>
                            <a:gd name="connsiteY6" fmla="*/ 34553 h 85416"/>
                            <a:gd name="connsiteX7" fmla="*/ 68860 w 182395"/>
                            <a:gd name="connsiteY7" fmla="*/ 68776 h 85416"/>
                            <a:gd name="connsiteX8" fmla="*/ 7910 w 182395"/>
                            <a:gd name="connsiteY8" fmla="*/ 60909 h 85416"/>
                            <a:gd name="connsiteX9" fmla="*/ 76585 w 182395"/>
                            <a:gd name="connsiteY9" fmla="*/ 27419 h 85416"/>
                            <a:gd name="connsiteX10" fmla="*/ 111666 w 182395"/>
                            <a:gd name="connsiteY10" fmla="*/ 15760 h 85416"/>
                            <a:gd name="connsiteX11" fmla="*/ 159872 w 182395"/>
                            <a:gd name="connsiteY11" fmla="*/ 55841 h 85416"/>
                            <a:gd name="connsiteX12" fmla="*/ 68860 w 182395"/>
                            <a:gd name="connsiteY12" fmla="*/ 68776 h 854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82395" h="85416">
                              <a:moveTo>
                                <a:pt x="182084" y="34553"/>
                              </a:moveTo>
                              <a:cubicBezTo>
                                <a:pt x="178141" y="3111"/>
                                <a:pt x="142203" y="-3509"/>
                                <a:pt x="116857" y="1511"/>
                              </a:cubicBezTo>
                              <a:cubicBezTo>
                                <a:pt x="75814" y="9645"/>
                                <a:pt x="30970" y="32963"/>
                                <a:pt x="576" y="61404"/>
                              </a:cubicBezTo>
                              <a:cubicBezTo>
                                <a:pt x="-177" y="62109"/>
                                <a:pt x="118" y="62938"/>
                                <a:pt x="728" y="63433"/>
                              </a:cubicBezTo>
                              <a:cubicBezTo>
                                <a:pt x="-882" y="66662"/>
                                <a:pt x="109" y="71558"/>
                                <a:pt x="4386" y="72206"/>
                              </a:cubicBezTo>
                              <a:cubicBezTo>
                                <a:pt x="45657" y="78378"/>
                                <a:pt x="89006" y="90093"/>
                                <a:pt x="130935" y="83426"/>
                              </a:cubicBezTo>
                              <a:cubicBezTo>
                                <a:pt x="155405" y="79540"/>
                                <a:pt x="185808" y="64300"/>
                                <a:pt x="182084" y="34553"/>
                              </a:cubicBezTo>
                              <a:close/>
                              <a:moveTo>
                                <a:pt x="68860" y="68776"/>
                              </a:moveTo>
                              <a:cubicBezTo>
                                <a:pt x="48486" y="66233"/>
                                <a:pt x="28370" y="62709"/>
                                <a:pt x="7910" y="60909"/>
                              </a:cubicBezTo>
                              <a:cubicBezTo>
                                <a:pt x="30618" y="49288"/>
                                <a:pt x="52715" y="36744"/>
                                <a:pt x="76585" y="27419"/>
                              </a:cubicBezTo>
                              <a:cubicBezTo>
                                <a:pt x="87977" y="22971"/>
                                <a:pt x="99760" y="18618"/>
                                <a:pt x="111666" y="15760"/>
                              </a:cubicBezTo>
                              <a:cubicBezTo>
                                <a:pt x="130201" y="11322"/>
                                <a:pt x="192266" y="14322"/>
                                <a:pt x="159872" y="55841"/>
                              </a:cubicBezTo>
                              <a:cubicBezTo>
                                <a:pt x="142022" y="78740"/>
                                <a:pt x="93140" y="71806"/>
                                <a:pt x="68860" y="687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grpSp>
                <p:nvGrpSpPr>
                  <p:cNvPr id="2486" name="Graphic 6">
                    <a:extLst>
                      <a:ext uri="{FF2B5EF4-FFF2-40B4-BE49-F238E27FC236}">
                        <a16:creationId xmlns:a16="http://schemas.microsoft.com/office/drawing/2014/main" id="{DD18DD92-3ADA-9D66-493C-1063159E7A87}"/>
                      </a:ext>
                    </a:extLst>
                  </p:cNvPr>
                  <p:cNvGrpSpPr/>
                  <p:nvPr/>
                </p:nvGrpSpPr>
                <p:grpSpPr>
                  <a:xfrm>
                    <a:off x="5014112" y="3354590"/>
                    <a:ext cx="1257290" cy="982577"/>
                    <a:chOff x="5014112" y="3354590"/>
                    <a:chExt cx="1257290" cy="982577"/>
                  </a:xfrm>
                </p:grpSpPr>
                <p:sp>
                  <p:nvSpPr>
                    <p:cNvPr id="2487" name="Freeform: Shape 2486">
                      <a:extLst>
                        <a:ext uri="{FF2B5EF4-FFF2-40B4-BE49-F238E27FC236}">
                          <a16:creationId xmlns:a16="http://schemas.microsoft.com/office/drawing/2014/main" id="{9A277BCE-AE0D-7944-F2AA-BA6911621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4112" y="3354590"/>
                      <a:ext cx="1257290" cy="982577"/>
                    </a:xfrm>
                    <a:custGeom>
                      <a:avLst/>
                      <a:gdLst>
                        <a:gd name="connsiteX0" fmla="*/ 506644 w 1257290"/>
                        <a:gd name="connsiteY0" fmla="*/ 934193 h 982577"/>
                        <a:gd name="connsiteX1" fmla="*/ 0 w 1257290"/>
                        <a:gd name="connsiteY1" fmla="*/ 869023 h 982577"/>
                        <a:gd name="connsiteX2" fmla="*/ 376181 w 1257290"/>
                        <a:gd name="connsiteY2" fmla="*/ 113948 h 982577"/>
                        <a:gd name="connsiteX3" fmla="*/ 799881 w 1257290"/>
                        <a:gd name="connsiteY3" fmla="*/ 126197 h 982577"/>
                        <a:gd name="connsiteX4" fmla="*/ 1142524 w 1257290"/>
                        <a:gd name="connsiteY4" fmla="*/ 692677 h 982577"/>
                        <a:gd name="connsiteX5" fmla="*/ 1257290 w 1257290"/>
                        <a:gd name="connsiteY5" fmla="*/ 699907 h 982577"/>
                        <a:gd name="connsiteX6" fmla="*/ 1236784 w 1257290"/>
                        <a:gd name="connsiteY6" fmla="*/ 887578 h 982577"/>
                        <a:gd name="connsiteX7" fmla="*/ 858050 w 1257290"/>
                        <a:gd name="connsiteY7" fmla="*/ 981389 h 982577"/>
                        <a:gd name="connsiteX8" fmla="*/ 602180 w 1257290"/>
                        <a:gd name="connsiteY8" fmla="*/ 749284 h 982577"/>
                        <a:gd name="connsiteX9" fmla="*/ 506644 w 1257290"/>
                        <a:gd name="connsiteY9" fmla="*/ 934193 h 9825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57290" h="982577">
                          <a:moveTo>
                            <a:pt x="506644" y="934193"/>
                          </a:moveTo>
                          <a:lnTo>
                            <a:pt x="0" y="869023"/>
                          </a:lnTo>
                          <a:cubicBezTo>
                            <a:pt x="0" y="869023"/>
                            <a:pt x="231839" y="379828"/>
                            <a:pt x="376181" y="113948"/>
                          </a:cubicBezTo>
                          <a:cubicBezTo>
                            <a:pt x="456438" y="-33880"/>
                            <a:pt x="684800" y="-46168"/>
                            <a:pt x="799881" y="126197"/>
                          </a:cubicBezTo>
                          <a:cubicBezTo>
                            <a:pt x="953624" y="356483"/>
                            <a:pt x="1073763" y="572795"/>
                            <a:pt x="1142524" y="692677"/>
                          </a:cubicBezTo>
                          <a:lnTo>
                            <a:pt x="1257290" y="699907"/>
                          </a:lnTo>
                          <a:lnTo>
                            <a:pt x="1236784" y="887578"/>
                          </a:lnTo>
                          <a:lnTo>
                            <a:pt x="858050" y="981389"/>
                          </a:lnTo>
                          <a:cubicBezTo>
                            <a:pt x="712642" y="1002116"/>
                            <a:pt x="604466" y="744836"/>
                            <a:pt x="602180" y="749284"/>
                          </a:cubicBezTo>
                          <a:cubicBezTo>
                            <a:pt x="584492" y="783793"/>
                            <a:pt x="506644" y="934193"/>
                            <a:pt x="506644" y="934193"/>
                          </a:cubicBezTo>
                          <a:close/>
                        </a:path>
                      </a:pathLst>
                    </a:custGeom>
                    <a:solidFill>
                      <a:srgbClr val="37474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488" name="Graphic 6">
                      <a:extLst>
                        <a:ext uri="{FF2B5EF4-FFF2-40B4-BE49-F238E27FC236}">
                          <a16:creationId xmlns:a16="http://schemas.microsoft.com/office/drawing/2014/main" id="{617EE7DE-C671-A1B9-FBB3-E8CA639C90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0540" y="3618956"/>
                      <a:ext cx="1165992" cy="598733"/>
                      <a:chOff x="5060540" y="3618956"/>
                      <a:chExt cx="1165992" cy="598733"/>
                    </a:xfrm>
                    <a:solidFill>
                      <a:srgbClr val="263238"/>
                    </a:solidFill>
                  </p:grpSpPr>
                  <p:sp>
                    <p:nvSpPr>
                      <p:cNvPr id="2489" name="Freeform: Shape 2488">
                        <a:extLst>
                          <a:ext uri="{FF2B5EF4-FFF2-40B4-BE49-F238E27FC236}">
                            <a16:creationId xmlns:a16="http://schemas.microsoft.com/office/drawing/2014/main" id="{24405F23-69F0-D6A8-9567-87EE472845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3542" y="3644570"/>
                        <a:ext cx="184060" cy="461893"/>
                      </a:xfrm>
                      <a:custGeom>
                        <a:avLst/>
                        <a:gdLst>
                          <a:gd name="connsiteX0" fmla="*/ 93 w 184060"/>
                          <a:gd name="connsiteY0" fmla="*/ 460515 h 461893"/>
                          <a:gd name="connsiteX1" fmla="*/ 36373 w 184060"/>
                          <a:gd name="connsiteY1" fmla="*/ 368893 h 461893"/>
                          <a:gd name="connsiteX2" fmla="*/ 71425 w 184060"/>
                          <a:gd name="connsiteY2" fmla="*/ 280606 h 461893"/>
                          <a:gd name="connsiteX3" fmla="*/ 141891 w 184060"/>
                          <a:gd name="connsiteY3" fmla="*/ 101946 h 461893"/>
                          <a:gd name="connsiteX4" fmla="*/ 178096 w 184060"/>
                          <a:gd name="connsiteY4" fmla="*/ 466 h 461893"/>
                          <a:gd name="connsiteX5" fmla="*/ 179401 w 184060"/>
                          <a:gd name="connsiteY5" fmla="*/ 828 h 461893"/>
                          <a:gd name="connsiteX6" fmla="*/ 151007 w 184060"/>
                          <a:gd name="connsiteY6" fmla="*/ 96440 h 461893"/>
                          <a:gd name="connsiteX7" fmla="*/ 159236 w 184060"/>
                          <a:gd name="connsiteY7" fmla="*/ 80086 h 461893"/>
                          <a:gd name="connsiteX8" fmla="*/ 183144 w 184060"/>
                          <a:gd name="connsiteY8" fmla="*/ 36385 h 461893"/>
                          <a:gd name="connsiteX9" fmla="*/ 184001 w 184060"/>
                          <a:gd name="connsiteY9" fmla="*/ 36890 h 461893"/>
                          <a:gd name="connsiteX10" fmla="*/ 161427 w 184060"/>
                          <a:gd name="connsiteY10" fmla="*/ 80381 h 461893"/>
                          <a:gd name="connsiteX11" fmla="*/ 149292 w 184060"/>
                          <a:gd name="connsiteY11" fmla="*/ 101793 h 461893"/>
                          <a:gd name="connsiteX12" fmla="*/ 50385 w 184060"/>
                          <a:gd name="connsiteY12" fmla="*/ 362883 h 461893"/>
                          <a:gd name="connsiteX13" fmla="*/ 1645 w 184060"/>
                          <a:gd name="connsiteY13" fmla="*/ 461419 h 461893"/>
                          <a:gd name="connsiteX14" fmla="*/ 93 w 184060"/>
                          <a:gd name="connsiteY14" fmla="*/ 460515 h 4618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84060" h="461893">
                            <a:moveTo>
                              <a:pt x="93" y="460515"/>
                            </a:moveTo>
                            <a:cubicBezTo>
                              <a:pt x="13799" y="430787"/>
                              <a:pt x="24295" y="399326"/>
                              <a:pt x="36373" y="368893"/>
                            </a:cubicBezTo>
                            <a:cubicBezTo>
                              <a:pt x="48061" y="339461"/>
                              <a:pt x="59833" y="310067"/>
                              <a:pt x="71425" y="280606"/>
                            </a:cubicBezTo>
                            <a:cubicBezTo>
                              <a:pt x="94866" y="221056"/>
                              <a:pt x="119203" y="161782"/>
                              <a:pt x="141891" y="101946"/>
                            </a:cubicBezTo>
                            <a:cubicBezTo>
                              <a:pt x="154626" y="68361"/>
                              <a:pt x="166256" y="34385"/>
                              <a:pt x="178096" y="466"/>
                            </a:cubicBezTo>
                            <a:cubicBezTo>
                              <a:pt x="178381" y="-343"/>
                              <a:pt x="179639" y="-19"/>
                              <a:pt x="179401" y="828"/>
                            </a:cubicBezTo>
                            <a:cubicBezTo>
                              <a:pt x="170371" y="32823"/>
                              <a:pt x="160932" y="64713"/>
                              <a:pt x="151007" y="96440"/>
                            </a:cubicBezTo>
                            <a:cubicBezTo>
                              <a:pt x="153712" y="90944"/>
                              <a:pt x="156398" y="85439"/>
                              <a:pt x="159236" y="80086"/>
                            </a:cubicBezTo>
                            <a:cubicBezTo>
                              <a:pt x="167008" y="65408"/>
                              <a:pt x="175057" y="50901"/>
                              <a:pt x="183144" y="36385"/>
                            </a:cubicBezTo>
                            <a:cubicBezTo>
                              <a:pt x="183458" y="35823"/>
                              <a:pt x="184287" y="36319"/>
                              <a:pt x="184001" y="36890"/>
                            </a:cubicBezTo>
                            <a:cubicBezTo>
                              <a:pt x="176581" y="51444"/>
                              <a:pt x="169152" y="65979"/>
                              <a:pt x="161427" y="80381"/>
                            </a:cubicBezTo>
                            <a:cubicBezTo>
                              <a:pt x="157588" y="87544"/>
                              <a:pt x="153369" y="94630"/>
                              <a:pt x="149292" y="101793"/>
                            </a:cubicBezTo>
                            <a:cubicBezTo>
                              <a:pt x="121317" y="190643"/>
                              <a:pt x="89323" y="278177"/>
                              <a:pt x="50385" y="362883"/>
                            </a:cubicBezTo>
                            <a:cubicBezTo>
                              <a:pt x="35068" y="396192"/>
                              <a:pt x="16980" y="428168"/>
                              <a:pt x="1645" y="461419"/>
                            </a:cubicBezTo>
                            <a:cubicBezTo>
                              <a:pt x="1169" y="462486"/>
                              <a:pt x="-393" y="461562"/>
                              <a:pt x="93" y="46051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90" name="Freeform: Shape 2489">
                        <a:extLst>
                          <a:ext uri="{FF2B5EF4-FFF2-40B4-BE49-F238E27FC236}">
                            <a16:creationId xmlns:a16="http://schemas.microsoft.com/office/drawing/2014/main" id="{B4FB39E9-33AD-7D8D-7342-031B81CAEB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7310" y="3618956"/>
                        <a:ext cx="266396" cy="581617"/>
                      </a:xfrm>
                      <a:custGeom>
                        <a:avLst/>
                        <a:gdLst>
                          <a:gd name="connsiteX0" fmla="*/ 149 w 266396"/>
                          <a:gd name="connsiteY0" fmla="*/ 580321 h 581617"/>
                          <a:gd name="connsiteX1" fmla="*/ 98942 w 266396"/>
                          <a:gd name="connsiteY1" fmla="*/ 387430 h 581617"/>
                          <a:gd name="connsiteX2" fmla="*/ 210261 w 266396"/>
                          <a:gd name="connsiteY2" fmla="*/ 141933 h 581617"/>
                          <a:gd name="connsiteX3" fmla="*/ 265858 w 266396"/>
                          <a:gd name="connsiteY3" fmla="*/ 182 h 581617"/>
                          <a:gd name="connsiteX4" fmla="*/ 266382 w 266396"/>
                          <a:gd name="connsiteY4" fmla="*/ 324 h 581617"/>
                          <a:gd name="connsiteX5" fmla="*/ 172352 w 266396"/>
                          <a:gd name="connsiteY5" fmla="*/ 251994 h 581617"/>
                          <a:gd name="connsiteX6" fmla="*/ 1701 w 266396"/>
                          <a:gd name="connsiteY6" fmla="*/ 581235 h 581617"/>
                          <a:gd name="connsiteX7" fmla="*/ 149 w 266396"/>
                          <a:gd name="connsiteY7" fmla="*/ 580321 h 5816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266396" h="581617">
                            <a:moveTo>
                              <a:pt x="149" y="580321"/>
                            </a:moveTo>
                            <a:cubicBezTo>
                              <a:pt x="23647" y="542211"/>
                              <a:pt x="79064" y="427206"/>
                              <a:pt x="98942" y="387430"/>
                            </a:cubicBezTo>
                            <a:cubicBezTo>
                              <a:pt x="139157" y="306982"/>
                              <a:pt x="175771" y="224981"/>
                              <a:pt x="210261" y="141933"/>
                            </a:cubicBezTo>
                            <a:cubicBezTo>
                              <a:pt x="229749" y="95012"/>
                              <a:pt x="247904" y="47702"/>
                              <a:pt x="265858" y="182"/>
                            </a:cubicBezTo>
                            <a:cubicBezTo>
                              <a:pt x="265982" y="-133"/>
                              <a:pt x="266487" y="-9"/>
                              <a:pt x="266382" y="324"/>
                            </a:cubicBezTo>
                            <a:cubicBezTo>
                              <a:pt x="239693" y="85802"/>
                              <a:pt x="207489" y="169670"/>
                              <a:pt x="172352" y="251994"/>
                            </a:cubicBezTo>
                            <a:cubicBezTo>
                              <a:pt x="137166" y="334442"/>
                              <a:pt x="22675" y="556975"/>
                              <a:pt x="1701" y="581235"/>
                            </a:cubicBezTo>
                            <a:cubicBezTo>
                              <a:pt x="949" y="582121"/>
                              <a:pt x="-461" y="581321"/>
                              <a:pt x="149" y="58032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91" name="Freeform: Shape 2490">
                        <a:extLst>
                          <a:ext uri="{FF2B5EF4-FFF2-40B4-BE49-F238E27FC236}">
                            <a16:creationId xmlns:a16="http://schemas.microsoft.com/office/drawing/2014/main" id="{A444CF30-17D4-E936-3CEA-C5F8356A35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8999" y="3681046"/>
                        <a:ext cx="417533" cy="483682"/>
                      </a:xfrm>
                      <a:custGeom>
                        <a:avLst/>
                        <a:gdLst>
                          <a:gd name="connsiteX0" fmla="*/ 421 w 417533"/>
                          <a:gd name="connsiteY0" fmla="*/ 109 h 483682"/>
                          <a:gd name="connsiteX1" fmla="*/ 137314 w 417533"/>
                          <a:gd name="connsiteY1" fmla="*/ 229585 h 483682"/>
                          <a:gd name="connsiteX2" fmla="*/ 205961 w 417533"/>
                          <a:gd name="connsiteY2" fmla="*/ 345866 h 483682"/>
                          <a:gd name="connsiteX3" fmla="*/ 238137 w 417533"/>
                          <a:gd name="connsiteY3" fmla="*/ 400711 h 483682"/>
                          <a:gd name="connsiteX4" fmla="*/ 278970 w 417533"/>
                          <a:gd name="connsiteY4" fmla="*/ 441202 h 483682"/>
                          <a:gd name="connsiteX5" fmla="*/ 342779 w 417533"/>
                          <a:gd name="connsiteY5" fmla="*/ 461881 h 483682"/>
                          <a:gd name="connsiteX6" fmla="*/ 416893 w 417533"/>
                          <a:gd name="connsiteY6" fmla="*/ 481912 h 483682"/>
                          <a:gd name="connsiteX7" fmla="*/ 416407 w 417533"/>
                          <a:gd name="connsiteY7" fmla="*/ 483655 h 483682"/>
                          <a:gd name="connsiteX8" fmla="*/ 349722 w 417533"/>
                          <a:gd name="connsiteY8" fmla="*/ 468748 h 483682"/>
                          <a:gd name="connsiteX9" fmla="*/ 289181 w 417533"/>
                          <a:gd name="connsiteY9" fmla="*/ 453870 h 483682"/>
                          <a:gd name="connsiteX10" fmla="*/ 243861 w 417533"/>
                          <a:gd name="connsiteY10" fmla="*/ 424066 h 483682"/>
                          <a:gd name="connsiteX11" fmla="*/ 211448 w 417533"/>
                          <a:gd name="connsiteY11" fmla="*/ 372593 h 483682"/>
                          <a:gd name="connsiteX12" fmla="*/ 76307 w 417533"/>
                          <a:gd name="connsiteY12" fmla="*/ 135449 h 483682"/>
                          <a:gd name="connsiteX13" fmla="*/ 31 w 417533"/>
                          <a:gd name="connsiteY13" fmla="*/ 337 h 483682"/>
                          <a:gd name="connsiteX14" fmla="*/ 421 w 417533"/>
                          <a:gd name="connsiteY14" fmla="*/ 109 h 4836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417533" h="483682">
                            <a:moveTo>
                              <a:pt x="421" y="109"/>
                            </a:moveTo>
                            <a:cubicBezTo>
                              <a:pt x="45675" y="76823"/>
                              <a:pt x="91871" y="152985"/>
                              <a:pt x="137314" y="229585"/>
                            </a:cubicBezTo>
                            <a:cubicBezTo>
                              <a:pt x="160279" y="268294"/>
                              <a:pt x="183235" y="307014"/>
                              <a:pt x="205961" y="345866"/>
                            </a:cubicBezTo>
                            <a:cubicBezTo>
                              <a:pt x="216658" y="364154"/>
                              <a:pt x="227050" y="382652"/>
                              <a:pt x="238137" y="400711"/>
                            </a:cubicBezTo>
                            <a:cubicBezTo>
                              <a:pt x="248614" y="417789"/>
                              <a:pt x="260987" y="431848"/>
                              <a:pt x="278970" y="441202"/>
                            </a:cubicBezTo>
                            <a:cubicBezTo>
                              <a:pt x="298763" y="451508"/>
                              <a:pt x="321385" y="456137"/>
                              <a:pt x="342779" y="461881"/>
                            </a:cubicBezTo>
                            <a:cubicBezTo>
                              <a:pt x="367496" y="468510"/>
                              <a:pt x="392070" y="475692"/>
                              <a:pt x="416893" y="481912"/>
                            </a:cubicBezTo>
                            <a:cubicBezTo>
                              <a:pt x="418017" y="482197"/>
                              <a:pt x="417540" y="483921"/>
                              <a:pt x="416407" y="483655"/>
                            </a:cubicBezTo>
                            <a:cubicBezTo>
                              <a:pt x="394271" y="478264"/>
                              <a:pt x="371954" y="473701"/>
                              <a:pt x="349722" y="468748"/>
                            </a:cubicBezTo>
                            <a:cubicBezTo>
                              <a:pt x="329539" y="464252"/>
                              <a:pt x="308803" y="460528"/>
                              <a:pt x="289181" y="453870"/>
                            </a:cubicBezTo>
                            <a:cubicBezTo>
                              <a:pt x="271417" y="447841"/>
                              <a:pt x="255948" y="438611"/>
                              <a:pt x="243861" y="424066"/>
                            </a:cubicBezTo>
                            <a:cubicBezTo>
                              <a:pt x="230908" y="408474"/>
                              <a:pt x="221525" y="390072"/>
                              <a:pt x="211448" y="372593"/>
                            </a:cubicBezTo>
                            <a:cubicBezTo>
                              <a:pt x="165995" y="293774"/>
                              <a:pt x="121008" y="214697"/>
                              <a:pt x="76307" y="135449"/>
                            </a:cubicBezTo>
                            <a:cubicBezTo>
                              <a:pt x="50894" y="90406"/>
                              <a:pt x="25701" y="45228"/>
                              <a:pt x="31" y="337"/>
                            </a:cubicBezTo>
                            <a:cubicBezTo>
                              <a:pt x="-112" y="80"/>
                              <a:pt x="279" y="-139"/>
                              <a:pt x="421" y="109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492" name="Freeform: Shape 2491">
                        <a:extLst>
                          <a:ext uri="{FF2B5EF4-FFF2-40B4-BE49-F238E27FC236}">
                            <a16:creationId xmlns:a16="http://schemas.microsoft.com/office/drawing/2014/main" id="{DDFE411D-412C-528A-DEA4-FC95B772A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0540" y="4156003"/>
                        <a:ext cx="471034" cy="61687"/>
                      </a:xfrm>
                      <a:custGeom>
                        <a:avLst/>
                        <a:gdLst>
                          <a:gd name="connsiteX0" fmla="*/ 470103 w 471034"/>
                          <a:gd name="connsiteY0" fmla="*/ 61676 h 61687"/>
                          <a:gd name="connsiteX1" fmla="*/ 378091 w 471034"/>
                          <a:gd name="connsiteY1" fmla="*/ 51685 h 61687"/>
                          <a:gd name="connsiteX2" fmla="*/ 286051 w 471034"/>
                          <a:gd name="connsiteY2" fmla="*/ 41865 h 61687"/>
                          <a:gd name="connsiteX3" fmla="*/ 616 w 471034"/>
                          <a:gd name="connsiteY3" fmla="*/ 2012 h 61687"/>
                          <a:gd name="connsiteX4" fmla="*/ 911 w 471034"/>
                          <a:gd name="connsiteY4" fmla="*/ 31 h 61687"/>
                          <a:gd name="connsiteX5" fmla="*/ 182791 w 471034"/>
                          <a:gd name="connsiteY5" fmla="*/ 18090 h 61687"/>
                          <a:gd name="connsiteX6" fmla="*/ 365890 w 471034"/>
                          <a:gd name="connsiteY6" fmla="*/ 44046 h 61687"/>
                          <a:gd name="connsiteX7" fmla="*/ 418096 w 471034"/>
                          <a:gd name="connsiteY7" fmla="*/ 52180 h 61687"/>
                          <a:gd name="connsiteX8" fmla="*/ 470350 w 471034"/>
                          <a:gd name="connsiteY8" fmla="*/ 60038 h 61687"/>
                          <a:gd name="connsiteX9" fmla="*/ 470103 w 471034"/>
                          <a:gd name="connsiteY9" fmla="*/ 61676 h 616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71034" h="61687">
                            <a:moveTo>
                              <a:pt x="470103" y="61676"/>
                            </a:moveTo>
                            <a:cubicBezTo>
                              <a:pt x="439728" y="56847"/>
                              <a:pt x="408686" y="54914"/>
                              <a:pt x="378091" y="51685"/>
                            </a:cubicBezTo>
                            <a:cubicBezTo>
                              <a:pt x="347411" y="48437"/>
                              <a:pt x="316731" y="45179"/>
                              <a:pt x="286051" y="41865"/>
                            </a:cubicBezTo>
                            <a:cubicBezTo>
                              <a:pt x="224863" y="35264"/>
                              <a:pt x="16418" y="6851"/>
                              <a:pt x="616" y="2012"/>
                            </a:cubicBezTo>
                            <a:cubicBezTo>
                              <a:pt x="-385" y="1707"/>
                              <a:pt x="-80" y="88"/>
                              <a:pt x="911" y="31"/>
                            </a:cubicBezTo>
                            <a:cubicBezTo>
                              <a:pt x="15760" y="-770"/>
                              <a:pt x="152187" y="14289"/>
                              <a:pt x="182791" y="18090"/>
                            </a:cubicBezTo>
                            <a:cubicBezTo>
                              <a:pt x="244008" y="25700"/>
                              <a:pt x="304853" y="35149"/>
                              <a:pt x="365890" y="44046"/>
                            </a:cubicBezTo>
                            <a:cubicBezTo>
                              <a:pt x="383320" y="46589"/>
                              <a:pt x="400685" y="49494"/>
                              <a:pt x="418096" y="52180"/>
                            </a:cubicBezTo>
                            <a:cubicBezTo>
                              <a:pt x="435470" y="54856"/>
                              <a:pt x="452872" y="58200"/>
                              <a:pt x="470350" y="60038"/>
                            </a:cubicBezTo>
                            <a:cubicBezTo>
                              <a:pt x="471417" y="60143"/>
                              <a:pt x="471160" y="61838"/>
                              <a:pt x="470103" y="61676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2493" name="Graphic 6">
                  <a:extLst>
                    <a:ext uri="{FF2B5EF4-FFF2-40B4-BE49-F238E27FC236}">
                      <a16:creationId xmlns:a16="http://schemas.microsoft.com/office/drawing/2014/main" id="{5BCD3D7A-4650-7D58-B190-B014B0B72473}"/>
                    </a:ext>
                  </a:extLst>
                </p:cNvPr>
                <p:cNvGrpSpPr/>
                <p:nvPr/>
              </p:nvGrpSpPr>
              <p:grpSpPr>
                <a:xfrm>
                  <a:off x="5216963" y="4018589"/>
                  <a:ext cx="1829773" cy="729147"/>
                  <a:chOff x="5216963" y="4018589"/>
                  <a:chExt cx="1829773" cy="729147"/>
                </a:xfrm>
              </p:grpSpPr>
              <p:grpSp>
                <p:nvGrpSpPr>
                  <p:cNvPr id="2494" name="Graphic 6">
                    <a:extLst>
                      <a:ext uri="{FF2B5EF4-FFF2-40B4-BE49-F238E27FC236}">
                        <a16:creationId xmlns:a16="http://schemas.microsoft.com/office/drawing/2014/main" id="{98E97115-CE3F-9A58-866E-CC06B9976859}"/>
                      </a:ext>
                    </a:extLst>
                  </p:cNvPr>
                  <p:cNvGrpSpPr/>
                  <p:nvPr/>
                </p:nvGrpSpPr>
                <p:grpSpPr>
                  <a:xfrm>
                    <a:off x="5216963" y="4101324"/>
                    <a:ext cx="1059230" cy="646412"/>
                    <a:chOff x="5216963" y="4101324"/>
                    <a:chExt cx="1059230" cy="646412"/>
                  </a:xfrm>
                </p:grpSpPr>
                <p:sp>
                  <p:nvSpPr>
                    <p:cNvPr id="2495" name="Freeform: Shape 2494">
                      <a:extLst>
                        <a:ext uri="{FF2B5EF4-FFF2-40B4-BE49-F238E27FC236}">
                          <a16:creationId xmlns:a16="http://schemas.microsoft.com/office/drawing/2014/main" id="{DC6EFD68-6FB2-DA03-4F03-CA5688F048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0965" y="4101350"/>
                      <a:ext cx="1055228" cy="641608"/>
                    </a:xfrm>
                    <a:custGeom>
                      <a:avLst/>
                      <a:gdLst>
                        <a:gd name="connsiteX0" fmla="*/ 763 w 1055228"/>
                        <a:gd name="connsiteY0" fmla="*/ 597551 h 641608"/>
                        <a:gd name="connsiteX1" fmla="*/ 484004 w 1055228"/>
                        <a:gd name="connsiteY1" fmla="*/ 10 h 641608"/>
                        <a:gd name="connsiteX2" fmla="*/ 678029 w 1055228"/>
                        <a:gd name="connsiteY2" fmla="*/ 140399 h 641608"/>
                        <a:gd name="connsiteX3" fmla="*/ 1055229 w 1055228"/>
                        <a:gd name="connsiteY3" fmla="*/ 81211 h 641608"/>
                        <a:gd name="connsiteX4" fmla="*/ 1049599 w 1055228"/>
                        <a:gd name="connsiteY4" fmla="*/ 524990 h 641608"/>
                        <a:gd name="connsiteX5" fmla="*/ 379887 w 1055228"/>
                        <a:gd name="connsiteY5" fmla="*/ 496701 h 641608"/>
                        <a:gd name="connsiteX6" fmla="*/ 204589 w 1055228"/>
                        <a:gd name="connsiteY6" fmla="*/ 589608 h 641608"/>
                        <a:gd name="connsiteX7" fmla="*/ 204303 w 1055228"/>
                        <a:gd name="connsiteY7" fmla="*/ 589646 h 641608"/>
                        <a:gd name="connsiteX8" fmla="*/ 94299 w 1055228"/>
                        <a:gd name="connsiteY8" fmla="*/ 640186 h 641608"/>
                        <a:gd name="connsiteX9" fmla="*/ 763 w 1055228"/>
                        <a:gd name="connsiteY9" fmla="*/ 597551 h 6416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55228" h="641608">
                          <a:moveTo>
                            <a:pt x="763" y="597551"/>
                          </a:moveTo>
                          <a:cubicBezTo>
                            <a:pt x="9355" y="573272"/>
                            <a:pt x="454210" y="10411"/>
                            <a:pt x="484004" y="10"/>
                          </a:cubicBezTo>
                          <a:cubicBezTo>
                            <a:pt x="487424" y="-1371"/>
                            <a:pt x="678029" y="140399"/>
                            <a:pt x="678029" y="140399"/>
                          </a:cubicBezTo>
                          <a:cubicBezTo>
                            <a:pt x="685792" y="151219"/>
                            <a:pt x="1055229" y="81211"/>
                            <a:pt x="1055229" y="81211"/>
                          </a:cubicBezTo>
                          <a:lnTo>
                            <a:pt x="1049599" y="524990"/>
                          </a:lnTo>
                          <a:lnTo>
                            <a:pt x="379887" y="496701"/>
                          </a:lnTo>
                          <a:cubicBezTo>
                            <a:pt x="379887" y="496701"/>
                            <a:pt x="288275" y="548002"/>
                            <a:pt x="204589" y="589608"/>
                          </a:cubicBezTo>
                          <a:cubicBezTo>
                            <a:pt x="204446" y="589627"/>
                            <a:pt x="204379" y="589703"/>
                            <a:pt x="204303" y="589646"/>
                          </a:cubicBezTo>
                          <a:cubicBezTo>
                            <a:pt x="152801" y="615430"/>
                            <a:pt x="107224" y="637099"/>
                            <a:pt x="94299" y="640186"/>
                          </a:cubicBezTo>
                          <a:cubicBezTo>
                            <a:pt x="60599" y="648072"/>
                            <a:pt x="-7981" y="621697"/>
                            <a:pt x="763" y="597551"/>
                          </a:cubicBezTo>
                          <a:close/>
                        </a:path>
                      </a:pathLst>
                    </a:custGeom>
                    <a:solidFill>
                      <a:srgbClr val="AD635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96" name="Freeform: Shape 2495">
                      <a:extLst>
                        <a:ext uri="{FF2B5EF4-FFF2-40B4-BE49-F238E27FC236}">
                          <a16:creationId xmlns:a16="http://schemas.microsoft.com/office/drawing/2014/main" id="{2521BA59-90F3-BF7C-B039-A996F576D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0984" y="4101378"/>
                      <a:ext cx="770231" cy="641587"/>
                    </a:xfrm>
                    <a:custGeom>
                      <a:avLst/>
                      <a:gdLst>
                        <a:gd name="connsiteX0" fmla="*/ 94261 w 770231"/>
                        <a:gd name="connsiteY0" fmla="*/ 640148 h 641587"/>
                        <a:gd name="connsiteX1" fmla="*/ 204246 w 770231"/>
                        <a:gd name="connsiteY1" fmla="*/ 589589 h 641587"/>
                        <a:gd name="connsiteX2" fmla="*/ 204570 w 770231"/>
                        <a:gd name="connsiteY2" fmla="*/ 589598 h 641587"/>
                        <a:gd name="connsiteX3" fmla="*/ 379840 w 770231"/>
                        <a:gd name="connsiteY3" fmla="*/ 496634 h 641587"/>
                        <a:gd name="connsiteX4" fmla="*/ 528887 w 770231"/>
                        <a:gd name="connsiteY4" fmla="*/ 502969 h 641587"/>
                        <a:gd name="connsiteX5" fmla="*/ 770232 w 770231"/>
                        <a:gd name="connsiteY5" fmla="*/ 131170 h 641587"/>
                        <a:gd name="connsiteX6" fmla="*/ 677991 w 770231"/>
                        <a:gd name="connsiteY6" fmla="*/ 140342 h 641587"/>
                        <a:gd name="connsiteX7" fmla="*/ 484015 w 770231"/>
                        <a:gd name="connsiteY7" fmla="*/ 11 h 641587"/>
                        <a:gd name="connsiteX8" fmla="*/ 764 w 770231"/>
                        <a:gd name="connsiteY8" fmla="*/ 597504 h 641587"/>
                        <a:gd name="connsiteX9" fmla="*/ 94261 w 770231"/>
                        <a:gd name="connsiteY9" fmla="*/ 640148 h 641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70231" h="641587">
                          <a:moveTo>
                            <a:pt x="94261" y="640148"/>
                          </a:moveTo>
                          <a:cubicBezTo>
                            <a:pt x="107244" y="637109"/>
                            <a:pt x="152764" y="615421"/>
                            <a:pt x="204246" y="589589"/>
                          </a:cubicBezTo>
                          <a:cubicBezTo>
                            <a:pt x="204351" y="589703"/>
                            <a:pt x="204456" y="589598"/>
                            <a:pt x="204570" y="589598"/>
                          </a:cubicBezTo>
                          <a:cubicBezTo>
                            <a:pt x="288200" y="547993"/>
                            <a:pt x="379840" y="496634"/>
                            <a:pt x="379840" y="496634"/>
                          </a:cubicBezTo>
                          <a:lnTo>
                            <a:pt x="528887" y="502969"/>
                          </a:lnTo>
                          <a:lnTo>
                            <a:pt x="770232" y="131170"/>
                          </a:lnTo>
                          <a:cubicBezTo>
                            <a:pt x="718806" y="139171"/>
                            <a:pt x="680477" y="143809"/>
                            <a:pt x="677991" y="140342"/>
                          </a:cubicBezTo>
                          <a:cubicBezTo>
                            <a:pt x="677991" y="140342"/>
                            <a:pt x="487463" y="-1409"/>
                            <a:pt x="484015" y="11"/>
                          </a:cubicBezTo>
                          <a:cubicBezTo>
                            <a:pt x="454220" y="10383"/>
                            <a:pt x="9393" y="573235"/>
                            <a:pt x="764" y="597504"/>
                          </a:cubicBezTo>
                          <a:cubicBezTo>
                            <a:pt x="-7980" y="621669"/>
                            <a:pt x="60562" y="648091"/>
                            <a:pt x="94261" y="640148"/>
                          </a:cubicBez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497" name="Graphic 6">
                      <a:extLst>
                        <a:ext uri="{FF2B5EF4-FFF2-40B4-BE49-F238E27FC236}">
                          <a16:creationId xmlns:a16="http://schemas.microsoft.com/office/drawing/2014/main" id="{F58295C4-13B1-04A4-285F-E2E439E58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16963" y="4101324"/>
                      <a:ext cx="682031" cy="646412"/>
                      <a:chOff x="5216963" y="4101324"/>
                      <a:chExt cx="682031" cy="646412"/>
                    </a:xfrm>
                  </p:grpSpPr>
                  <p:sp>
                    <p:nvSpPr>
                      <p:cNvPr id="2498" name="Freeform: Shape 2497">
                        <a:extLst>
                          <a:ext uri="{FF2B5EF4-FFF2-40B4-BE49-F238E27FC236}">
                            <a16:creationId xmlns:a16="http://schemas.microsoft.com/office/drawing/2014/main" id="{0083DC1B-EEB4-F5F2-8CB4-30A8F70640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16963" y="4101324"/>
                        <a:ext cx="682031" cy="644049"/>
                      </a:xfrm>
                      <a:custGeom>
                        <a:avLst/>
                        <a:gdLst>
                          <a:gd name="connsiteX0" fmla="*/ 793 w 682031"/>
                          <a:gd name="connsiteY0" fmla="*/ 598254 h 644049"/>
                          <a:gd name="connsiteX1" fmla="*/ 487235 w 682031"/>
                          <a:gd name="connsiteY1" fmla="*/ 198 h 644049"/>
                          <a:gd name="connsiteX2" fmla="*/ 682031 w 682031"/>
                          <a:gd name="connsiteY2" fmla="*/ 140425 h 644049"/>
                          <a:gd name="connsiteX3" fmla="*/ 393538 w 682031"/>
                          <a:gd name="connsiteY3" fmla="*/ 502728 h 644049"/>
                          <a:gd name="connsiteX4" fmla="*/ 96805 w 682031"/>
                          <a:gd name="connsiteY4" fmla="*/ 642640 h 644049"/>
                          <a:gd name="connsiteX5" fmla="*/ 793 w 682031"/>
                          <a:gd name="connsiteY5" fmla="*/ 598254 h 644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82031" h="644049">
                            <a:moveTo>
                              <a:pt x="793" y="598254"/>
                            </a:moveTo>
                            <a:cubicBezTo>
                              <a:pt x="9833" y="573384"/>
                              <a:pt x="456641" y="10885"/>
                              <a:pt x="487235" y="198"/>
                            </a:cubicBezTo>
                            <a:cubicBezTo>
                              <a:pt x="498817" y="-3917"/>
                              <a:pt x="592248" y="56538"/>
                              <a:pt x="682031" y="140425"/>
                            </a:cubicBezTo>
                            <a:lnTo>
                              <a:pt x="393538" y="502728"/>
                            </a:lnTo>
                            <a:cubicBezTo>
                              <a:pt x="393538" y="502728"/>
                              <a:pt x="131619" y="634515"/>
                              <a:pt x="96805" y="642640"/>
                            </a:cubicBezTo>
                            <a:cubicBezTo>
                              <a:pt x="62087" y="650632"/>
                              <a:pt x="-8236" y="623124"/>
                              <a:pt x="793" y="598254"/>
                            </a:cubicBezTo>
                            <a:close/>
                          </a:path>
                        </a:pathLst>
                      </a:custGeom>
                      <a:solidFill>
                        <a:srgbClr val="39633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  <p:grpSp>
                    <p:nvGrpSpPr>
                      <p:cNvPr id="2499" name="Graphic 6">
                        <a:extLst>
                          <a:ext uri="{FF2B5EF4-FFF2-40B4-BE49-F238E27FC236}">
                            <a16:creationId xmlns:a16="http://schemas.microsoft.com/office/drawing/2014/main" id="{1E3CC0D3-091B-2390-F2ED-77A1F64C8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44475" y="4138638"/>
                        <a:ext cx="531133" cy="609097"/>
                        <a:chOff x="5244475" y="4138638"/>
                        <a:chExt cx="531133" cy="609097"/>
                      </a:xfrm>
                      <a:solidFill>
                        <a:srgbClr val="263238"/>
                      </a:solidFill>
                    </p:grpSpPr>
                    <p:grpSp>
                      <p:nvGrpSpPr>
                        <p:cNvPr id="2500" name="Graphic 6">
                          <a:extLst>
                            <a:ext uri="{FF2B5EF4-FFF2-40B4-BE49-F238E27FC236}">
                              <a16:creationId xmlns:a16="http://schemas.microsoft.com/office/drawing/2014/main" id="{4266295B-A001-663E-F2D1-DA7D378C32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44475" y="4138638"/>
                          <a:ext cx="531133" cy="585489"/>
                          <a:chOff x="5244475" y="4138638"/>
                          <a:chExt cx="531133" cy="585489"/>
                        </a:xfrm>
                        <a:solidFill>
                          <a:srgbClr val="263238"/>
                        </a:solidFill>
                      </p:grpSpPr>
                      <p:sp>
                        <p:nvSpPr>
                          <p:cNvPr id="2501" name="Freeform: Shape 2500">
                            <a:extLst>
                              <a:ext uri="{FF2B5EF4-FFF2-40B4-BE49-F238E27FC236}">
                                <a16:creationId xmlns:a16="http://schemas.microsoft.com/office/drawing/2014/main" id="{1C2373FF-589C-7468-7C7E-A6A4E2AB76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44475" y="4138638"/>
                            <a:ext cx="451648" cy="571755"/>
                          </a:xfrm>
                          <a:custGeom>
                            <a:avLst/>
                            <a:gdLst>
                              <a:gd name="connsiteX0" fmla="*/ 2190 w 451648"/>
                              <a:gd name="connsiteY0" fmla="*/ 570740 h 571755"/>
                              <a:gd name="connsiteX1" fmla="*/ 451408 w 451648"/>
                              <a:gd name="connsiteY1" fmla="*/ 850 h 571755"/>
                              <a:gd name="connsiteX2" fmla="*/ 450817 w 451648"/>
                              <a:gd name="connsiteY2" fmla="*/ 383 h 571755"/>
                              <a:gd name="connsiteX3" fmla="*/ 647 w 451648"/>
                              <a:gd name="connsiteY3" fmla="*/ 569521 h 571755"/>
                              <a:gd name="connsiteX4" fmla="*/ 2190 w 451648"/>
                              <a:gd name="connsiteY4" fmla="*/ 570740 h 5717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51648" h="571755">
                                <a:moveTo>
                                  <a:pt x="2190" y="570740"/>
                                </a:moveTo>
                                <a:cubicBezTo>
                                  <a:pt x="79409" y="478291"/>
                                  <a:pt x="382113" y="98110"/>
                                  <a:pt x="451408" y="850"/>
                                </a:cubicBezTo>
                                <a:cubicBezTo>
                                  <a:pt x="451970" y="59"/>
                                  <a:pt x="451455" y="-350"/>
                                  <a:pt x="450817" y="383"/>
                                </a:cubicBezTo>
                                <a:cubicBezTo>
                                  <a:pt x="372284" y="90347"/>
                                  <a:pt x="72675" y="472966"/>
                                  <a:pt x="647" y="569521"/>
                                </a:cubicBezTo>
                                <a:cubicBezTo>
                                  <a:pt x="-877" y="571560"/>
                                  <a:pt x="561" y="572702"/>
                                  <a:pt x="2190" y="57074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2" name="Freeform: Shape 2501">
                            <a:extLst>
                              <a:ext uri="{FF2B5EF4-FFF2-40B4-BE49-F238E27FC236}">
                                <a16:creationId xmlns:a16="http://schemas.microsoft.com/office/drawing/2014/main" id="{DF4399AA-8912-3AA1-14A1-D95DF23F3C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49870" y="4587976"/>
                            <a:ext cx="35604" cy="136152"/>
                          </a:xfrm>
                          <a:custGeom>
                            <a:avLst/>
                            <a:gdLst>
                              <a:gd name="connsiteX0" fmla="*/ 12876 w 35604"/>
                              <a:gd name="connsiteY0" fmla="*/ 135871 h 136152"/>
                              <a:gd name="connsiteX1" fmla="*/ 34660 w 35604"/>
                              <a:gd name="connsiteY1" fmla="*/ 61167 h 136152"/>
                              <a:gd name="connsiteX2" fmla="*/ 1056 w 35604"/>
                              <a:gd name="connsiteY2" fmla="*/ 102 h 136152"/>
                              <a:gd name="connsiteX3" fmla="*/ 160 w 35604"/>
                              <a:gd name="connsiteY3" fmla="*/ 1245 h 136152"/>
                              <a:gd name="connsiteX4" fmla="*/ 11695 w 35604"/>
                              <a:gd name="connsiteY4" fmla="*/ 134928 h 136152"/>
                              <a:gd name="connsiteX5" fmla="*/ 12876 w 35604"/>
                              <a:gd name="connsiteY5" fmla="*/ 135871 h 1361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5604" h="136152">
                                <a:moveTo>
                                  <a:pt x="12876" y="135871"/>
                                </a:moveTo>
                                <a:cubicBezTo>
                                  <a:pt x="31555" y="114231"/>
                                  <a:pt x="38289" y="83941"/>
                                  <a:pt x="34660" y="61167"/>
                                </a:cubicBezTo>
                                <a:cubicBezTo>
                                  <a:pt x="31174" y="39288"/>
                                  <a:pt x="21134" y="14980"/>
                                  <a:pt x="1056" y="102"/>
                                </a:cubicBezTo>
                                <a:cubicBezTo>
                                  <a:pt x="484" y="-327"/>
                                  <a:pt x="-354" y="702"/>
                                  <a:pt x="160" y="1245"/>
                                </a:cubicBezTo>
                                <a:cubicBezTo>
                                  <a:pt x="32783" y="35944"/>
                                  <a:pt x="38537" y="95247"/>
                                  <a:pt x="11695" y="134928"/>
                                </a:cubicBezTo>
                                <a:cubicBezTo>
                                  <a:pt x="11152" y="135738"/>
                                  <a:pt x="12238" y="136614"/>
                                  <a:pt x="12876" y="1358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3" name="Freeform: Shape 2502">
                            <a:extLst>
                              <a:ext uri="{FF2B5EF4-FFF2-40B4-BE49-F238E27FC236}">
                                <a16:creationId xmlns:a16="http://schemas.microsoft.com/office/drawing/2014/main" id="{C1E372EE-508B-A421-FE09-2538C9220A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72132" y="4485381"/>
                            <a:ext cx="48623" cy="141861"/>
                          </a:xfrm>
                          <a:custGeom>
                            <a:avLst/>
                            <a:gdLst>
                              <a:gd name="connsiteX0" fmla="*/ 5422 w 48623"/>
                              <a:gd name="connsiteY0" fmla="*/ 140740 h 141861"/>
                              <a:gd name="connsiteX1" fmla="*/ 45122 w 48623"/>
                              <a:gd name="connsiteY1" fmla="*/ 1113 h 141861"/>
                              <a:gd name="connsiteX2" fmla="*/ 41703 w 48623"/>
                              <a:gd name="connsiteY2" fmla="*/ 1532 h 141861"/>
                              <a:gd name="connsiteX3" fmla="*/ 260 w 48623"/>
                              <a:gd name="connsiteY3" fmla="*/ 137701 h 141861"/>
                              <a:gd name="connsiteX4" fmla="*/ 5422 w 48623"/>
                              <a:gd name="connsiteY4" fmla="*/ 140740 h 14186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8623" h="141861">
                                <a:moveTo>
                                  <a:pt x="5422" y="140740"/>
                                </a:moveTo>
                                <a:cubicBezTo>
                                  <a:pt x="35931" y="103411"/>
                                  <a:pt x="57362" y="49081"/>
                                  <a:pt x="45122" y="1113"/>
                                </a:cubicBezTo>
                                <a:cubicBezTo>
                                  <a:pt x="44646" y="-744"/>
                                  <a:pt x="42017" y="-49"/>
                                  <a:pt x="41703" y="1532"/>
                                </a:cubicBezTo>
                                <a:cubicBezTo>
                                  <a:pt x="32187" y="49624"/>
                                  <a:pt x="19529" y="92458"/>
                                  <a:pt x="260" y="137701"/>
                                </a:cubicBezTo>
                                <a:cubicBezTo>
                                  <a:pt x="-1102" y="140883"/>
                                  <a:pt x="3231" y="143407"/>
                                  <a:pt x="5422" y="14074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4" name="Freeform: Shape 2503">
                            <a:extLst>
                              <a:ext uri="{FF2B5EF4-FFF2-40B4-BE49-F238E27FC236}">
                                <a16:creationId xmlns:a16="http://schemas.microsoft.com/office/drawing/2014/main" id="{EC7B91A0-9599-64DA-135F-AADD862898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37632" y="4505481"/>
                            <a:ext cx="48623" cy="141873"/>
                          </a:xfrm>
                          <a:custGeom>
                            <a:avLst/>
                            <a:gdLst>
                              <a:gd name="connsiteX0" fmla="*/ 5422 w 48623"/>
                              <a:gd name="connsiteY0" fmla="*/ 140747 h 141873"/>
                              <a:gd name="connsiteX1" fmla="*/ 45122 w 48623"/>
                              <a:gd name="connsiteY1" fmla="*/ 1110 h 141873"/>
                              <a:gd name="connsiteX2" fmla="*/ 41703 w 48623"/>
                              <a:gd name="connsiteY2" fmla="*/ 1529 h 141873"/>
                              <a:gd name="connsiteX3" fmla="*/ 260 w 48623"/>
                              <a:gd name="connsiteY3" fmla="*/ 137698 h 141873"/>
                              <a:gd name="connsiteX4" fmla="*/ 5422 w 48623"/>
                              <a:gd name="connsiteY4" fmla="*/ 140747 h 14187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8623" h="141873">
                                <a:moveTo>
                                  <a:pt x="5422" y="140747"/>
                                </a:moveTo>
                                <a:cubicBezTo>
                                  <a:pt x="35931" y="103418"/>
                                  <a:pt x="57362" y="49088"/>
                                  <a:pt x="45122" y="1110"/>
                                </a:cubicBezTo>
                                <a:cubicBezTo>
                                  <a:pt x="44646" y="-747"/>
                                  <a:pt x="42017" y="-43"/>
                                  <a:pt x="41703" y="1529"/>
                                </a:cubicBezTo>
                                <a:cubicBezTo>
                                  <a:pt x="32187" y="49611"/>
                                  <a:pt x="19529" y="92455"/>
                                  <a:pt x="260" y="137698"/>
                                </a:cubicBezTo>
                                <a:cubicBezTo>
                                  <a:pt x="-1102" y="140899"/>
                                  <a:pt x="3231" y="143423"/>
                                  <a:pt x="5422" y="14074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5" name="Freeform: Shape 2504">
                            <a:extLst>
                              <a:ext uri="{FF2B5EF4-FFF2-40B4-BE49-F238E27FC236}">
                                <a16:creationId xmlns:a16="http://schemas.microsoft.com/office/drawing/2014/main" id="{E6CD707E-760E-4AE5-8D21-5E81831360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03132" y="4525608"/>
                            <a:ext cx="48623" cy="141862"/>
                          </a:xfrm>
                          <a:custGeom>
                            <a:avLst/>
                            <a:gdLst>
                              <a:gd name="connsiteX0" fmla="*/ 5422 w 48623"/>
                              <a:gd name="connsiteY0" fmla="*/ 140736 h 141862"/>
                              <a:gd name="connsiteX1" fmla="*/ 45122 w 48623"/>
                              <a:gd name="connsiteY1" fmla="*/ 1109 h 141862"/>
                              <a:gd name="connsiteX2" fmla="*/ 41703 w 48623"/>
                              <a:gd name="connsiteY2" fmla="*/ 1538 h 141862"/>
                              <a:gd name="connsiteX3" fmla="*/ 260 w 48623"/>
                              <a:gd name="connsiteY3" fmla="*/ 137707 h 141862"/>
                              <a:gd name="connsiteX4" fmla="*/ 5422 w 48623"/>
                              <a:gd name="connsiteY4" fmla="*/ 140736 h 1418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8623" h="141862">
                                <a:moveTo>
                                  <a:pt x="5422" y="140736"/>
                                </a:moveTo>
                                <a:cubicBezTo>
                                  <a:pt x="35921" y="103408"/>
                                  <a:pt x="57362" y="49077"/>
                                  <a:pt x="45122" y="1109"/>
                                </a:cubicBezTo>
                                <a:cubicBezTo>
                                  <a:pt x="44646" y="-748"/>
                                  <a:pt x="42008" y="-43"/>
                                  <a:pt x="41703" y="1538"/>
                                </a:cubicBezTo>
                                <a:cubicBezTo>
                                  <a:pt x="32187" y="49620"/>
                                  <a:pt x="19538" y="92464"/>
                                  <a:pt x="260" y="137707"/>
                                </a:cubicBezTo>
                                <a:cubicBezTo>
                                  <a:pt x="-1102" y="140879"/>
                                  <a:pt x="3232" y="143413"/>
                                  <a:pt x="5422" y="1407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6" name="Freeform: Shape 2505">
                            <a:extLst>
                              <a:ext uri="{FF2B5EF4-FFF2-40B4-BE49-F238E27FC236}">
                                <a16:creationId xmlns:a16="http://schemas.microsoft.com/office/drawing/2014/main" id="{41617DFF-3C31-AD75-8745-662C3135E8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68633" y="4545715"/>
                            <a:ext cx="48623" cy="141864"/>
                          </a:xfrm>
                          <a:custGeom>
                            <a:avLst/>
                            <a:gdLst>
                              <a:gd name="connsiteX0" fmla="*/ 5422 w 48623"/>
                              <a:gd name="connsiteY0" fmla="*/ 140737 h 141864"/>
                              <a:gd name="connsiteX1" fmla="*/ 45123 w 48623"/>
                              <a:gd name="connsiteY1" fmla="*/ 1110 h 141864"/>
                              <a:gd name="connsiteX2" fmla="*/ 41703 w 48623"/>
                              <a:gd name="connsiteY2" fmla="*/ 1529 h 141864"/>
                              <a:gd name="connsiteX3" fmla="*/ 260 w 48623"/>
                              <a:gd name="connsiteY3" fmla="*/ 137698 h 141864"/>
                              <a:gd name="connsiteX4" fmla="*/ 5422 w 48623"/>
                              <a:gd name="connsiteY4" fmla="*/ 140737 h 1418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48623" h="141864">
                                <a:moveTo>
                                  <a:pt x="5422" y="140737"/>
                                </a:moveTo>
                                <a:cubicBezTo>
                                  <a:pt x="35921" y="103418"/>
                                  <a:pt x="57362" y="49078"/>
                                  <a:pt x="45123" y="1110"/>
                                </a:cubicBezTo>
                                <a:cubicBezTo>
                                  <a:pt x="44646" y="-747"/>
                                  <a:pt x="42017" y="-43"/>
                                  <a:pt x="41703" y="1529"/>
                                </a:cubicBezTo>
                                <a:cubicBezTo>
                                  <a:pt x="32188" y="49611"/>
                                  <a:pt x="19538" y="92455"/>
                                  <a:pt x="260" y="137698"/>
                                </a:cubicBezTo>
                                <a:cubicBezTo>
                                  <a:pt x="-1102" y="140890"/>
                                  <a:pt x="3232" y="143414"/>
                                  <a:pt x="5422" y="14073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07" name="Freeform: Shape 2506">
                            <a:extLst>
                              <a:ext uri="{FF2B5EF4-FFF2-40B4-BE49-F238E27FC236}">
                                <a16:creationId xmlns:a16="http://schemas.microsoft.com/office/drawing/2014/main" id="{28757E26-1BDE-AEDD-0811-443094952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91167" y="4166773"/>
                            <a:ext cx="84441" cy="83675"/>
                          </a:xfrm>
                          <a:custGeom>
                            <a:avLst/>
                            <a:gdLst>
                              <a:gd name="connsiteX0" fmla="*/ 75201 w 84441"/>
                              <a:gd name="connsiteY0" fmla="*/ 67879 h 83675"/>
                              <a:gd name="connsiteX1" fmla="*/ 9240 w 84441"/>
                              <a:gd name="connsiteY1" fmla="*/ 15796 h 83675"/>
                              <a:gd name="connsiteX2" fmla="*/ 75201 w 84441"/>
                              <a:gd name="connsiteY2" fmla="*/ 67879 h 836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84441" h="83675">
                                <a:moveTo>
                                  <a:pt x="75201" y="67879"/>
                                </a:moveTo>
                                <a:cubicBezTo>
                                  <a:pt x="108710" y="25436"/>
                                  <a:pt x="42816" y="-26713"/>
                                  <a:pt x="9240" y="15796"/>
                                </a:cubicBezTo>
                                <a:cubicBezTo>
                                  <a:pt x="-24269" y="58240"/>
                                  <a:pt x="41634" y="110389"/>
                                  <a:pt x="75201" y="678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2508" name="Freeform: Shape 2507">
                          <a:extLst>
                            <a:ext uri="{FF2B5EF4-FFF2-40B4-BE49-F238E27FC236}">
                              <a16:creationId xmlns:a16="http://schemas.microsoft.com/office/drawing/2014/main" id="{FC1ADA56-9A03-8E63-390E-BD3458E8A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88004" y="4567836"/>
                          <a:ext cx="88486" cy="179899"/>
                        </a:xfrm>
                        <a:custGeom>
                          <a:avLst/>
                          <a:gdLst>
                            <a:gd name="connsiteX0" fmla="*/ 57854 w 88486"/>
                            <a:gd name="connsiteY0" fmla="*/ 179061 h 179899"/>
                            <a:gd name="connsiteX1" fmla="*/ 85419 w 88486"/>
                            <a:gd name="connsiteY1" fmla="*/ 111329 h 179899"/>
                            <a:gd name="connsiteX2" fmla="*/ 16153 w 88486"/>
                            <a:gd name="connsiteY2" fmla="*/ 372 h 179899"/>
                            <a:gd name="connsiteX3" fmla="*/ 14134 w 88486"/>
                            <a:gd name="connsiteY3" fmla="*/ 696 h 179899"/>
                            <a:gd name="connsiteX4" fmla="*/ 5695 w 88486"/>
                            <a:gd name="connsiteY4" fmla="*/ 5059 h 179899"/>
                            <a:gd name="connsiteX5" fmla="*/ 4933 w 88486"/>
                            <a:gd name="connsiteY5" fmla="*/ 132094 h 179899"/>
                            <a:gd name="connsiteX6" fmla="*/ 57854 w 88486"/>
                            <a:gd name="connsiteY6" fmla="*/ 179061 h 179899"/>
                            <a:gd name="connsiteX7" fmla="*/ 14429 w 88486"/>
                            <a:gd name="connsiteY7" fmla="*/ 69038 h 179899"/>
                            <a:gd name="connsiteX8" fmla="*/ 17249 w 88486"/>
                            <a:gd name="connsiteY8" fmla="*/ 7649 h 179899"/>
                            <a:gd name="connsiteX9" fmla="*/ 56282 w 88486"/>
                            <a:gd name="connsiteY9" fmla="*/ 73334 h 179899"/>
                            <a:gd name="connsiteX10" fmla="*/ 70789 w 88486"/>
                            <a:gd name="connsiteY10" fmla="*/ 107338 h 179899"/>
                            <a:gd name="connsiteX11" fmla="*/ 34822 w 88486"/>
                            <a:gd name="connsiteY11" fmla="*/ 158678 h 179899"/>
                            <a:gd name="connsiteX12" fmla="*/ 14429 w 88486"/>
                            <a:gd name="connsiteY12" fmla="*/ 69038 h 17989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88486" h="179899">
                              <a:moveTo>
                                <a:pt x="57854" y="179061"/>
                              </a:moveTo>
                              <a:cubicBezTo>
                                <a:pt x="88867" y="172537"/>
                                <a:pt x="92506" y="136170"/>
                                <a:pt x="85419" y="111329"/>
                              </a:cubicBezTo>
                              <a:cubicBezTo>
                                <a:pt x="73932" y="71096"/>
                                <a:pt x="47005" y="28319"/>
                                <a:pt x="16153" y="372"/>
                              </a:cubicBezTo>
                              <a:cubicBezTo>
                                <a:pt x="15391" y="-313"/>
                                <a:pt x="14582" y="39"/>
                                <a:pt x="14134" y="696"/>
                              </a:cubicBezTo>
                              <a:cubicBezTo>
                                <a:pt x="10791" y="-647"/>
                                <a:pt x="5981" y="744"/>
                                <a:pt x="5695" y="5059"/>
                              </a:cubicBezTo>
                              <a:cubicBezTo>
                                <a:pt x="2933" y="46692"/>
                                <a:pt x="-5173" y="90860"/>
                                <a:pt x="4933" y="132094"/>
                              </a:cubicBezTo>
                              <a:cubicBezTo>
                                <a:pt x="10829" y="156182"/>
                                <a:pt x="28526" y="185224"/>
                                <a:pt x="57854" y="179061"/>
                              </a:cubicBezTo>
                              <a:close/>
                              <a:moveTo>
                                <a:pt x="14429" y="69038"/>
                              </a:moveTo>
                              <a:cubicBezTo>
                                <a:pt x="15287" y="48531"/>
                                <a:pt x="17153" y="28185"/>
                                <a:pt x="17249" y="7649"/>
                              </a:cubicBezTo>
                              <a:cubicBezTo>
                                <a:pt x="30698" y="29328"/>
                                <a:pt x="45014" y="50312"/>
                                <a:pt x="56282" y="73334"/>
                              </a:cubicBezTo>
                              <a:cubicBezTo>
                                <a:pt x="61654" y="84316"/>
                                <a:pt x="66960" y="95708"/>
                                <a:pt x="70789" y="107338"/>
                              </a:cubicBezTo>
                              <a:cubicBezTo>
                                <a:pt x="76742" y="125445"/>
                                <a:pt x="78866" y="187539"/>
                                <a:pt x="34822" y="158678"/>
                              </a:cubicBezTo>
                              <a:cubicBezTo>
                                <a:pt x="10524" y="142781"/>
                                <a:pt x="13410" y="93489"/>
                                <a:pt x="14429" y="690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09" name="Freeform: Shape 2508">
                          <a:extLst>
                            <a:ext uri="{FF2B5EF4-FFF2-40B4-BE49-F238E27FC236}">
                              <a16:creationId xmlns:a16="http://schemas.microsoft.com/office/drawing/2014/main" id="{50B37486-6CC2-567F-FB06-E2040E77C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94603" y="4442665"/>
                          <a:ext cx="150635" cy="136812"/>
                        </a:xfrm>
                        <a:custGeom>
                          <a:avLst/>
                          <a:gdLst>
                            <a:gd name="connsiteX0" fmla="*/ 70047 w 150635"/>
                            <a:gd name="connsiteY0" fmla="*/ 20674 h 136812"/>
                            <a:gd name="connsiteX1" fmla="*/ 686 w 150635"/>
                            <a:gd name="connsiteY1" fmla="*/ 127115 h 136812"/>
                            <a:gd name="connsiteX2" fmla="*/ 5325 w 150635"/>
                            <a:gd name="connsiteY2" fmla="*/ 135412 h 136812"/>
                            <a:gd name="connsiteX3" fmla="*/ 6830 w 150635"/>
                            <a:gd name="connsiteY3" fmla="*/ 136793 h 136812"/>
                            <a:gd name="connsiteX4" fmla="*/ 125768 w 150635"/>
                            <a:gd name="connsiteY4" fmla="*/ 82367 h 136812"/>
                            <a:gd name="connsiteX5" fmla="*/ 140084 w 150635"/>
                            <a:gd name="connsiteY5" fmla="*/ 10663 h 136812"/>
                            <a:gd name="connsiteX6" fmla="*/ 70047 w 150635"/>
                            <a:gd name="connsiteY6" fmla="*/ 20674 h 136812"/>
                            <a:gd name="connsiteX7" fmla="*/ 109623 w 150635"/>
                            <a:gd name="connsiteY7" fmla="*/ 14949 h 136812"/>
                            <a:gd name="connsiteX8" fmla="*/ 111357 w 150635"/>
                            <a:gd name="connsiteY8" fmla="*/ 77614 h 136812"/>
                            <a:gd name="connsiteX9" fmla="*/ 80515 w 150635"/>
                            <a:gd name="connsiteY9" fmla="*/ 97997 h 136812"/>
                            <a:gd name="connsiteX10" fmla="*/ 11754 w 150635"/>
                            <a:gd name="connsiteY10" fmla="*/ 131316 h 136812"/>
                            <a:gd name="connsiteX11" fmla="*/ 43225 w 150635"/>
                            <a:gd name="connsiteY11" fmla="*/ 78528 h 136812"/>
                            <a:gd name="connsiteX12" fmla="*/ 109623 w 150635"/>
                            <a:gd name="connsiteY12" fmla="*/ 14949 h 1368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50635" h="136812">
                              <a:moveTo>
                                <a:pt x="70047" y="20674"/>
                              </a:moveTo>
                              <a:cubicBezTo>
                                <a:pt x="38900" y="49525"/>
                                <a:pt x="21327" y="90854"/>
                                <a:pt x="686" y="127115"/>
                              </a:cubicBezTo>
                              <a:cubicBezTo>
                                <a:pt x="-1457" y="130878"/>
                                <a:pt x="1791" y="134688"/>
                                <a:pt x="5325" y="135412"/>
                              </a:cubicBezTo>
                              <a:cubicBezTo>
                                <a:pt x="5334" y="136202"/>
                                <a:pt x="5811" y="136945"/>
                                <a:pt x="6830" y="136793"/>
                              </a:cubicBezTo>
                              <a:cubicBezTo>
                                <a:pt x="47978" y="130468"/>
                                <a:pt x="94012" y="109618"/>
                                <a:pt x="125768" y="82367"/>
                              </a:cubicBezTo>
                              <a:cubicBezTo>
                                <a:pt x="145371" y="65536"/>
                                <a:pt x="162373" y="33189"/>
                                <a:pt x="140084" y="10663"/>
                              </a:cubicBezTo>
                              <a:cubicBezTo>
                                <a:pt x="118996" y="-10654"/>
                                <a:pt x="88230" y="3833"/>
                                <a:pt x="70047" y="20674"/>
                              </a:cubicBezTo>
                              <a:close/>
                              <a:moveTo>
                                <a:pt x="109623" y="14949"/>
                              </a:moveTo>
                              <a:cubicBezTo>
                                <a:pt x="162287" y="15130"/>
                                <a:pt x="126302" y="65784"/>
                                <a:pt x="111357" y="77614"/>
                              </a:cubicBezTo>
                              <a:cubicBezTo>
                                <a:pt x="101756" y="85215"/>
                                <a:pt x="91050" y="91787"/>
                                <a:pt x="80515" y="97997"/>
                              </a:cubicBezTo>
                              <a:cubicBezTo>
                                <a:pt x="58436" y="111009"/>
                                <a:pt x="34919" y="120629"/>
                                <a:pt x="11754" y="131316"/>
                              </a:cubicBezTo>
                              <a:cubicBezTo>
                                <a:pt x="22984" y="114123"/>
                                <a:pt x="32642" y="96121"/>
                                <a:pt x="43225" y="78528"/>
                              </a:cubicBezTo>
                              <a:cubicBezTo>
                                <a:pt x="55836" y="57573"/>
                                <a:pt x="80591" y="14844"/>
                                <a:pt x="109623" y="1494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grpSp>
                <p:nvGrpSpPr>
                  <p:cNvPr id="2510" name="Graphic 6">
                    <a:extLst>
                      <a:ext uri="{FF2B5EF4-FFF2-40B4-BE49-F238E27FC236}">
                        <a16:creationId xmlns:a16="http://schemas.microsoft.com/office/drawing/2014/main" id="{FFB05082-C1C3-F8E5-F7C4-007CACD8E2E0}"/>
                      </a:ext>
                    </a:extLst>
                  </p:cNvPr>
                  <p:cNvGrpSpPr/>
                  <p:nvPr/>
                </p:nvGrpSpPr>
                <p:grpSpPr>
                  <a:xfrm>
                    <a:off x="5780265" y="4018589"/>
                    <a:ext cx="1266471" cy="621831"/>
                    <a:chOff x="5780265" y="4018589"/>
                    <a:chExt cx="1266471" cy="621831"/>
                  </a:xfrm>
                </p:grpSpPr>
                <p:sp>
                  <p:nvSpPr>
                    <p:cNvPr id="2511" name="Freeform: Shape 2510">
                      <a:extLst>
                        <a:ext uri="{FF2B5EF4-FFF2-40B4-BE49-F238E27FC236}">
                          <a16:creationId xmlns:a16="http://schemas.microsoft.com/office/drawing/2014/main" id="{BB34F577-7FDC-0535-5069-2EEAE149F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0265" y="4018589"/>
                      <a:ext cx="1266471" cy="621831"/>
                    </a:xfrm>
                    <a:custGeom>
                      <a:avLst/>
                      <a:gdLst>
                        <a:gd name="connsiteX0" fmla="*/ 277911 w 1266471"/>
                        <a:gd name="connsiteY0" fmla="*/ 56825 h 621831"/>
                        <a:gd name="connsiteX1" fmla="*/ 1038473 w 1266471"/>
                        <a:gd name="connsiteY1" fmla="*/ 13267 h 621831"/>
                        <a:gd name="connsiteX2" fmla="*/ 1140000 w 1266471"/>
                        <a:gd name="connsiteY2" fmla="*/ 515911 h 621831"/>
                        <a:gd name="connsiteX3" fmla="*/ 0 w 1266471"/>
                        <a:gd name="connsiteY3" fmla="*/ 608703 h 621831"/>
                        <a:gd name="connsiteX4" fmla="*/ 237954 w 1266471"/>
                        <a:gd name="connsiteY4" fmla="*/ 186231 h 621831"/>
                        <a:gd name="connsiteX5" fmla="*/ 940946 w 1266471"/>
                        <a:gd name="connsiteY5" fmla="*/ 128053 h 621831"/>
                        <a:gd name="connsiteX6" fmla="*/ 271463 w 1266471"/>
                        <a:gd name="connsiteY6" fmla="*/ 226217 h 621831"/>
                        <a:gd name="connsiteX7" fmla="*/ 277911 w 1266471"/>
                        <a:gd name="connsiteY7" fmla="*/ 56825 h 621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66471" h="621831">
                          <a:moveTo>
                            <a:pt x="277911" y="56825"/>
                          </a:moveTo>
                          <a:cubicBezTo>
                            <a:pt x="277911" y="56825"/>
                            <a:pt x="849649" y="-33062"/>
                            <a:pt x="1038473" y="13267"/>
                          </a:cubicBezTo>
                          <a:cubicBezTo>
                            <a:pt x="1301820" y="77894"/>
                            <a:pt x="1338901" y="391686"/>
                            <a:pt x="1140000" y="515911"/>
                          </a:cubicBezTo>
                          <a:cubicBezTo>
                            <a:pt x="887997" y="673302"/>
                            <a:pt x="0" y="608703"/>
                            <a:pt x="0" y="608703"/>
                          </a:cubicBezTo>
                          <a:lnTo>
                            <a:pt x="237954" y="186231"/>
                          </a:lnTo>
                          <a:cubicBezTo>
                            <a:pt x="237954" y="186231"/>
                            <a:pt x="607600" y="108698"/>
                            <a:pt x="940946" y="128053"/>
                          </a:cubicBezTo>
                          <a:lnTo>
                            <a:pt x="271463" y="226217"/>
                          </a:lnTo>
                          <a:lnTo>
                            <a:pt x="277911" y="56825"/>
                          </a:lnTo>
                          <a:close/>
                        </a:path>
                      </a:pathLst>
                    </a:custGeom>
                    <a:solidFill>
                      <a:srgbClr val="37474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512" name="Graphic 6">
                      <a:extLst>
                        <a:ext uri="{FF2B5EF4-FFF2-40B4-BE49-F238E27FC236}">
                          <a16:creationId xmlns:a16="http://schemas.microsoft.com/office/drawing/2014/main" id="{AA7CFBD5-E040-4973-B2C6-CD6D188D30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06639" y="4121140"/>
                      <a:ext cx="990463" cy="478521"/>
                      <a:chOff x="5906639" y="4121140"/>
                      <a:chExt cx="990463" cy="478521"/>
                    </a:xfrm>
                    <a:solidFill>
                      <a:srgbClr val="263238"/>
                    </a:solidFill>
                  </p:grpSpPr>
                  <p:sp>
                    <p:nvSpPr>
                      <p:cNvPr id="2513" name="Freeform: Shape 2512">
                        <a:extLst>
                          <a:ext uri="{FF2B5EF4-FFF2-40B4-BE49-F238E27FC236}">
                            <a16:creationId xmlns:a16="http://schemas.microsoft.com/office/drawing/2014/main" id="{F3A8123E-5ED5-2A1D-B703-44CDFD07B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1562" y="4121140"/>
                        <a:ext cx="886729" cy="113391"/>
                      </a:xfrm>
                      <a:custGeom>
                        <a:avLst/>
                        <a:gdLst>
                          <a:gd name="connsiteX0" fmla="*/ 131 w 886729"/>
                          <a:gd name="connsiteY0" fmla="*/ 112132 h 113391"/>
                          <a:gd name="connsiteX1" fmla="*/ 683 w 886729"/>
                          <a:gd name="connsiteY1" fmla="*/ 109865 h 113391"/>
                          <a:gd name="connsiteX2" fmla="*/ 1141 w 886729"/>
                          <a:gd name="connsiteY2" fmla="*/ 108017 h 113391"/>
                          <a:gd name="connsiteX3" fmla="*/ 2274 w 886729"/>
                          <a:gd name="connsiteY3" fmla="*/ 103721 h 113391"/>
                          <a:gd name="connsiteX4" fmla="*/ 5236 w 886729"/>
                          <a:gd name="connsiteY4" fmla="*/ 95044 h 113391"/>
                          <a:gd name="connsiteX5" fmla="*/ 8780 w 886729"/>
                          <a:gd name="connsiteY5" fmla="*/ 86614 h 113391"/>
                          <a:gd name="connsiteX6" fmla="*/ 13418 w 886729"/>
                          <a:gd name="connsiteY6" fmla="*/ 78823 h 113391"/>
                          <a:gd name="connsiteX7" fmla="*/ 14066 w 886729"/>
                          <a:gd name="connsiteY7" fmla="*/ 78337 h 113391"/>
                          <a:gd name="connsiteX8" fmla="*/ 14494 w 886729"/>
                          <a:gd name="connsiteY8" fmla="*/ 78023 h 113391"/>
                          <a:gd name="connsiteX9" fmla="*/ 15094 w 886729"/>
                          <a:gd name="connsiteY9" fmla="*/ 77766 h 113391"/>
                          <a:gd name="connsiteX10" fmla="*/ 15704 w 886729"/>
                          <a:gd name="connsiteY10" fmla="*/ 77509 h 113391"/>
                          <a:gd name="connsiteX11" fmla="*/ 373111 w 886729"/>
                          <a:gd name="connsiteY11" fmla="*/ 28255 h 113391"/>
                          <a:gd name="connsiteX12" fmla="*/ 497260 w 886729"/>
                          <a:gd name="connsiteY12" fmla="*/ 17634 h 113391"/>
                          <a:gd name="connsiteX13" fmla="*/ 745538 w 886729"/>
                          <a:gd name="connsiteY13" fmla="*/ 13005 h 113391"/>
                          <a:gd name="connsiteX14" fmla="*/ 768770 w 886729"/>
                          <a:gd name="connsiteY14" fmla="*/ 14282 h 113391"/>
                          <a:gd name="connsiteX15" fmla="*/ 773894 w 886729"/>
                          <a:gd name="connsiteY15" fmla="*/ 13005 h 113391"/>
                          <a:gd name="connsiteX16" fmla="*/ 785886 w 886729"/>
                          <a:gd name="connsiteY16" fmla="*/ 10271 h 113391"/>
                          <a:gd name="connsiteX17" fmla="*/ 808470 w 886729"/>
                          <a:gd name="connsiteY17" fmla="*/ 6699 h 113391"/>
                          <a:gd name="connsiteX18" fmla="*/ 855562 w 886729"/>
                          <a:gd name="connsiteY18" fmla="*/ 13 h 113391"/>
                          <a:gd name="connsiteX19" fmla="*/ 855895 w 886729"/>
                          <a:gd name="connsiteY19" fmla="*/ 1632 h 113391"/>
                          <a:gd name="connsiteX20" fmla="*/ 808908 w 886729"/>
                          <a:gd name="connsiteY20" fmla="*/ 13224 h 113391"/>
                          <a:gd name="connsiteX21" fmla="*/ 795268 w 886729"/>
                          <a:gd name="connsiteY21" fmla="*/ 16101 h 113391"/>
                          <a:gd name="connsiteX22" fmla="*/ 886023 w 886729"/>
                          <a:gd name="connsiteY22" fmla="*/ 25359 h 113391"/>
                          <a:gd name="connsiteX23" fmla="*/ 885994 w 886729"/>
                          <a:gd name="connsiteY23" fmla="*/ 27017 h 113391"/>
                          <a:gd name="connsiteX24" fmla="*/ 762064 w 886729"/>
                          <a:gd name="connsiteY24" fmla="*/ 22187 h 113391"/>
                          <a:gd name="connsiteX25" fmla="*/ 639116 w 886729"/>
                          <a:gd name="connsiteY25" fmla="*/ 23949 h 113391"/>
                          <a:gd name="connsiteX26" fmla="*/ 390723 w 886729"/>
                          <a:gd name="connsiteY26" fmla="*/ 41647 h 113391"/>
                          <a:gd name="connsiteX27" fmla="*/ 16619 w 886729"/>
                          <a:gd name="connsiteY27" fmla="*/ 86329 h 113391"/>
                          <a:gd name="connsiteX28" fmla="*/ 16047 w 886729"/>
                          <a:gd name="connsiteY28" fmla="*/ 86214 h 113391"/>
                          <a:gd name="connsiteX29" fmla="*/ 14694 w 886729"/>
                          <a:gd name="connsiteY29" fmla="*/ 89681 h 113391"/>
                          <a:gd name="connsiteX30" fmla="*/ 10589 w 886729"/>
                          <a:gd name="connsiteY30" fmla="*/ 97844 h 113391"/>
                          <a:gd name="connsiteX31" fmla="*/ 6284 w 886729"/>
                          <a:gd name="connsiteY31" fmla="*/ 105464 h 113391"/>
                          <a:gd name="connsiteX32" fmla="*/ 3931 w 886729"/>
                          <a:gd name="connsiteY32" fmla="*/ 109122 h 113391"/>
                          <a:gd name="connsiteX33" fmla="*/ 2740 w 886729"/>
                          <a:gd name="connsiteY33" fmla="*/ 110941 h 113391"/>
                          <a:gd name="connsiteX34" fmla="*/ 1493 w 886729"/>
                          <a:gd name="connsiteY34" fmla="*/ 112846 h 113391"/>
                          <a:gd name="connsiteX35" fmla="*/ 131 w 886729"/>
                          <a:gd name="connsiteY35" fmla="*/ 112132 h 1133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</a:cxnLst>
                        <a:rect l="l" t="t" r="r" b="b"/>
                        <a:pathLst>
                          <a:path w="886729" h="113391">
                            <a:moveTo>
                              <a:pt x="131" y="112132"/>
                            </a:moveTo>
                            <a:cubicBezTo>
                              <a:pt x="435" y="111579"/>
                              <a:pt x="531" y="110475"/>
                              <a:pt x="683" y="109865"/>
                            </a:cubicBezTo>
                            <a:cubicBezTo>
                              <a:pt x="835" y="109246"/>
                              <a:pt x="978" y="108627"/>
                              <a:pt x="1141" y="108017"/>
                            </a:cubicBezTo>
                            <a:cubicBezTo>
                              <a:pt x="1493" y="106579"/>
                              <a:pt x="1874" y="105141"/>
                              <a:pt x="2274" y="103721"/>
                            </a:cubicBezTo>
                            <a:cubicBezTo>
                              <a:pt x="3103" y="100740"/>
                              <a:pt x="4141" y="97921"/>
                              <a:pt x="5236" y="95044"/>
                            </a:cubicBezTo>
                            <a:cubicBezTo>
                              <a:pt x="6331" y="92177"/>
                              <a:pt x="7513" y="89396"/>
                              <a:pt x="8780" y="86614"/>
                            </a:cubicBezTo>
                            <a:cubicBezTo>
                              <a:pt x="10075" y="83747"/>
                              <a:pt x="11789" y="81452"/>
                              <a:pt x="13418" y="78823"/>
                            </a:cubicBezTo>
                            <a:cubicBezTo>
                              <a:pt x="13590" y="78556"/>
                              <a:pt x="13856" y="78508"/>
                              <a:pt x="14066" y="78337"/>
                            </a:cubicBezTo>
                            <a:cubicBezTo>
                              <a:pt x="14199" y="78223"/>
                              <a:pt x="14342" y="78118"/>
                              <a:pt x="14494" y="78023"/>
                            </a:cubicBezTo>
                            <a:cubicBezTo>
                              <a:pt x="14704" y="77927"/>
                              <a:pt x="14875" y="77794"/>
                              <a:pt x="15094" y="77766"/>
                            </a:cubicBezTo>
                            <a:cubicBezTo>
                              <a:pt x="15304" y="77680"/>
                              <a:pt x="15466" y="77547"/>
                              <a:pt x="15704" y="77509"/>
                            </a:cubicBezTo>
                            <a:cubicBezTo>
                              <a:pt x="56338" y="70069"/>
                              <a:pt x="332134" y="32531"/>
                              <a:pt x="373111" y="28255"/>
                            </a:cubicBezTo>
                            <a:cubicBezTo>
                              <a:pt x="414430" y="23949"/>
                              <a:pt x="455845" y="20587"/>
                              <a:pt x="497260" y="17634"/>
                            </a:cubicBezTo>
                            <a:cubicBezTo>
                              <a:pt x="579841" y="11748"/>
                              <a:pt x="662842" y="9700"/>
                              <a:pt x="745538" y="13005"/>
                            </a:cubicBezTo>
                            <a:cubicBezTo>
                              <a:pt x="753292" y="13310"/>
                              <a:pt x="761026" y="13815"/>
                              <a:pt x="768770" y="14282"/>
                            </a:cubicBezTo>
                            <a:cubicBezTo>
                              <a:pt x="770417" y="13710"/>
                              <a:pt x="772189" y="13424"/>
                              <a:pt x="773894" y="13005"/>
                            </a:cubicBezTo>
                            <a:cubicBezTo>
                              <a:pt x="777885" y="12033"/>
                              <a:pt x="781857" y="11043"/>
                              <a:pt x="785886" y="10271"/>
                            </a:cubicBezTo>
                            <a:cubicBezTo>
                              <a:pt x="793382" y="8852"/>
                              <a:pt x="800935" y="7804"/>
                              <a:pt x="808470" y="6699"/>
                            </a:cubicBezTo>
                            <a:cubicBezTo>
                              <a:pt x="824176" y="4395"/>
                              <a:pt x="839921" y="2899"/>
                              <a:pt x="855562" y="13"/>
                            </a:cubicBezTo>
                            <a:cubicBezTo>
                              <a:pt x="856514" y="-159"/>
                              <a:pt x="856848" y="1423"/>
                              <a:pt x="855895" y="1632"/>
                            </a:cubicBezTo>
                            <a:cubicBezTo>
                              <a:pt x="840160" y="5128"/>
                              <a:pt x="824662" y="9795"/>
                              <a:pt x="808908" y="13224"/>
                            </a:cubicBezTo>
                            <a:cubicBezTo>
                              <a:pt x="804365" y="14215"/>
                              <a:pt x="799831" y="15186"/>
                              <a:pt x="795268" y="16101"/>
                            </a:cubicBezTo>
                            <a:cubicBezTo>
                              <a:pt x="825567" y="18492"/>
                              <a:pt x="855809" y="21701"/>
                              <a:pt x="886023" y="25359"/>
                            </a:cubicBezTo>
                            <a:cubicBezTo>
                              <a:pt x="886975" y="25473"/>
                              <a:pt x="886966" y="27102"/>
                              <a:pt x="885994" y="27017"/>
                            </a:cubicBezTo>
                            <a:cubicBezTo>
                              <a:pt x="844846" y="23483"/>
                              <a:pt x="803346" y="22283"/>
                              <a:pt x="762064" y="22187"/>
                            </a:cubicBezTo>
                            <a:cubicBezTo>
                              <a:pt x="721069" y="22092"/>
                              <a:pt x="680092" y="22225"/>
                              <a:pt x="639116" y="23949"/>
                            </a:cubicBezTo>
                            <a:cubicBezTo>
                              <a:pt x="556238" y="27435"/>
                              <a:pt x="473361" y="33874"/>
                              <a:pt x="390723" y="41647"/>
                            </a:cubicBezTo>
                            <a:cubicBezTo>
                              <a:pt x="344354" y="46009"/>
                              <a:pt x="63129" y="85157"/>
                              <a:pt x="16619" y="86329"/>
                            </a:cubicBezTo>
                            <a:cubicBezTo>
                              <a:pt x="16409" y="86338"/>
                              <a:pt x="16247" y="86243"/>
                              <a:pt x="16047" y="86214"/>
                            </a:cubicBezTo>
                            <a:cubicBezTo>
                              <a:pt x="15647" y="87376"/>
                              <a:pt x="15237" y="88548"/>
                              <a:pt x="14694" y="89681"/>
                            </a:cubicBezTo>
                            <a:cubicBezTo>
                              <a:pt x="13371" y="92434"/>
                              <a:pt x="12028" y="95158"/>
                              <a:pt x="10589" y="97844"/>
                            </a:cubicBezTo>
                            <a:cubicBezTo>
                              <a:pt x="9199" y="100435"/>
                              <a:pt x="7846" y="102997"/>
                              <a:pt x="6284" y="105464"/>
                            </a:cubicBezTo>
                            <a:cubicBezTo>
                              <a:pt x="5503" y="106693"/>
                              <a:pt x="4731" y="107912"/>
                              <a:pt x="3931" y="109122"/>
                            </a:cubicBezTo>
                            <a:cubicBezTo>
                              <a:pt x="3531" y="109722"/>
                              <a:pt x="3131" y="110332"/>
                              <a:pt x="2740" y="110941"/>
                            </a:cubicBezTo>
                            <a:cubicBezTo>
                              <a:pt x="2407" y="111456"/>
                              <a:pt x="1674" y="112237"/>
                              <a:pt x="1493" y="112846"/>
                            </a:cubicBezTo>
                            <a:cubicBezTo>
                              <a:pt x="1121" y="113970"/>
                              <a:pt x="-460" y="113170"/>
                              <a:pt x="131" y="112132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14" name="Freeform: Shape 2513">
                        <a:extLst>
                          <a:ext uri="{FF2B5EF4-FFF2-40B4-BE49-F238E27FC236}">
                            <a16:creationId xmlns:a16="http://schemas.microsoft.com/office/drawing/2014/main" id="{1BA5A539-1C07-08AE-3959-CE425D4D6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6639" y="4216782"/>
                        <a:ext cx="207763" cy="382879"/>
                      </a:xfrm>
                      <a:custGeom>
                        <a:avLst/>
                        <a:gdLst>
                          <a:gd name="connsiteX0" fmla="*/ 118 w 207763"/>
                          <a:gd name="connsiteY0" fmla="*/ 381669 h 382879"/>
                          <a:gd name="connsiteX1" fmla="*/ 39237 w 207763"/>
                          <a:gd name="connsiteY1" fmla="*/ 306269 h 382879"/>
                          <a:gd name="connsiteX2" fmla="*/ 78232 w 207763"/>
                          <a:gd name="connsiteY2" fmla="*/ 230783 h 382879"/>
                          <a:gd name="connsiteX3" fmla="*/ 206315 w 207763"/>
                          <a:gd name="connsiteY3" fmla="*/ 278 h 382879"/>
                          <a:gd name="connsiteX4" fmla="*/ 207715 w 207763"/>
                          <a:gd name="connsiteY4" fmla="*/ 1297 h 382879"/>
                          <a:gd name="connsiteX5" fmla="*/ 131658 w 207763"/>
                          <a:gd name="connsiteY5" fmla="*/ 151002 h 382879"/>
                          <a:gd name="connsiteX6" fmla="*/ 49209 w 207763"/>
                          <a:gd name="connsiteY6" fmla="*/ 298715 h 382879"/>
                          <a:gd name="connsiteX7" fmla="*/ 25139 w 207763"/>
                          <a:gd name="connsiteY7" fmla="*/ 340549 h 382879"/>
                          <a:gd name="connsiteX8" fmla="*/ 1270 w 207763"/>
                          <a:gd name="connsiteY8" fmla="*/ 382526 h 382879"/>
                          <a:gd name="connsiteX9" fmla="*/ 118 w 207763"/>
                          <a:gd name="connsiteY9" fmla="*/ 381669 h 3828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07763" h="382879">
                            <a:moveTo>
                              <a:pt x="118" y="381669"/>
                            </a:moveTo>
                            <a:cubicBezTo>
                              <a:pt x="14186" y="357361"/>
                              <a:pt x="26302" y="331367"/>
                              <a:pt x="39237" y="306269"/>
                            </a:cubicBezTo>
                            <a:cubicBezTo>
                              <a:pt x="52219" y="281094"/>
                              <a:pt x="65211" y="255929"/>
                              <a:pt x="78232" y="230783"/>
                            </a:cubicBezTo>
                            <a:cubicBezTo>
                              <a:pt x="104216" y="180615"/>
                              <a:pt x="197218" y="12022"/>
                              <a:pt x="206315" y="278"/>
                            </a:cubicBezTo>
                            <a:cubicBezTo>
                              <a:pt x="206887" y="-465"/>
                              <a:pt x="208010" y="421"/>
                              <a:pt x="207715" y="1297"/>
                            </a:cubicBezTo>
                            <a:cubicBezTo>
                              <a:pt x="203229" y="14394"/>
                              <a:pt x="145040" y="126103"/>
                              <a:pt x="131658" y="151002"/>
                            </a:cubicBezTo>
                            <a:cubicBezTo>
                              <a:pt x="104902" y="200798"/>
                              <a:pt x="76870" y="249566"/>
                              <a:pt x="49209" y="298715"/>
                            </a:cubicBezTo>
                            <a:cubicBezTo>
                              <a:pt x="41313" y="312746"/>
                              <a:pt x="33150" y="326585"/>
                              <a:pt x="25139" y="340549"/>
                            </a:cubicBezTo>
                            <a:cubicBezTo>
                              <a:pt x="17148" y="354475"/>
                              <a:pt x="8652" y="368181"/>
                              <a:pt x="1270" y="382526"/>
                            </a:cubicBezTo>
                            <a:cubicBezTo>
                              <a:pt x="822" y="383383"/>
                              <a:pt x="-378" y="382516"/>
                              <a:pt x="118" y="381669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15" name="Freeform: Shape 2514">
                        <a:extLst>
                          <a:ext uri="{FF2B5EF4-FFF2-40B4-BE49-F238E27FC236}">
                            <a16:creationId xmlns:a16="http://schemas.microsoft.com/office/drawing/2014/main" id="{223C1267-BAE5-74F5-2264-29A913312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8385" y="4159766"/>
                        <a:ext cx="768718" cy="104468"/>
                      </a:xfrm>
                      <a:custGeom>
                        <a:avLst/>
                        <a:gdLst>
                          <a:gd name="connsiteX0" fmla="*/ 647 w 768718"/>
                          <a:gd name="connsiteY0" fmla="*/ 102643 h 104468"/>
                          <a:gd name="connsiteX1" fmla="*/ 75057 w 768718"/>
                          <a:gd name="connsiteY1" fmla="*/ 88412 h 104468"/>
                          <a:gd name="connsiteX2" fmla="*/ 149571 w 768718"/>
                          <a:gd name="connsiteY2" fmla="*/ 74649 h 104468"/>
                          <a:gd name="connsiteX3" fmla="*/ 298847 w 768718"/>
                          <a:gd name="connsiteY3" fmla="*/ 48760 h 104468"/>
                          <a:gd name="connsiteX4" fmla="*/ 598084 w 768718"/>
                          <a:gd name="connsiteY4" fmla="*/ 10898 h 104468"/>
                          <a:gd name="connsiteX5" fmla="*/ 767858 w 768718"/>
                          <a:gd name="connsiteY5" fmla="*/ 2 h 104468"/>
                          <a:gd name="connsiteX6" fmla="*/ 767762 w 768718"/>
                          <a:gd name="connsiteY6" fmla="*/ 2068 h 104468"/>
                          <a:gd name="connsiteX7" fmla="*/ 466182 w 768718"/>
                          <a:gd name="connsiteY7" fmla="*/ 31520 h 104468"/>
                          <a:gd name="connsiteX8" fmla="*/ 169621 w 768718"/>
                          <a:gd name="connsiteY8" fmla="*/ 76335 h 104468"/>
                          <a:gd name="connsiteX9" fmla="*/ 86049 w 768718"/>
                          <a:gd name="connsiteY9" fmla="*/ 90279 h 104468"/>
                          <a:gd name="connsiteX10" fmla="*/ 1019 w 768718"/>
                          <a:gd name="connsiteY10" fmla="*/ 104462 h 104468"/>
                          <a:gd name="connsiteX11" fmla="*/ 647 w 768718"/>
                          <a:gd name="connsiteY11" fmla="*/ 102643 h 1044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768718" h="104468">
                            <a:moveTo>
                              <a:pt x="647" y="102643"/>
                            </a:moveTo>
                            <a:cubicBezTo>
                              <a:pt x="25193" y="96709"/>
                              <a:pt x="50282" y="93032"/>
                              <a:pt x="75057" y="88412"/>
                            </a:cubicBezTo>
                            <a:cubicBezTo>
                              <a:pt x="99889" y="83783"/>
                              <a:pt x="124720" y="79183"/>
                              <a:pt x="149571" y="74649"/>
                            </a:cubicBezTo>
                            <a:cubicBezTo>
                              <a:pt x="199272" y="65581"/>
                              <a:pt x="249021" y="56913"/>
                              <a:pt x="298847" y="48760"/>
                            </a:cubicBezTo>
                            <a:cubicBezTo>
                              <a:pt x="398211" y="32501"/>
                              <a:pt x="497938" y="19347"/>
                              <a:pt x="598084" y="10898"/>
                            </a:cubicBezTo>
                            <a:cubicBezTo>
                              <a:pt x="654615" y="6126"/>
                              <a:pt x="711251" y="3383"/>
                              <a:pt x="767858" y="2"/>
                            </a:cubicBezTo>
                            <a:cubicBezTo>
                              <a:pt x="769058" y="-65"/>
                              <a:pt x="768981" y="2040"/>
                              <a:pt x="767762" y="2068"/>
                            </a:cubicBezTo>
                            <a:cubicBezTo>
                              <a:pt x="666998" y="4936"/>
                              <a:pt x="566175" y="17851"/>
                              <a:pt x="466182" y="31520"/>
                            </a:cubicBezTo>
                            <a:cubicBezTo>
                              <a:pt x="367150" y="45055"/>
                              <a:pt x="268328" y="60142"/>
                              <a:pt x="169621" y="76335"/>
                            </a:cubicBezTo>
                            <a:cubicBezTo>
                              <a:pt x="141751" y="80907"/>
                              <a:pt x="113899" y="85565"/>
                              <a:pt x="86049" y="90279"/>
                            </a:cubicBezTo>
                            <a:cubicBezTo>
                              <a:pt x="57778" y="95061"/>
                              <a:pt x="29451" y="101090"/>
                              <a:pt x="1019" y="104462"/>
                            </a:cubicBezTo>
                            <a:cubicBezTo>
                              <a:pt x="-39" y="104586"/>
                              <a:pt x="-448" y="102910"/>
                              <a:pt x="647" y="10264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</p:grpSp>
          <p:grpSp>
            <p:nvGrpSpPr>
              <p:cNvPr id="2516" name="Graphic 6">
                <a:extLst>
                  <a:ext uri="{FF2B5EF4-FFF2-40B4-BE49-F238E27FC236}">
                    <a16:creationId xmlns:a16="http://schemas.microsoft.com/office/drawing/2014/main" id="{3B1627C6-7010-BB3C-B019-657DC553D7A1}"/>
                  </a:ext>
                </a:extLst>
              </p:cNvPr>
              <p:cNvGrpSpPr/>
              <p:nvPr/>
            </p:nvGrpSpPr>
            <p:grpSpPr>
              <a:xfrm>
                <a:off x="5091430" y="2515433"/>
                <a:ext cx="1395190" cy="1563790"/>
                <a:chOff x="5091430" y="2515433"/>
                <a:chExt cx="1395190" cy="1563790"/>
              </a:xfrm>
            </p:grpSpPr>
            <p:grpSp>
              <p:nvGrpSpPr>
                <p:cNvPr id="2517" name="Graphic 6">
                  <a:extLst>
                    <a:ext uri="{FF2B5EF4-FFF2-40B4-BE49-F238E27FC236}">
                      <a16:creationId xmlns:a16="http://schemas.microsoft.com/office/drawing/2014/main" id="{F4FFC555-E6E9-8A45-E1BB-8E9F30F7E41C}"/>
                    </a:ext>
                  </a:extLst>
                </p:cNvPr>
                <p:cNvGrpSpPr/>
                <p:nvPr/>
              </p:nvGrpSpPr>
              <p:grpSpPr>
                <a:xfrm>
                  <a:off x="5990658" y="3021395"/>
                  <a:ext cx="495962" cy="578238"/>
                  <a:chOff x="5990658" y="3021395"/>
                  <a:chExt cx="495962" cy="578238"/>
                </a:xfrm>
                <a:solidFill>
                  <a:srgbClr val="263238"/>
                </a:solidFill>
              </p:grpSpPr>
              <p:sp>
                <p:nvSpPr>
                  <p:cNvPr id="2518" name="Freeform: Shape 2517">
                    <a:extLst>
                      <a:ext uri="{FF2B5EF4-FFF2-40B4-BE49-F238E27FC236}">
                        <a16:creationId xmlns:a16="http://schemas.microsoft.com/office/drawing/2014/main" id="{7FF3EA1F-0F15-D789-C77A-6E91D34E6271}"/>
                      </a:ext>
                    </a:extLst>
                  </p:cNvPr>
                  <p:cNvSpPr/>
                  <p:nvPr/>
                </p:nvSpPr>
                <p:spPr>
                  <a:xfrm>
                    <a:off x="5997143" y="3021395"/>
                    <a:ext cx="482410" cy="578238"/>
                  </a:xfrm>
                  <a:custGeom>
                    <a:avLst/>
                    <a:gdLst>
                      <a:gd name="connsiteX0" fmla="*/ 346002 w 482410"/>
                      <a:gd name="connsiteY0" fmla="*/ 49960 h 578238"/>
                      <a:gd name="connsiteX1" fmla="*/ 281174 w 482410"/>
                      <a:gd name="connsiteY1" fmla="*/ 1 h 578238"/>
                      <a:gd name="connsiteX2" fmla="*/ 211013 w 482410"/>
                      <a:gd name="connsiteY2" fmla="*/ 30529 h 578238"/>
                      <a:gd name="connsiteX3" fmla="*/ 110582 w 482410"/>
                      <a:gd name="connsiteY3" fmla="*/ 44530 h 578238"/>
                      <a:gd name="connsiteX4" fmla="*/ 76177 w 482410"/>
                      <a:gd name="connsiteY4" fmla="*/ 140733 h 578238"/>
                      <a:gd name="connsiteX5" fmla="*/ 13541 w 482410"/>
                      <a:gd name="connsiteY5" fmla="*/ 195292 h 578238"/>
                      <a:gd name="connsiteX6" fmla="*/ 20866 w 482410"/>
                      <a:gd name="connsiteY6" fmla="*/ 297638 h 578238"/>
                      <a:gd name="connsiteX7" fmla="*/ 5159 w 482410"/>
                      <a:gd name="connsiteY7" fmla="*/ 419292 h 578238"/>
                      <a:gd name="connsiteX8" fmla="*/ 86464 w 482410"/>
                      <a:gd name="connsiteY8" fmla="*/ 494692 h 578238"/>
                      <a:gd name="connsiteX9" fmla="*/ 166322 w 482410"/>
                      <a:gd name="connsiteY9" fmla="*/ 576959 h 578238"/>
                      <a:gd name="connsiteX10" fmla="*/ 272135 w 482410"/>
                      <a:gd name="connsiteY10" fmla="*/ 535363 h 578238"/>
                      <a:gd name="connsiteX11" fmla="*/ 386987 w 482410"/>
                      <a:gd name="connsiteY11" fmla="*/ 529420 h 578238"/>
                      <a:gd name="connsiteX12" fmla="*/ 426278 w 482410"/>
                      <a:gd name="connsiteY12" fmla="*/ 446457 h 578238"/>
                      <a:gd name="connsiteX13" fmla="*/ 478561 w 482410"/>
                      <a:gd name="connsiteY13" fmla="*/ 394022 h 578238"/>
                      <a:gd name="connsiteX14" fmla="*/ 465330 w 482410"/>
                      <a:gd name="connsiteY14" fmla="*/ 310135 h 578238"/>
                      <a:gd name="connsiteX15" fmla="*/ 475874 w 482410"/>
                      <a:gd name="connsiteY15" fmla="*/ 239355 h 578238"/>
                      <a:gd name="connsiteX16" fmla="*/ 432279 w 482410"/>
                      <a:gd name="connsiteY16" fmla="*/ 166279 h 578238"/>
                      <a:gd name="connsiteX17" fmla="*/ 411295 w 482410"/>
                      <a:gd name="connsiteY17" fmla="*/ 63257 h 578238"/>
                      <a:gd name="connsiteX18" fmla="*/ 346002 w 482410"/>
                      <a:gd name="connsiteY18" fmla="*/ 49960 h 578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2410" h="578238">
                        <a:moveTo>
                          <a:pt x="346002" y="49960"/>
                        </a:moveTo>
                        <a:cubicBezTo>
                          <a:pt x="346002" y="49960"/>
                          <a:pt x="320265" y="-285"/>
                          <a:pt x="281174" y="1"/>
                        </a:cubicBezTo>
                        <a:cubicBezTo>
                          <a:pt x="242083" y="287"/>
                          <a:pt x="234940" y="28319"/>
                          <a:pt x="211013" y="30529"/>
                        </a:cubicBezTo>
                        <a:cubicBezTo>
                          <a:pt x="187096" y="32748"/>
                          <a:pt x="137528" y="19832"/>
                          <a:pt x="110582" y="44530"/>
                        </a:cubicBezTo>
                        <a:cubicBezTo>
                          <a:pt x="83635" y="69219"/>
                          <a:pt x="88827" y="125331"/>
                          <a:pt x="76177" y="140733"/>
                        </a:cubicBezTo>
                        <a:cubicBezTo>
                          <a:pt x="63528" y="156135"/>
                          <a:pt x="25200" y="154982"/>
                          <a:pt x="13541" y="195292"/>
                        </a:cubicBezTo>
                        <a:cubicBezTo>
                          <a:pt x="-4" y="242108"/>
                          <a:pt x="23799" y="273083"/>
                          <a:pt x="20866" y="297638"/>
                        </a:cubicBezTo>
                        <a:cubicBezTo>
                          <a:pt x="15979" y="338501"/>
                          <a:pt x="-11148" y="369428"/>
                          <a:pt x="5159" y="419292"/>
                        </a:cubicBezTo>
                        <a:cubicBezTo>
                          <a:pt x="22695" y="472946"/>
                          <a:pt x="61985" y="475489"/>
                          <a:pt x="86464" y="494692"/>
                        </a:cubicBezTo>
                        <a:cubicBezTo>
                          <a:pt x="109953" y="513113"/>
                          <a:pt x="111201" y="568177"/>
                          <a:pt x="166322" y="576959"/>
                        </a:cubicBezTo>
                        <a:cubicBezTo>
                          <a:pt x="221443" y="585741"/>
                          <a:pt x="238712" y="546832"/>
                          <a:pt x="272135" y="535363"/>
                        </a:cubicBezTo>
                        <a:cubicBezTo>
                          <a:pt x="305558" y="523895"/>
                          <a:pt x="350459" y="553166"/>
                          <a:pt x="386987" y="529420"/>
                        </a:cubicBezTo>
                        <a:cubicBezTo>
                          <a:pt x="423516" y="505674"/>
                          <a:pt x="415248" y="465926"/>
                          <a:pt x="426278" y="446457"/>
                        </a:cubicBezTo>
                        <a:cubicBezTo>
                          <a:pt x="437308" y="426978"/>
                          <a:pt x="465245" y="428817"/>
                          <a:pt x="478561" y="394022"/>
                        </a:cubicBezTo>
                        <a:cubicBezTo>
                          <a:pt x="491867" y="359218"/>
                          <a:pt x="466502" y="324385"/>
                          <a:pt x="465330" y="310135"/>
                        </a:cubicBezTo>
                        <a:cubicBezTo>
                          <a:pt x="463311" y="285761"/>
                          <a:pt x="478523" y="274035"/>
                          <a:pt x="475874" y="239355"/>
                        </a:cubicBezTo>
                        <a:cubicBezTo>
                          <a:pt x="473227" y="204665"/>
                          <a:pt x="438708" y="177385"/>
                          <a:pt x="432279" y="166279"/>
                        </a:cubicBezTo>
                        <a:cubicBezTo>
                          <a:pt x="416829" y="139600"/>
                          <a:pt x="437508" y="88707"/>
                          <a:pt x="411295" y="63257"/>
                        </a:cubicBezTo>
                        <a:cubicBezTo>
                          <a:pt x="377996" y="30910"/>
                          <a:pt x="346002" y="49960"/>
                          <a:pt x="346002" y="4996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519" name="Freeform: Shape 2518">
                    <a:extLst>
                      <a:ext uri="{FF2B5EF4-FFF2-40B4-BE49-F238E27FC236}">
                        <a16:creationId xmlns:a16="http://schemas.microsoft.com/office/drawing/2014/main" id="{A6502A68-D404-4C73-E7EC-24DCC7A0A748}"/>
                      </a:ext>
                    </a:extLst>
                  </p:cNvPr>
                  <p:cNvSpPr/>
                  <p:nvPr/>
                </p:nvSpPr>
                <p:spPr>
                  <a:xfrm>
                    <a:off x="5990658" y="3093672"/>
                    <a:ext cx="100521" cy="346995"/>
                  </a:xfrm>
                  <a:custGeom>
                    <a:avLst/>
                    <a:gdLst>
                      <a:gd name="connsiteX0" fmla="*/ 100522 w 100521"/>
                      <a:gd name="connsiteY0" fmla="*/ 0 h 346995"/>
                      <a:gd name="connsiteX1" fmla="*/ 71213 w 100521"/>
                      <a:gd name="connsiteY1" fmla="*/ 66760 h 346995"/>
                      <a:gd name="connsiteX2" fmla="*/ 10186 w 100521"/>
                      <a:gd name="connsiteY2" fmla="*/ 156258 h 346995"/>
                      <a:gd name="connsiteX3" fmla="*/ 22721 w 100521"/>
                      <a:gd name="connsiteY3" fmla="*/ 202692 h 346995"/>
                      <a:gd name="connsiteX4" fmla="*/ 25569 w 100521"/>
                      <a:gd name="connsiteY4" fmla="*/ 228819 h 346995"/>
                      <a:gd name="connsiteX5" fmla="*/ 17387 w 100521"/>
                      <a:gd name="connsiteY5" fmla="*/ 252622 h 346995"/>
                      <a:gd name="connsiteX6" fmla="*/ 5472 w 100521"/>
                      <a:gd name="connsiteY6" fmla="*/ 299371 h 346995"/>
                      <a:gd name="connsiteX7" fmla="*/ 11644 w 100521"/>
                      <a:gd name="connsiteY7" fmla="*/ 346996 h 346995"/>
                      <a:gd name="connsiteX8" fmla="*/ 947 w 100521"/>
                      <a:gd name="connsiteY8" fmla="*/ 299056 h 346995"/>
                      <a:gd name="connsiteX9" fmla="*/ 17444 w 100521"/>
                      <a:gd name="connsiteY9" fmla="*/ 227428 h 346995"/>
                      <a:gd name="connsiteX10" fmla="*/ 766 w 100521"/>
                      <a:gd name="connsiteY10" fmla="*/ 157286 h 346995"/>
                      <a:gd name="connsiteX11" fmla="*/ 45981 w 100521"/>
                      <a:gd name="connsiteY11" fmla="*/ 71742 h 346995"/>
                      <a:gd name="connsiteX12" fmla="*/ 68393 w 100521"/>
                      <a:gd name="connsiteY12" fmla="*/ 61426 h 346995"/>
                      <a:gd name="connsiteX13" fmla="*/ 100522 w 100521"/>
                      <a:gd name="connsiteY13" fmla="*/ 0 h 346995"/>
                      <a:gd name="connsiteX14" fmla="*/ 100522 w 100521"/>
                      <a:gd name="connsiteY14" fmla="*/ 0 h 346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00521" h="346995">
                        <a:moveTo>
                          <a:pt x="100522" y="0"/>
                        </a:moveTo>
                        <a:cubicBezTo>
                          <a:pt x="96092" y="23851"/>
                          <a:pt x="95140" y="53397"/>
                          <a:pt x="71213" y="66760"/>
                        </a:cubicBezTo>
                        <a:cubicBezTo>
                          <a:pt x="32646" y="83029"/>
                          <a:pt x="4586" y="112061"/>
                          <a:pt x="10186" y="156258"/>
                        </a:cubicBezTo>
                        <a:cubicBezTo>
                          <a:pt x="11662" y="171878"/>
                          <a:pt x="17787" y="186690"/>
                          <a:pt x="22721" y="202692"/>
                        </a:cubicBezTo>
                        <a:cubicBezTo>
                          <a:pt x="25017" y="210683"/>
                          <a:pt x="27236" y="219494"/>
                          <a:pt x="25569" y="228819"/>
                        </a:cubicBezTo>
                        <a:cubicBezTo>
                          <a:pt x="23436" y="237839"/>
                          <a:pt x="20102" y="244792"/>
                          <a:pt x="17387" y="252622"/>
                        </a:cubicBezTo>
                        <a:cubicBezTo>
                          <a:pt x="11758" y="267833"/>
                          <a:pt x="7091" y="283359"/>
                          <a:pt x="5472" y="299371"/>
                        </a:cubicBezTo>
                        <a:cubicBezTo>
                          <a:pt x="3490" y="315354"/>
                          <a:pt x="5519" y="331756"/>
                          <a:pt x="11644" y="346996"/>
                        </a:cubicBezTo>
                        <a:cubicBezTo>
                          <a:pt x="3604" y="332632"/>
                          <a:pt x="414" y="315687"/>
                          <a:pt x="947" y="299056"/>
                        </a:cubicBezTo>
                        <a:cubicBezTo>
                          <a:pt x="1528" y="274529"/>
                          <a:pt x="11243" y="250393"/>
                          <a:pt x="17444" y="227428"/>
                        </a:cubicBezTo>
                        <a:cubicBezTo>
                          <a:pt x="18711" y="203540"/>
                          <a:pt x="2309" y="182175"/>
                          <a:pt x="766" y="157286"/>
                        </a:cubicBezTo>
                        <a:cubicBezTo>
                          <a:pt x="-4073" y="122891"/>
                          <a:pt x="14368" y="86439"/>
                          <a:pt x="45981" y="71742"/>
                        </a:cubicBezTo>
                        <a:cubicBezTo>
                          <a:pt x="53363" y="67761"/>
                          <a:pt x="61279" y="64751"/>
                          <a:pt x="68393" y="61426"/>
                        </a:cubicBezTo>
                        <a:cubicBezTo>
                          <a:pt x="91082" y="49911"/>
                          <a:pt x="93244" y="22203"/>
                          <a:pt x="100522" y="0"/>
                        </a:cubicBezTo>
                        <a:lnTo>
                          <a:pt x="100522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520" name="Freeform: Shape 2519">
                    <a:extLst>
                      <a:ext uri="{FF2B5EF4-FFF2-40B4-BE49-F238E27FC236}">
                        <a16:creationId xmlns:a16="http://schemas.microsoft.com/office/drawing/2014/main" id="{60947763-8D05-5F08-64A6-789F785BC8DD}"/>
                      </a:ext>
                    </a:extLst>
                  </p:cNvPr>
                  <p:cNvSpPr/>
                  <p:nvPr/>
                </p:nvSpPr>
                <p:spPr>
                  <a:xfrm>
                    <a:off x="6353889" y="3338569"/>
                    <a:ext cx="132731" cy="221826"/>
                  </a:xfrm>
                  <a:custGeom>
                    <a:avLst/>
                    <a:gdLst>
                      <a:gd name="connsiteX0" fmla="*/ 0 w 132731"/>
                      <a:gd name="connsiteY0" fmla="*/ 221666 h 221826"/>
                      <a:gd name="connsiteX1" fmla="*/ 67580 w 132731"/>
                      <a:gd name="connsiteY1" fmla="*/ 156029 h 221826"/>
                      <a:gd name="connsiteX2" fmla="*/ 74905 w 132731"/>
                      <a:gd name="connsiteY2" fmla="*/ 132655 h 221826"/>
                      <a:gd name="connsiteX3" fmla="*/ 112805 w 132731"/>
                      <a:gd name="connsiteY3" fmla="*/ 100089 h 221826"/>
                      <a:gd name="connsiteX4" fmla="*/ 122301 w 132731"/>
                      <a:gd name="connsiteY4" fmla="*/ 34204 h 221826"/>
                      <a:gd name="connsiteX5" fmla="*/ 110300 w 132731"/>
                      <a:gd name="connsiteY5" fmla="*/ 0 h 221826"/>
                      <a:gd name="connsiteX6" fmla="*/ 126721 w 132731"/>
                      <a:gd name="connsiteY6" fmla="*/ 32680 h 221826"/>
                      <a:gd name="connsiteX7" fmla="*/ 119939 w 132731"/>
                      <a:gd name="connsiteY7" fmla="*/ 105623 h 221826"/>
                      <a:gd name="connsiteX8" fmla="*/ 91678 w 132731"/>
                      <a:gd name="connsiteY8" fmla="*/ 130292 h 221826"/>
                      <a:gd name="connsiteX9" fmla="*/ 80876 w 132731"/>
                      <a:gd name="connsiteY9" fmla="*/ 141113 h 221826"/>
                      <a:gd name="connsiteX10" fmla="*/ 0 w 132731"/>
                      <a:gd name="connsiteY10" fmla="*/ 221666 h 221826"/>
                      <a:gd name="connsiteX11" fmla="*/ 0 w 132731"/>
                      <a:gd name="connsiteY11" fmla="*/ 221666 h 22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2731" h="221826">
                        <a:moveTo>
                          <a:pt x="0" y="221666"/>
                        </a:moveTo>
                        <a:cubicBezTo>
                          <a:pt x="45768" y="216903"/>
                          <a:pt x="61207" y="201530"/>
                          <a:pt x="67580" y="156029"/>
                        </a:cubicBezTo>
                        <a:cubicBezTo>
                          <a:pt x="69237" y="148457"/>
                          <a:pt x="70256" y="139798"/>
                          <a:pt x="74905" y="132655"/>
                        </a:cubicBezTo>
                        <a:cubicBezTo>
                          <a:pt x="85887" y="119939"/>
                          <a:pt x="103241" y="113204"/>
                          <a:pt x="112805" y="100089"/>
                        </a:cubicBezTo>
                        <a:cubicBezTo>
                          <a:pt x="126349" y="82286"/>
                          <a:pt x="129340" y="55807"/>
                          <a:pt x="122301" y="34204"/>
                        </a:cubicBezTo>
                        <a:cubicBezTo>
                          <a:pt x="119119" y="22669"/>
                          <a:pt x="114309" y="11468"/>
                          <a:pt x="110300" y="0"/>
                        </a:cubicBezTo>
                        <a:cubicBezTo>
                          <a:pt x="116281" y="10592"/>
                          <a:pt x="121911" y="21317"/>
                          <a:pt x="126721" y="32680"/>
                        </a:cubicBezTo>
                        <a:cubicBezTo>
                          <a:pt x="136169" y="55569"/>
                          <a:pt x="134893" y="85106"/>
                          <a:pt x="119939" y="105623"/>
                        </a:cubicBezTo>
                        <a:cubicBezTo>
                          <a:pt x="112023" y="116033"/>
                          <a:pt x="101336" y="123368"/>
                          <a:pt x="91678" y="130292"/>
                        </a:cubicBezTo>
                        <a:cubicBezTo>
                          <a:pt x="86792" y="133883"/>
                          <a:pt x="82305" y="136893"/>
                          <a:pt x="80876" y="141113"/>
                        </a:cubicBezTo>
                        <a:cubicBezTo>
                          <a:pt x="68275" y="192738"/>
                          <a:pt x="63055" y="224371"/>
                          <a:pt x="0" y="221666"/>
                        </a:cubicBezTo>
                        <a:lnTo>
                          <a:pt x="0" y="221666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521" name="Graphic 6">
                  <a:extLst>
                    <a:ext uri="{FF2B5EF4-FFF2-40B4-BE49-F238E27FC236}">
                      <a16:creationId xmlns:a16="http://schemas.microsoft.com/office/drawing/2014/main" id="{1A0BBE6B-F7B6-5AE5-DA76-CC82EA2E12CB}"/>
                    </a:ext>
                  </a:extLst>
                </p:cNvPr>
                <p:cNvGrpSpPr/>
                <p:nvPr/>
              </p:nvGrpSpPr>
              <p:grpSpPr>
                <a:xfrm>
                  <a:off x="5106502" y="3310077"/>
                  <a:ext cx="1124037" cy="571975"/>
                  <a:chOff x="5106502" y="3310077"/>
                  <a:chExt cx="1124037" cy="571975"/>
                </a:xfrm>
              </p:grpSpPr>
              <p:grpSp>
                <p:nvGrpSpPr>
                  <p:cNvPr id="2522" name="Graphic 6">
                    <a:extLst>
                      <a:ext uri="{FF2B5EF4-FFF2-40B4-BE49-F238E27FC236}">
                        <a16:creationId xmlns:a16="http://schemas.microsoft.com/office/drawing/2014/main" id="{C24EDD1E-2B48-00C3-8B0C-7E1FF4686631}"/>
                      </a:ext>
                    </a:extLst>
                  </p:cNvPr>
                  <p:cNvGrpSpPr/>
                  <p:nvPr/>
                </p:nvGrpSpPr>
                <p:grpSpPr>
                  <a:xfrm>
                    <a:off x="5106502" y="3310077"/>
                    <a:ext cx="1118080" cy="563149"/>
                    <a:chOff x="5106502" y="3310077"/>
                    <a:chExt cx="1118080" cy="563149"/>
                  </a:xfrm>
                </p:grpSpPr>
                <p:sp>
                  <p:nvSpPr>
                    <p:cNvPr id="2523" name="Freeform: Shape 2522">
                      <a:extLst>
                        <a:ext uri="{FF2B5EF4-FFF2-40B4-BE49-F238E27FC236}">
                          <a16:creationId xmlns:a16="http://schemas.microsoft.com/office/drawing/2014/main" id="{0AC7DD55-48F9-5C97-3EFE-6F353BD15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4486" y="3433927"/>
                      <a:ext cx="880097" cy="439300"/>
                    </a:xfrm>
                    <a:custGeom>
                      <a:avLst/>
                      <a:gdLst>
                        <a:gd name="connsiteX0" fmla="*/ 819227 w 880097"/>
                        <a:gd name="connsiteY0" fmla="*/ 133919 h 439300"/>
                        <a:gd name="connsiteX1" fmla="*/ 380991 w 880097"/>
                        <a:gd name="connsiteY1" fmla="*/ 438843 h 439300"/>
                        <a:gd name="connsiteX2" fmla="*/ 2601 w 880097"/>
                        <a:gd name="connsiteY2" fmla="*/ 237799 h 439300"/>
                        <a:gd name="connsiteX3" fmla="*/ 203597 w 880097"/>
                        <a:gd name="connsiteY3" fmla="*/ 34564 h 439300"/>
                        <a:gd name="connsiteX4" fmla="*/ 435159 w 880097"/>
                        <a:gd name="connsiteY4" fmla="*/ 174000 h 439300"/>
                        <a:gd name="connsiteX5" fmla="*/ 753609 w 880097"/>
                        <a:gd name="connsiteY5" fmla="*/ 24867 h 439300"/>
                        <a:gd name="connsiteX6" fmla="*/ 819227 w 880097"/>
                        <a:gd name="connsiteY6" fmla="*/ 133919 h 439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80097" h="439300">
                          <a:moveTo>
                            <a:pt x="819227" y="133919"/>
                          </a:moveTo>
                          <a:cubicBezTo>
                            <a:pt x="660045" y="288595"/>
                            <a:pt x="472240" y="448987"/>
                            <a:pt x="380991" y="438843"/>
                          </a:cubicBezTo>
                          <a:cubicBezTo>
                            <a:pt x="309973" y="430946"/>
                            <a:pt x="149886" y="356718"/>
                            <a:pt x="2601" y="237799"/>
                          </a:cubicBezTo>
                          <a:cubicBezTo>
                            <a:pt x="-25422" y="215167"/>
                            <a:pt x="181775" y="21638"/>
                            <a:pt x="203597" y="34564"/>
                          </a:cubicBezTo>
                          <a:cubicBezTo>
                            <a:pt x="261605" y="68920"/>
                            <a:pt x="423692" y="178877"/>
                            <a:pt x="435159" y="174000"/>
                          </a:cubicBezTo>
                          <a:cubicBezTo>
                            <a:pt x="450247" y="167590"/>
                            <a:pt x="630965" y="78817"/>
                            <a:pt x="753609" y="24867"/>
                          </a:cubicBezTo>
                          <a:cubicBezTo>
                            <a:pt x="918706" y="-47732"/>
                            <a:pt x="901532" y="53937"/>
                            <a:pt x="819227" y="133919"/>
                          </a:cubicBezTo>
                          <a:close/>
                        </a:path>
                      </a:pathLst>
                    </a:custGeom>
                    <a:solidFill>
                      <a:srgbClr val="AD635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524" name="Graphic 6">
                      <a:extLst>
                        <a:ext uri="{FF2B5EF4-FFF2-40B4-BE49-F238E27FC236}">
                          <a16:creationId xmlns:a16="http://schemas.microsoft.com/office/drawing/2014/main" id="{2CAB466A-1C21-3CA6-6D51-F4884CE6EA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06502" y="3310077"/>
                      <a:ext cx="469794" cy="391261"/>
                      <a:chOff x="5106502" y="3310077"/>
                      <a:chExt cx="469794" cy="391261"/>
                    </a:xfrm>
                  </p:grpSpPr>
                  <p:grpSp>
                    <p:nvGrpSpPr>
                      <p:cNvPr id="2525" name="Graphic 6">
                        <a:extLst>
                          <a:ext uri="{FF2B5EF4-FFF2-40B4-BE49-F238E27FC236}">
                            <a16:creationId xmlns:a16="http://schemas.microsoft.com/office/drawing/2014/main" id="{51EFD868-E000-CB31-FDF3-1C37780569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6502" y="3310077"/>
                        <a:ext cx="426169" cy="391261"/>
                        <a:chOff x="5106502" y="3310077"/>
                        <a:chExt cx="426169" cy="391261"/>
                      </a:xfrm>
                    </p:grpSpPr>
                    <p:sp>
                      <p:nvSpPr>
                        <p:cNvPr id="2526" name="Freeform: Shape 2525">
                          <a:extLst>
                            <a:ext uri="{FF2B5EF4-FFF2-40B4-BE49-F238E27FC236}">
                              <a16:creationId xmlns:a16="http://schemas.microsoft.com/office/drawing/2014/main" id="{4390647F-DBEA-B115-2E68-EA54A8B5C4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6502" y="3310077"/>
                          <a:ext cx="426169" cy="391261"/>
                        </a:xfrm>
                        <a:custGeom>
                          <a:avLst/>
                          <a:gdLst>
                            <a:gd name="connsiteX0" fmla="*/ 277704 w 426169"/>
                            <a:gd name="connsiteY0" fmla="*/ 391261 h 391261"/>
                            <a:gd name="connsiteX1" fmla="*/ 96005 w 426169"/>
                            <a:gd name="connsiteY1" fmla="*/ 284752 h 391261"/>
                            <a:gd name="connsiteX2" fmla="*/ 2564 w 426169"/>
                            <a:gd name="connsiteY2" fmla="*/ 150450 h 391261"/>
                            <a:gd name="connsiteX3" fmla="*/ 46246 w 426169"/>
                            <a:gd name="connsiteY3" fmla="*/ 147583 h 391261"/>
                            <a:gd name="connsiteX4" fmla="*/ 37854 w 426169"/>
                            <a:gd name="connsiteY4" fmla="*/ 83584 h 391261"/>
                            <a:gd name="connsiteX5" fmla="*/ 97128 w 426169"/>
                            <a:gd name="connsiteY5" fmla="*/ 95891 h 391261"/>
                            <a:gd name="connsiteX6" fmla="*/ 92614 w 426169"/>
                            <a:gd name="connsiteY6" fmla="*/ 30168 h 391261"/>
                            <a:gd name="connsiteX7" fmla="*/ 147668 w 426169"/>
                            <a:gd name="connsiteY7" fmla="*/ 50733 h 391261"/>
                            <a:gd name="connsiteX8" fmla="*/ 147373 w 426169"/>
                            <a:gd name="connsiteY8" fmla="*/ 1422 h 391261"/>
                            <a:gd name="connsiteX9" fmla="*/ 254043 w 426169"/>
                            <a:gd name="connsiteY9" fmla="*/ 92214 h 391261"/>
                            <a:gd name="connsiteX10" fmla="*/ 426170 w 426169"/>
                            <a:gd name="connsiteY10" fmla="*/ 203866 h 391261"/>
                            <a:gd name="connsiteX11" fmla="*/ 277704 w 426169"/>
                            <a:gd name="connsiteY11" fmla="*/ 391261 h 3912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426169" h="391261">
                              <a:moveTo>
                                <a:pt x="277704" y="391261"/>
                              </a:moveTo>
                              <a:cubicBezTo>
                                <a:pt x="249671" y="378955"/>
                                <a:pt x="126161" y="311280"/>
                                <a:pt x="96005" y="284752"/>
                              </a:cubicBezTo>
                              <a:cubicBezTo>
                                <a:pt x="65848" y="258225"/>
                                <a:pt x="-15400" y="175615"/>
                                <a:pt x="2564" y="150450"/>
                              </a:cubicBezTo>
                              <a:cubicBezTo>
                                <a:pt x="20538" y="125294"/>
                                <a:pt x="46246" y="147583"/>
                                <a:pt x="46246" y="147583"/>
                              </a:cubicBezTo>
                              <a:cubicBezTo>
                                <a:pt x="46246" y="147583"/>
                                <a:pt x="17462" y="107264"/>
                                <a:pt x="37854" y="83584"/>
                              </a:cubicBezTo>
                              <a:cubicBezTo>
                                <a:pt x="58247" y="59915"/>
                                <a:pt x="97128" y="95891"/>
                                <a:pt x="97128" y="95891"/>
                              </a:cubicBezTo>
                              <a:cubicBezTo>
                                <a:pt x="97128" y="95891"/>
                                <a:pt x="70582" y="52333"/>
                                <a:pt x="92614" y="30168"/>
                              </a:cubicBezTo>
                              <a:cubicBezTo>
                                <a:pt x="114645" y="8013"/>
                                <a:pt x="147668" y="50733"/>
                                <a:pt x="147668" y="50733"/>
                              </a:cubicBezTo>
                              <a:cubicBezTo>
                                <a:pt x="147668" y="50733"/>
                                <a:pt x="121541" y="12033"/>
                                <a:pt x="147373" y="1422"/>
                              </a:cubicBezTo>
                              <a:cubicBezTo>
                                <a:pt x="178444" y="-11351"/>
                                <a:pt x="218553" y="65430"/>
                                <a:pt x="254043" y="92214"/>
                              </a:cubicBezTo>
                              <a:cubicBezTo>
                                <a:pt x="262102" y="98300"/>
                                <a:pt x="426170" y="203866"/>
                                <a:pt x="426170" y="203866"/>
                              </a:cubicBezTo>
                              <a:lnTo>
                                <a:pt x="277704" y="3912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635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2527" name="Graphic 6">
                          <a:extLst>
                            <a:ext uri="{FF2B5EF4-FFF2-40B4-BE49-F238E27FC236}">
                              <a16:creationId xmlns:a16="http://schemas.microsoft.com/office/drawing/2014/main" id="{F74B8D1A-B659-A9AE-EB2B-A613CAC04F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53107" y="3355648"/>
                          <a:ext cx="205333" cy="211503"/>
                          <a:chOff x="5153107" y="3355648"/>
                          <a:chExt cx="205333" cy="211503"/>
                        </a:xfrm>
                        <a:solidFill>
                          <a:srgbClr val="263238"/>
                        </a:solidFill>
                      </p:grpSpPr>
                      <p:sp>
                        <p:nvSpPr>
                          <p:cNvPr id="2528" name="Freeform: Shape 2527">
                            <a:extLst>
                              <a:ext uri="{FF2B5EF4-FFF2-40B4-BE49-F238E27FC236}">
                                <a16:creationId xmlns:a16="http://schemas.microsoft.com/office/drawing/2014/main" id="{FA8523D0-3A58-6885-2859-511DC4A66A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48228" y="3355648"/>
                            <a:ext cx="110212" cy="110791"/>
                          </a:xfrm>
                          <a:custGeom>
                            <a:avLst/>
                            <a:gdLst>
                              <a:gd name="connsiteX0" fmla="*/ 3047 w 110212"/>
                              <a:gd name="connsiteY0" fmla="*/ 1571 h 110791"/>
                              <a:gd name="connsiteX1" fmla="*/ 109679 w 110212"/>
                              <a:gd name="connsiteY1" fmla="*/ 108899 h 110791"/>
                              <a:gd name="connsiteX2" fmla="*/ 108898 w 110212"/>
                              <a:gd name="connsiteY2" fmla="*/ 110690 h 110791"/>
                              <a:gd name="connsiteX3" fmla="*/ 237 w 110212"/>
                              <a:gd name="connsiteY3" fmla="*/ 2867 h 110791"/>
                              <a:gd name="connsiteX4" fmla="*/ 3047 w 110212"/>
                              <a:gd name="connsiteY4" fmla="*/ 1571 h 1107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0212" h="110791">
                                <a:moveTo>
                                  <a:pt x="3047" y="1571"/>
                                </a:moveTo>
                                <a:cubicBezTo>
                                  <a:pt x="32670" y="57969"/>
                                  <a:pt x="55387" y="77514"/>
                                  <a:pt x="109679" y="108899"/>
                                </a:cubicBezTo>
                                <a:cubicBezTo>
                                  <a:pt x="110746" y="109509"/>
                                  <a:pt x="110070" y="111223"/>
                                  <a:pt x="108898" y="110690"/>
                                </a:cubicBezTo>
                                <a:cubicBezTo>
                                  <a:pt x="52929" y="84801"/>
                                  <a:pt x="20906" y="64389"/>
                                  <a:pt x="237" y="2867"/>
                                </a:cubicBezTo>
                                <a:cubicBezTo>
                                  <a:pt x="-763" y="-143"/>
                                  <a:pt x="1637" y="-1115"/>
                                  <a:pt x="3047" y="157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29" name="Freeform: Shape 2528">
                            <a:extLst>
                              <a:ext uri="{FF2B5EF4-FFF2-40B4-BE49-F238E27FC236}">
                                <a16:creationId xmlns:a16="http://schemas.microsoft.com/office/drawing/2014/main" id="{2A4C0C69-A879-8379-0104-05EA3865ED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98437" y="3400293"/>
                            <a:ext cx="118023" cy="117032"/>
                          </a:xfrm>
                          <a:custGeom>
                            <a:avLst/>
                            <a:gdLst>
                              <a:gd name="connsiteX0" fmla="*/ 2927 w 118023"/>
                              <a:gd name="connsiteY0" fmla="*/ 1161 h 117032"/>
                              <a:gd name="connsiteX1" fmla="*/ 117713 w 118023"/>
                              <a:gd name="connsiteY1" fmla="*/ 115518 h 117032"/>
                              <a:gd name="connsiteX2" fmla="*/ 116856 w 118023"/>
                              <a:gd name="connsiteY2" fmla="*/ 116937 h 117032"/>
                              <a:gd name="connsiteX3" fmla="*/ 393 w 118023"/>
                              <a:gd name="connsiteY3" fmla="*/ 3418 h 117032"/>
                              <a:gd name="connsiteX4" fmla="*/ 2927 w 118023"/>
                              <a:gd name="connsiteY4" fmla="*/ 1161 h 1170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8023" h="117032">
                                <a:moveTo>
                                  <a:pt x="2927" y="1161"/>
                                </a:moveTo>
                                <a:cubicBezTo>
                                  <a:pt x="38817" y="57044"/>
                                  <a:pt x="63268" y="78466"/>
                                  <a:pt x="117713" y="115518"/>
                                </a:cubicBezTo>
                                <a:cubicBezTo>
                                  <a:pt x="118484" y="116042"/>
                                  <a:pt x="117675" y="117404"/>
                                  <a:pt x="116856" y="116937"/>
                                </a:cubicBezTo>
                                <a:cubicBezTo>
                                  <a:pt x="60401" y="85066"/>
                                  <a:pt x="28911" y="63968"/>
                                  <a:pt x="393" y="3418"/>
                                </a:cubicBezTo>
                                <a:cubicBezTo>
                                  <a:pt x="-902" y="675"/>
                                  <a:pt x="1279" y="-1392"/>
                                  <a:pt x="2927" y="116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30" name="Freeform: Shape 2529">
                            <a:extLst>
                              <a:ext uri="{FF2B5EF4-FFF2-40B4-BE49-F238E27FC236}">
                                <a16:creationId xmlns:a16="http://schemas.microsoft.com/office/drawing/2014/main" id="{952D4FCE-653D-38B4-A530-59C14D7AC6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53107" y="3457510"/>
                            <a:ext cx="125080" cy="109640"/>
                          </a:xfrm>
                          <a:custGeom>
                            <a:avLst/>
                            <a:gdLst>
                              <a:gd name="connsiteX0" fmla="*/ 2480 w 125080"/>
                              <a:gd name="connsiteY0" fmla="*/ 1950 h 109640"/>
                              <a:gd name="connsiteX1" fmla="*/ 124400 w 125080"/>
                              <a:gd name="connsiteY1" fmla="*/ 107373 h 109640"/>
                              <a:gd name="connsiteX2" fmla="*/ 123457 w 125080"/>
                              <a:gd name="connsiteY2" fmla="*/ 109544 h 109640"/>
                              <a:gd name="connsiteX3" fmla="*/ 1032 w 125080"/>
                              <a:gd name="connsiteY3" fmla="*/ 3293 h 109640"/>
                              <a:gd name="connsiteX4" fmla="*/ 2480 w 125080"/>
                              <a:gd name="connsiteY4" fmla="*/ 1950 h 10964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25080" h="109640">
                                <a:moveTo>
                                  <a:pt x="2480" y="1950"/>
                                </a:moveTo>
                                <a:cubicBezTo>
                                  <a:pt x="41133" y="53547"/>
                                  <a:pt x="66926" y="78188"/>
                                  <a:pt x="124400" y="107373"/>
                                </a:cubicBezTo>
                                <a:cubicBezTo>
                                  <a:pt x="125762" y="108059"/>
                                  <a:pt x="124886" y="110107"/>
                                  <a:pt x="123457" y="109544"/>
                                </a:cubicBezTo>
                                <a:cubicBezTo>
                                  <a:pt x="61954" y="85494"/>
                                  <a:pt x="29531" y="54976"/>
                                  <a:pt x="1032" y="3293"/>
                                </a:cubicBezTo>
                                <a:cubicBezTo>
                                  <a:pt x="-901" y="-241"/>
                                  <a:pt x="51" y="-1298"/>
                                  <a:pt x="2480" y="195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2531" name="Graphic 6">
                        <a:extLst>
                          <a:ext uri="{FF2B5EF4-FFF2-40B4-BE49-F238E27FC236}">
                            <a16:creationId xmlns:a16="http://schemas.microsoft.com/office/drawing/2014/main" id="{F71D7EA5-8040-2CAF-CA98-DB44AA6D39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62273" y="3321983"/>
                        <a:ext cx="214022" cy="261305"/>
                        <a:chOff x="5362273" y="3321983"/>
                        <a:chExt cx="214022" cy="261305"/>
                      </a:xfrm>
                    </p:grpSpPr>
                    <p:sp>
                      <p:nvSpPr>
                        <p:cNvPr id="2532" name="Freeform: Shape 2531">
                          <a:extLst>
                            <a:ext uri="{FF2B5EF4-FFF2-40B4-BE49-F238E27FC236}">
                              <a16:creationId xmlns:a16="http://schemas.microsoft.com/office/drawing/2014/main" id="{52F68237-7BED-59CC-D617-01BE6870A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62299" y="3321983"/>
                          <a:ext cx="213997" cy="261305"/>
                        </a:xfrm>
                        <a:custGeom>
                          <a:avLst/>
                          <a:gdLst>
                            <a:gd name="connsiteX0" fmla="*/ 213997 w 213997"/>
                            <a:gd name="connsiteY0" fmla="*/ 193856 h 261305"/>
                            <a:gd name="connsiteX1" fmla="*/ 162658 w 213997"/>
                            <a:gd name="connsiteY1" fmla="*/ 90786 h 261305"/>
                            <a:gd name="connsiteX2" fmla="*/ 5848 w 213997"/>
                            <a:gd name="connsiteY2" fmla="*/ 4480 h 261305"/>
                            <a:gd name="connsiteX3" fmla="*/ 72227 w 213997"/>
                            <a:gd name="connsiteY3" fmla="*/ 121857 h 261305"/>
                            <a:gd name="connsiteX4" fmla="*/ 48044 w 213997"/>
                            <a:gd name="connsiteY4" fmla="*/ 246720 h 261305"/>
                            <a:gd name="connsiteX5" fmla="*/ 213997 w 213997"/>
                            <a:gd name="connsiteY5" fmla="*/ 193856 h 2613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13997" h="261305">
                              <a:moveTo>
                                <a:pt x="213997" y="193856"/>
                              </a:moveTo>
                              <a:cubicBezTo>
                                <a:pt x="213997" y="193856"/>
                                <a:pt x="183289" y="120180"/>
                                <a:pt x="162658" y="90786"/>
                              </a:cubicBezTo>
                              <a:cubicBezTo>
                                <a:pt x="142027" y="61401"/>
                                <a:pt x="24822" y="-19837"/>
                                <a:pt x="5848" y="4480"/>
                              </a:cubicBezTo>
                              <a:cubicBezTo>
                                <a:pt x="-18660" y="35874"/>
                                <a:pt x="39757" y="96101"/>
                                <a:pt x="72227" y="121857"/>
                              </a:cubicBezTo>
                              <a:cubicBezTo>
                                <a:pt x="72227" y="121857"/>
                                <a:pt x="15468" y="194427"/>
                                <a:pt x="48044" y="246720"/>
                              </a:cubicBezTo>
                              <a:cubicBezTo>
                                <a:pt x="80619" y="299021"/>
                                <a:pt x="213997" y="193856"/>
                                <a:pt x="213997" y="19385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D635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33" name="Freeform: Shape 2532">
                          <a:extLst>
                            <a:ext uri="{FF2B5EF4-FFF2-40B4-BE49-F238E27FC236}">
                              <a16:creationId xmlns:a16="http://schemas.microsoft.com/office/drawing/2014/main" id="{A6A5EBB1-352A-169C-58E9-4D0BED6DB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62273" y="3337074"/>
                          <a:ext cx="76037" cy="232378"/>
                        </a:xfrm>
                        <a:custGeom>
                          <a:avLst/>
                          <a:gdLst>
                            <a:gd name="connsiteX0" fmla="*/ 1968 w 76037"/>
                            <a:gd name="connsiteY0" fmla="*/ 228 h 232378"/>
                            <a:gd name="connsiteX1" fmla="*/ 74701 w 76037"/>
                            <a:gd name="connsiteY1" fmla="*/ 103384 h 232378"/>
                            <a:gd name="connsiteX2" fmla="*/ 74139 w 76037"/>
                            <a:gd name="connsiteY2" fmla="*/ 109413 h 232378"/>
                            <a:gd name="connsiteX3" fmla="*/ 45602 w 76037"/>
                            <a:gd name="connsiteY3" fmla="*/ 231057 h 232378"/>
                            <a:gd name="connsiteX4" fmla="*/ 43925 w 76037"/>
                            <a:gd name="connsiteY4" fmla="*/ 231867 h 232378"/>
                            <a:gd name="connsiteX5" fmla="*/ 65662 w 76037"/>
                            <a:gd name="connsiteY5" fmla="*/ 107242 h 232378"/>
                            <a:gd name="connsiteX6" fmla="*/ 1530 w 76037"/>
                            <a:gd name="connsiteY6" fmla="*/ 181 h 232378"/>
                            <a:gd name="connsiteX7" fmla="*/ 1968 w 76037"/>
                            <a:gd name="connsiteY7" fmla="*/ 228 h 2323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76037" h="232378">
                              <a:moveTo>
                                <a:pt x="1968" y="228"/>
                              </a:moveTo>
                              <a:cubicBezTo>
                                <a:pt x="273" y="44977"/>
                                <a:pt x="45069" y="76038"/>
                                <a:pt x="74701" y="103384"/>
                              </a:cubicBezTo>
                              <a:cubicBezTo>
                                <a:pt x="76958" y="105460"/>
                                <a:pt x="76072" y="108013"/>
                                <a:pt x="74139" y="109413"/>
                              </a:cubicBezTo>
                              <a:cubicBezTo>
                                <a:pt x="52384" y="141427"/>
                                <a:pt x="31010" y="192909"/>
                                <a:pt x="45602" y="231057"/>
                              </a:cubicBezTo>
                              <a:cubicBezTo>
                                <a:pt x="46030" y="232171"/>
                                <a:pt x="44506" y="232933"/>
                                <a:pt x="43925" y="231867"/>
                              </a:cubicBezTo>
                              <a:cubicBezTo>
                                <a:pt x="22713" y="193071"/>
                                <a:pt x="39582" y="140769"/>
                                <a:pt x="65662" y="107242"/>
                              </a:cubicBezTo>
                              <a:cubicBezTo>
                                <a:pt x="34839" y="79676"/>
                                <a:pt x="-8729" y="46558"/>
                                <a:pt x="1530" y="181"/>
                              </a:cubicBezTo>
                              <a:cubicBezTo>
                                <a:pt x="1596" y="-77"/>
                                <a:pt x="1977" y="-58"/>
                                <a:pt x="1968" y="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grpSp>
                <p:nvGrpSpPr>
                  <p:cNvPr id="2534" name="Graphic 6">
                    <a:extLst>
                      <a:ext uri="{FF2B5EF4-FFF2-40B4-BE49-F238E27FC236}">
                        <a16:creationId xmlns:a16="http://schemas.microsoft.com/office/drawing/2014/main" id="{1720B677-686E-17C6-3E1D-FDB03E050F5A}"/>
                      </a:ext>
                    </a:extLst>
                  </p:cNvPr>
                  <p:cNvGrpSpPr/>
                  <p:nvPr/>
                </p:nvGrpSpPr>
                <p:grpSpPr>
                  <a:xfrm>
                    <a:off x="5390149" y="3430445"/>
                    <a:ext cx="840390" cy="451607"/>
                    <a:chOff x="5390149" y="3430445"/>
                    <a:chExt cx="840390" cy="451607"/>
                  </a:xfrm>
                </p:grpSpPr>
                <p:sp>
                  <p:nvSpPr>
                    <p:cNvPr id="2535" name="Freeform: Shape 2534">
                      <a:extLst>
                        <a:ext uri="{FF2B5EF4-FFF2-40B4-BE49-F238E27FC236}">
                          <a16:creationId xmlns:a16="http://schemas.microsoft.com/office/drawing/2014/main" id="{9AF202A2-D1DA-5C1A-82E5-793D6FFD2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0149" y="3430445"/>
                      <a:ext cx="840390" cy="451604"/>
                    </a:xfrm>
                    <a:custGeom>
                      <a:avLst/>
                      <a:gdLst>
                        <a:gd name="connsiteX0" fmla="*/ 208645 w 840390"/>
                        <a:gd name="connsiteY0" fmla="*/ 59772 h 451604"/>
                        <a:gd name="connsiteX1" fmla="*/ 0 w 840390"/>
                        <a:gd name="connsiteY1" fmla="*/ 301897 h 451604"/>
                        <a:gd name="connsiteX2" fmla="*/ 351577 w 840390"/>
                        <a:gd name="connsiteY2" fmla="*/ 451325 h 451604"/>
                        <a:gd name="connsiteX3" fmla="*/ 790632 w 840390"/>
                        <a:gd name="connsiteY3" fmla="*/ 124494 h 451604"/>
                        <a:gd name="connsiteX4" fmla="*/ 712166 w 840390"/>
                        <a:gd name="connsiteY4" fmla="*/ 22739 h 451604"/>
                        <a:gd name="connsiteX5" fmla="*/ 388496 w 840390"/>
                        <a:gd name="connsiteY5" fmla="*/ 169681 h 451604"/>
                        <a:gd name="connsiteX6" fmla="*/ 208645 w 840390"/>
                        <a:gd name="connsiteY6" fmla="*/ 59772 h 4516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40390" h="451604">
                          <a:moveTo>
                            <a:pt x="208645" y="59772"/>
                          </a:moveTo>
                          <a:lnTo>
                            <a:pt x="0" y="301897"/>
                          </a:lnTo>
                          <a:cubicBezTo>
                            <a:pt x="0" y="301897"/>
                            <a:pt x="253232" y="459098"/>
                            <a:pt x="351577" y="451325"/>
                          </a:cubicBezTo>
                          <a:cubicBezTo>
                            <a:pt x="449932" y="443553"/>
                            <a:pt x="679209" y="256701"/>
                            <a:pt x="790632" y="124494"/>
                          </a:cubicBezTo>
                          <a:cubicBezTo>
                            <a:pt x="904618" y="-10742"/>
                            <a:pt x="798795" y="-20162"/>
                            <a:pt x="712166" y="22739"/>
                          </a:cubicBezTo>
                          <a:cubicBezTo>
                            <a:pt x="625535" y="65639"/>
                            <a:pt x="394945" y="170024"/>
                            <a:pt x="388496" y="169681"/>
                          </a:cubicBezTo>
                          <a:cubicBezTo>
                            <a:pt x="382048" y="169347"/>
                            <a:pt x="208645" y="59772"/>
                            <a:pt x="208645" y="59772"/>
                          </a:cubicBezTo>
                          <a:close/>
                        </a:path>
                      </a:pathLst>
                    </a:custGeom>
                    <a:solidFill>
                      <a:srgbClr val="D9EAD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sp>
                  <p:nvSpPr>
                    <p:cNvPr id="2536" name="Freeform: Shape 2535">
                      <a:extLst>
                        <a:ext uri="{FF2B5EF4-FFF2-40B4-BE49-F238E27FC236}">
                          <a16:creationId xmlns:a16="http://schemas.microsoft.com/office/drawing/2014/main" id="{66DEA04E-7CFD-1537-3981-3B2BE6791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8359" y="3541401"/>
                      <a:ext cx="167064" cy="204657"/>
                    </a:xfrm>
                    <a:custGeom>
                      <a:avLst/>
                      <a:gdLst>
                        <a:gd name="connsiteX0" fmla="*/ 80706 w 167064"/>
                        <a:gd name="connsiteY0" fmla="*/ 99844 h 204657"/>
                        <a:gd name="connsiteX1" fmla="*/ 122683 w 167064"/>
                        <a:gd name="connsiteY1" fmla="*/ 49686 h 204657"/>
                        <a:gd name="connsiteX2" fmla="*/ 165489 w 167064"/>
                        <a:gd name="connsiteY2" fmla="*/ 270 h 204657"/>
                        <a:gd name="connsiteX3" fmla="*/ 166917 w 167064"/>
                        <a:gd name="connsiteY3" fmla="*/ 1241 h 204657"/>
                        <a:gd name="connsiteX4" fmla="*/ 128522 w 167064"/>
                        <a:gd name="connsiteY4" fmla="*/ 51457 h 204657"/>
                        <a:gd name="connsiteX5" fmla="*/ 87012 w 167064"/>
                        <a:gd name="connsiteY5" fmla="*/ 103816 h 204657"/>
                        <a:gd name="connsiteX6" fmla="*/ 1354 w 167064"/>
                        <a:gd name="connsiteY6" fmla="*/ 204362 h 204657"/>
                        <a:gd name="connsiteX7" fmla="*/ 182 w 167064"/>
                        <a:gd name="connsiteY7" fmla="*/ 203295 h 204657"/>
                        <a:gd name="connsiteX8" fmla="*/ 80706 w 167064"/>
                        <a:gd name="connsiteY8" fmla="*/ 99844 h 2046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7064" h="204657">
                          <a:moveTo>
                            <a:pt x="80706" y="99844"/>
                          </a:moveTo>
                          <a:cubicBezTo>
                            <a:pt x="94613" y="83061"/>
                            <a:pt x="108596" y="66316"/>
                            <a:pt x="122683" y="49686"/>
                          </a:cubicBezTo>
                          <a:cubicBezTo>
                            <a:pt x="136694" y="33141"/>
                            <a:pt x="150296" y="15805"/>
                            <a:pt x="165489" y="270"/>
                          </a:cubicBezTo>
                          <a:cubicBezTo>
                            <a:pt x="166174" y="-435"/>
                            <a:pt x="167508" y="365"/>
                            <a:pt x="166917" y="1241"/>
                          </a:cubicBezTo>
                          <a:cubicBezTo>
                            <a:pt x="155211" y="18615"/>
                            <a:pt x="141457" y="34941"/>
                            <a:pt x="128522" y="51457"/>
                          </a:cubicBezTo>
                          <a:cubicBezTo>
                            <a:pt x="114787" y="68983"/>
                            <a:pt x="100928" y="86423"/>
                            <a:pt x="87012" y="103816"/>
                          </a:cubicBezTo>
                          <a:cubicBezTo>
                            <a:pt x="59494" y="138239"/>
                            <a:pt x="30719" y="171482"/>
                            <a:pt x="1354" y="204362"/>
                          </a:cubicBezTo>
                          <a:cubicBezTo>
                            <a:pt x="630" y="205181"/>
                            <a:pt x="-428" y="204124"/>
                            <a:pt x="182" y="203295"/>
                          </a:cubicBezTo>
                          <a:cubicBezTo>
                            <a:pt x="26243" y="168205"/>
                            <a:pt x="52770" y="133582"/>
                            <a:pt x="80706" y="9984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37" name="Freeform: Shape 2536">
                      <a:extLst>
                        <a:ext uri="{FF2B5EF4-FFF2-40B4-BE49-F238E27FC236}">
                          <a16:creationId xmlns:a16="http://schemas.microsoft.com/office/drawing/2014/main" id="{AFBEFBFF-7F93-6403-0A71-D1726F15B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2615" y="3430828"/>
                      <a:ext cx="697895" cy="451224"/>
                    </a:xfrm>
                    <a:custGeom>
                      <a:avLst/>
                      <a:gdLst>
                        <a:gd name="connsiteX0" fmla="*/ 648215 w 697895"/>
                        <a:gd name="connsiteY0" fmla="*/ 124168 h 451224"/>
                        <a:gd name="connsiteX1" fmla="*/ 209074 w 697895"/>
                        <a:gd name="connsiteY1" fmla="*/ 450952 h 451224"/>
                        <a:gd name="connsiteX2" fmla="*/ 0 w 697895"/>
                        <a:gd name="connsiteY2" fmla="*/ 380915 h 451224"/>
                        <a:gd name="connsiteX3" fmla="*/ 660759 w 697895"/>
                        <a:gd name="connsiteY3" fmla="*/ 0 h 451224"/>
                        <a:gd name="connsiteX4" fmla="*/ 648215 w 697895"/>
                        <a:gd name="connsiteY4" fmla="*/ 124168 h 4512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895" h="451224">
                          <a:moveTo>
                            <a:pt x="648215" y="124168"/>
                          </a:moveTo>
                          <a:cubicBezTo>
                            <a:pt x="536743" y="256347"/>
                            <a:pt x="307524" y="443151"/>
                            <a:pt x="209074" y="450952"/>
                          </a:cubicBezTo>
                          <a:cubicBezTo>
                            <a:pt x="160725" y="454733"/>
                            <a:pt x="74809" y="418605"/>
                            <a:pt x="0" y="380915"/>
                          </a:cubicBezTo>
                          <a:lnTo>
                            <a:pt x="660759" y="0"/>
                          </a:lnTo>
                          <a:cubicBezTo>
                            <a:pt x="704298" y="3181"/>
                            <a:pt x="720404" y="38319"/>
                            <a:pt x="648215" y="124168"/>
                          </a:cubicBezTo>
                          <a:close/>
                        </a:path>
                      </a:pathLst>
                    </a:custGeom>
                    <a:solidFill>
                      <a:srgbClr val="D9EAD3">
                        <a:alpha val="10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</p:grpSp>
            </p:grpSp>
            <p:grpSp>
              <p:nvGrpSpPr>
                <p:cNvPr id="2538" name="Graphic 6">
                  <a:extLst>
                    <a:ext uri="{FF2B5EF4-FFF2-40B4-BE49-F238E27FC236}">
                      <a16:creationId xmlns:a16="http://schemas.microsoft.com/office/drawing/2014/main" id="{36FC19F1-1AF7-49C1-6693-DB594B7850CA}"/>
                    </a:ext>
                  </a:extLst>
                </p:cNvPr>
                <p:cNvGrpSpPr/>
                <p:nvPr/>
              </p:nvGrpSpPr>
              <p:grpSpPr>
                <a:xfrm>
                  <a:off x="5877420" y="3434435"/>
                  <a:ext cx="585396" cy="644788"/>
                  <a:chOff x="5877420" y="3434435"/>
                  <a:chExt cx="585396" cy="644788"/>
                </a:xfrm>
              </p:grpSpPr>
              <p:sp>
                <p:nvSpPr>
                  <p:cNvPr id="2539" name="Freeform: Shape 2538">
                    <a:extLst>
                      <a:ext uri="{FF2B5EF4-FFF2-40B4-BE49-F238E27FC236}">
                        <a16:creationId xmlns:a16="http://schemas.microsoft.com/office/drawing/2014/main" id="{6A5DEB1A-F2D8-0EDC-B7E9-82C3D7F9DC06}"/>
                      </a:ext>
                    </a:extLst>
                  </p:cNvPr>
                  <p:cNvSpPr/>
                  <p:nvPr/>
                </p:nvSpPr>
                <p:spPr>
                  <a:xfrm>
                    <a:off x="5877420" y="3434435"/>
                    <a:ext cx="585396" cy="644788"/>
                  </a:xfrm>
                  <a:custGeom>
                    <a:avLst/>
                    <a:gdLst>
                      <a:gd name="connsiteX0" fmla="*/ 52035 w 585396"/>
                      <a:gd name="connsiteY0" fmla="*/ 406778 h 644788"/>
                      <a:gd name="connsiteX1" fmla="*/ 0 w 585396"/>
                      <a:gd name="connsiteY1" fmla="*/ 580819 h 644788"/>
                      <a:gd name="connsiteX2" fmla="*/ 96250 w 585396"/>
                      <a:gd name="connsiteY2" fmla="*/ 592868 h 644788"/>
                      <a:gd name="connsiteX3" fmla="*/ 103013 w 585396"/>
                      <a:gd name="connsiteY3" fmla="*/ 593582 h 644788"/>
                      <a:gd name="connsiteX4" fmla="*/ 585397 w 585396"/>
                      <a:gd name="connsiteY4" fmla="*/ 644789 h 644788"/>
                      <a:gd name="connsiteX5" fmla="*/ 420634 w 585396"/>
                      <a:gd name="connsiteY5" fmla="*/ 70555 h 644788"/>
                      <a:gd name="connsiteX6" fmla="*/ 218475 w 585396"/>
                      <a:gd name="connsiteY6" fmla="*/ 30350 h 644788"/>
                      <a:gd name="connsiteX7" fmla="*/ 28156 w 585396"/>
                      <a:gd name="connsiteY7" fmla="*/ 287220 h 644788"/>
                      <a:gd name="connsiteX8" fmla="*/ 52035 w 585396"/>
                      <a:gd name="connsiteY8" fmla="*/ 406778 h 644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5396" h="644788">
                        <a:moveTo>
                          <a:pt x="52035" y="406778"/>
                        </a:moveTo>
                        <a:lnTo>
                          <a:pt x="0" y="580819"/>
                        </a:lnTo>
                        <a:cubicBezTo>
                          <a:pt x="0" y="580819"/>
                          <a:pt x="22355" y="583762"/>
                          <a:pt x="96250" y="592868"/>
                        </a:cubicBezTo>
                        <a:lnTo>
                          <a:pt x="103013" y="593582"/>
                        </a:lnTo>
                        <a:lnTo>
                          <a:pt x="585397" y="644789"/>
                        </a:lnTo>
                        <a:cubicBezTo>
                          <a:pt x="585397" y="644789"/>
                          <a:pt x="497738" y="175902"/>
                          <a:pt x="420634" y="70555"/>
                        </a:cubicBezTo>
                        <a:cubicBezTo>
                          <a:pt x="359359" y="-13160"/>
                          <a:pt x="276720" y="-16761"/>
                          <a:pt x="218475" y="30350"/>
                        </a:cubicBezTo>
                        <a:cubicBezTo>
                          <a:pt x="203730" y="42275"/>
                          <a:pt x="58055" y="210973"/>
                          <a:pt x="28156" y="287220"/>
                        </a:cubicBezTo>
                        <a:cubicBezTo>
                          <a:pt x="10763" y="331597"/>
                          <a:pt x="52035" y="406778"/>
                          <a:pt x="52035" y="406778"/>
                        </a:cubicBez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grpSp>
                <p:nvGrpSpPr>
                  <p:cNvPr id="2540" name="Graphic 6">
                    <a:extLst>
                      <a:ext uri="{FF2B5EF4-FFF2-40B4-BE49-F238E27FC236}">
                        <a16:creationId xmlns:a16="http://schemas.microsoft.com/office/drawing/2014/main" id="{AFB42E4B-B591-AEEE-2E3B-6B259AAD5DCC}"/>
                      </a:ext>
                    </a:extLst>
                  </p:cNvPr>
                  <p:cNvGrpSpPr/>
                  <p:nvPr/>
                </p:nvGrpSpPr>
                <p:grpSpPr>
                  <a:xfrm>
                    <a:off x="5952253" y="3824592"/>
                    <a:ext cx="179323" cy="34519"/>
                    <a:chOff x="5952253" y="3824592"/>
                    <a:chExt cx="179323" cy="34519"/>
                  </a:xfrm>
                  <a:solidFill>
                    <a:srgbClr val="263238"/>
                  </a:solidFill>
                </p:grpSpPr>
                <p:sp>
                  <p:nvSpPr>
                    <p:cNvPr id="2541" name="Freeform: Shape 2540">
                      <a:extLst>
                        <a:ext uri="{FF2B5EF4-FFF2-40B4-BE49-F238E27FC236}">
                          <a16:creationId xmlns:a16="http://schemas.microsoft.com/office/drawing/2014/main" id="{915334D9-3DE8-0490-FA50-105092968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2253" y="3824592"/>
                      <a:ext cx="131264" cy="16514"/>
                    </a:xfrm>
                    <a:custGeom>
                      <a:avLst/>
                      <a:gdLst>
                        <a:gd name="connsiteX0" fmla="*/ 130554 w 131264"/>
                        <a:gd name="connsiteY0" fmla="*/ 456 h 16514"/>
                        <a:gd name="connsiteX1" fmla="*/ 65556 w 131264"/>
                        <a:gd name="connsiteY1" fmla="*/ 2819 h 16514"/>
                        <a:gd name="connsiteX2" fmla="*/ 33333 w 131264"/>
                        <a:gd name="connsiteY2" fmla="*/ 8981 h 16514"/>
                        <a:gd name="connsiteX3" fmla="*/ 17283 w 131264"/>
                        <a:gd name="connsiteY3" fmla="*/ 12172 h 16514"/>
                        <a:gd name="connsiteX4" fmla="*/ 452 w 131264"/>
                        <a:gd name="connsiteY4" fmla="*/ 13268 h 16514"/>
                        <a:gd name="connsiteX5" fmla="*/ 300 w 131264"/>
                        <a:gd name="connsiteY5" fmla="*/ 14220 h 16514"/>
                        <a:gd name="connsiteX6" fmla="*/ 15940 w 131264"/>
                        <a:gd name="connsiteY6" fmla="*/ 16478 h 16514"/>
                        <a:gd name="connsiteX7" fmla="*/ 31389 w 131264"/>
                        <a:gd name="connsiteY7" fmla="*/ 15468 h 16514"/>
                        <a:gd name="connsiteX8" fmla="*/ 64203 w 131264"/>
                        <a:gd name="connsiteY8" fmla="*/ 10344 h 16514"/>
                        <a:gd name="connsiteX9" fmla="*/ 130440 w 131264"/>
                        <a:gd name="connsiteY9" fmla="*/ 2676 h 16514"/>
                        <a:gd name="connsiteX10" fmla="*/ 130554 w 131264"/>
                        <a:gd name="connsiteY10" fmla="*/ 456 h 165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31264" h="16514">
                          <a:moveTo>
                            <a:pt x="130554" y="456"/>
                          </a:moveTo>
                          <a:cubicBezTo>
                            <a:pt x="109009" y="-382"/>
                            <a:pt x="87244" y="-315"/>
                            <a:pt x="65556" y="2819"/>
                          </a:cubicBezTo>
                          <a:cubicBezTo>
                            <a:pt x="54764" y="4381"/>
                            <a:pt x="44067" y="6543"/>
                            <a:pt x="33333" y="8981"/>
                          </a:cubicBezTo>
                          <a:cubicBezTo>
                            <a:pt x="27980" y="10201"/>
                            <a:pt x="22646" y="11201"/>
                            <a:pt x="17283" y="12172"/>
                          </a:cubicBezTo>
                          <a:cubicBezTo>
                            <a:pt x="11778" y="13163"/>
                            <a:pt x="5910" y="13963"/>
                            <a:pt x="452" y="13268"/>
                          </a:cubicBezTo>
                          <a:cubicBezTo>
                            <a:pt x="-43" y="13211"/>
                            <a:pt x="-186" y="14125"/>
                            <a:pt x="300" y="14220"/>
                          </a:cubicBezTo>
                          <a:cubicBezTo>
                            <a:pt x="5539" y="15287"/>
                            <a:pt x="10559" y="16297"/>
                            <a:pt x="15940" y="16478"/>
                          </a:cubicBezTo>
                          <a:cubicBezTo>
                            <a:pt x="21045" y="16659"/>
                            <a:pt x="26255" y="16154"/>
                            <a:pt x="31389" y="15468"/>
                          </a:cubicBezTo>
                          <a:cubicBezTo>
                            <a:pt x="42334" y="14020"/>
                            <a:pt x="53259" y="11934"/>
                            <a:pt x="64203" y="10344"/>
                          </a:cubicBezTo>
                          <a:cubicBezTo>
                            <a:pt x="86282" y="7134"/>
                            <a:pt x="108352" y="3924"/>
                            <a:pt x="130440" y="2676"/>
                          </a:cubicBezTo>
                          <a:cubicBezTo>
                            <a:pt x="131460" y="2628"/>
                            <a:pt x="131573" y="495"/>
                            <a:pt x="130554" y="45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42" name="Freeform: Shape 2541">
                      <a:extLst>
                        <a:ext uri="{FF2B5EF4-FFF2-40B4-BE49-F238E27FC236}">
                          <a16:creationId xmlns:a16="http://schemas.microsoft.com/office/drawing/2014/main" id="{B6AD7770-D9F2-A438-22F0-B956A97F7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5261" y="3842535"/>
                      <a:ext cx="106315" cy="16577"/>
                    </a:xfrm>
                    <a:custGeom>
                      <a:avLst/>
                      <a:gdLst>
                        <a:gd name="connsiteX0" fmla="*/ 105762 w 106315"/>
                        <a:gd name="connsiteY0" fmla="*/ 14766 h 16577"/>
                        <a:gd name="connsiteX1" fmla="*/ 53870 w 106315"/>
                        <a:gd name="connsiteY1" fmla="*/ 2784 h 16577"/>
                        <a:gd name="connsiteX2" fmla="*/ 27352 w 106315"/>
                        <a:gd name="connsiteY2" fmla="*/ 336 h 16577"/>
                        <a:gd name="connsiteX3" fmla="*/ 14579 w 106315"/>
                        <a:gd name="connsiteY3" fmla="*/ 2 h 16577"/>
                        <a:gd name="connsiteX4" fmla="*/ 453 w 106315"/>
                        <a:gd name="connsiteY4" fmla="*/ 574 h 16577"/>
                        <a:gd name="connsiteX5" fmla="*/ 301 w 106315"/>
                        <a:gd name="connsiteY5" fmla="*/ 1526 h 16577"/>
                        <a:gd name="connsiteX6" fmla="*/ 13398 w 106315"/>
                        <a:gd name="connsiteY6" fmla="*/ 3603 h 16577"/>
                        <a:gd name="connsiteX7" fmla="*/ 26562 w 106315"/>
                        <a:gd name="connsiteY7" fmla="*/ 5365 h 16577"/>
                        <a:gd name="connsiteX8" fmla="*/ 52898 w 106315"/>
                        <a:gd name="connsiteY8" fmla="*/ 8994 h 16577"/>
                        <a:gd name="connsiteX9" fmla="*/ 105495 w 106315"/>
                        <a:gd name="connsiteY9" fmla="*/ 16566 h 16577"/>
                        <a:gd name="connsiteX10" fmla="*/ 105762 w 106315"/>
                        <a:gd name="connsiteY10" fmla="*/ 14766 h 165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315" h="16577">
                          <a:moveTo>
                            <a:pt x="105762" y="14766"/>
                          </a:moveTo>
                          <a:cubicBezTo>
                            <a:pt x="88817" y="9642"/>
                            <a:pt x="71338" y="5451"/>
                            <a:pt x="53870" y="2784"/>
                          </a:cubicBezTo>
                          <a:cubicBezTo>
                            <a:pt x="45078" y="1440"/>
                            <a:pt x="36258" y="745"/>
                            <a:pt x="27352" y="336"/>
                          </a:cubicBezTo>
                          <a:cubicBezTo>
                            <a:pt x="23104" y="136"/>
                            <a:pt x="18837" y="41"/>
                            <a:pt x="14579" y="2"/>
                          </a:cubicBezTo>
                          <a:cubicBezTo>
                            <a:pt x="9883" y="-45"/>
                            <a:pt x="5130" y="698"/>
                            <a:pt x="453" y="574"/>
                          </a:cubicBezTo>
                          <a:cubicBezTo>
                            <a:pt x="-32" y="564"/>
                            <a:pt x="-194" y="1488"/>
                            <a:pt x="301" y="1526"/>
                          </a:cubicBezTo>
                          <a:cubicBezTo>
                            <a:pt x="4702" y="1812"/>
                            <a:pt x="9026" y="3003"/>
                            <a:pt x="13398" y="3603"/>
                          </a:cubicBezTo>
                          <a:cubicBezTo>
                            <a:pt x="17780" y="4212"/>
                            <a:pt x="22171" y="4765"/>
                            <a:pt x="26562" y="5365"/>
                          </a:cubicBezTo>
                          <a:cubicBezTo>
                            <a:pt x="35344" y="6565"/>
                            <a:pt x="44097" y="7898"/>
                            <a:pt x="52898" y="8994"/>
                          </a:cubicBezTo>
                          <a:cubicBezTo>
                            <a:pt x="70510" y="11194"/>
                            <a:pt x="88007" y="13614"/>
                            <a:pt x="105495" y="16566"/>
                          </a:cubicBezTo>
                          <a:cubicBezTo>
                            <a:pt x="106419" y="16728"/>
                            <a:pt x="106638" y="15033"/>
                            <a:pt x="105762" y="1476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543" name="Graphic 6">
                  <a:extLst>
                    <a:ext uri="{FF2B5EF4-FFF2-40B4-BE49-F238E27FC236}">
                      <a16:creationId xmlns:a16="http://schemas.microsoft.com/office/drawing/2014/main" id="{838E4E65-DE47-1A16-8431-50D44AFD3B8D}"/>
                    </a:ext>
                  </a:extLst>
                </p:cNvPr>
                <p:cNvGrpSpPr/>
                <p:nvPr/>
              </p:nvGrpSpPr>
              <p:grpSpPr>
                <a:xfrm>
                  <a:off x="5993811" y="3024646"/>
                  <a:ext cx="355992" cy="624029"/>
                  <a:chOff x="5993811" y="3024646"/>
                  <a:chExt cx="355992" cy="624029"/>
                </a:xfrm>
              </p:grpSpPr>
              <p:grpSp>
                <p:nvGrpSpPr>
                  <p:cNvPr id="2544" name="Graphic 6">
                    <a:extLst>
                      <a:ext uri="{FF2B5EF4-FFF2-40B4-BE49-F238E27FC236}">
                        <a16:creationId xmlns:a16="http://schemas.microsoft.com/office/drawing/2014/main" id="{660F4241-3CB3-6376-7393-B8010116E555}"/>
                      </a:ext>
                    </a:extLst>
                  </p:cNvPr>
                  <p:cNvGrpSpPr/>
                  <p:nvPr/>
                </p:nvGrpSpPr>
                <p:grpSpPr>
                  <a:xfrm>
                    <a:off x="6002439" y="3024646"/>
                    <a:ext cx="347364" cy="500533"/>
                    <a:chOff x="6002439" y="3024646"/>
                    <a:chExt cx="347364" cy="500533"/>
                  </a:xfrm>
                </p:grpSpPr>
                <p:grpSp>
                  <p:nvGrpSpPr>
                    <p:cNvPr id="2545" name="Graphic 6">
                      <a:extLst>
                        <a:ext uri="{FF2B5EF4-FFF2-40B4-BE49-F238E27FC236}">
                          <a16:creationId xmlns:a16="http://schemas.microsoft.com/office/drawing/2014/main" id="{C0E06904-3FB7-BD30-70F9-4BFCD5C97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05125" y="3280448"/>
                      <a:ext cx="129438" cy="244732"/>
                      <a:chOff x="6105125" y="3280448"/>
                      <a:chExt cx="129438" cy="244732"/>
                    </a:xfrm>
                  </p:grpSpPr>
                  <p:sp>
                    <p:nvSpPr>
                      <p:cNvPr id="2546" name="Freeform: Shape 2545">
                        <a:extLst>
                          <a:ext uri="{FF2B5EF4-FFF2-40B4-BE49-F238E27FC236}">
                            <a16:creationId xmlns:a16="http://schemas.microsoft.com/office/drawing/2014/main" id="{5E346B96-6BB2-FEFA-3B43-1ECC40E8A1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5134" y="3280448"/>
                        <a:ext cx="129429" cy="244732"/>
                      </a:xfrm>
                      <a:custGeom>
                        <a:avLst/>
                        <a:gdLst>
                          <a:gd name="connsiteX0" fmla="*/ 122311 w 129429"/>
                          <a:gd name="connsiteY0" fmla="*/ 181308 h 244732"/>
                          <a:gd name="connsiteX1" fmla="*/ 12288 w 129429"/>
                          <a:gd name="connsiteY1" fmla="*/ 243907 h 244732"/>
                          <a:gd name="connsiteX2" fmla="*/ 8516 w 129429"/>
                          <a:gd name="connsiteY2" fmla="*/ 156191 h 244732"/>
                          <a:gd name="connsiteX3" fmla="*/ 7944 w 129429"/>
                          <a:gd name="connsiteY3" fmla="*/ 149723 h 244732"/>
                          <a:gd name="connsiteX4" fmla="*/ 0 w 129429"/>
                          <a:gd name="connsiteY4" fmla="*/ 59246 h 244732"/>
                          <a:gd name="connsiteX5" fmla="*/ 112033 w 129429"/>
                          <a:gd name="connsiteY5" fmla="*/ 6772 h 244732"/>
                          <a:gd name="connsiteX6" fmla="*/ 128111 w 129429"/>
                          <a:gd name="connsiteY6" fmla="*/ 0 h 244732"/>
                          <a:gd name="connsiteX7" fmla="*/ 129017 w 129429"/>
                          <a:gd name="connsiteY7" fmla="*/ 55912 h 244732"/>
                          <a:gd name="connsiteX8" fmla="*/ 129074 w 129429"/>
                          <a:gd name="connsiteY8" fmla="*/ 60331 h 244732"/>
                          <a:gd name="connsiteX9" fmla="*/ 129207 w 129429"/>
                          <a:gd name="connsiteY9" fmla="*/ 65380 h 244732"/>
                          <a:gd name="connsiteX10" fmla="*/ 129417 w 129429"/>
                          <a:gd name="connsiteY10" fmla="*/ 79458 h 244732"/>
                          <a:gd name="connsiteX11" fmla="*/ 129340 w 129429"/>
                          <a:gd name="connsiteY11" fmla="*/ 90297 h 244732"/>
                          <a:gd name="connsiteX12" fmla="*/ 129178 w 129429"/>
                          <a:gd name="connsiteY12" fmla="*/ 101537 h 244732"/>
                          <a:gd name="connsiteX13" fmla="*/ 122311 w 129429"/>
                          <a:gd name="connsiteY13" fmla="*/ 181308 h 2447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29429" h="244732">
                            <a:moveTo>
                              <a:pt x="122311" y="181308"/>
                            </a:moveTo>
                            <a:cubicBezTo>
                              <a:pt x="118482" y="191414"/>
                              <a:pt x="59665" y="252498"/>
                              <a:pt x="12288" y="243907"/>
                            </a:cubicBezTo>
                            <a:cubicBezTo>
                              <a:pt x="-3143" y="241078"/>
                              <a:pt x="8516" y="156191"/>
                              <a:pt x="8516" y="156191"/>
                            </a:cubicBezTo>
                            <a:lnTo>
                              <a:pt x="7944" y="149723"/>
                            </a:lnTo>
                            <a:lnTo>
                              <a:pt x="0" y="59246"/>
                            </a:lnTo>
                            <a:lnTo>
                              <a:pt x="112033" y="6772"/>
                            </a:lnTo>
                            <a:lnTo>
                              <a:pt x="128111" y="0"/>
                            </a:lnTo>
                            <a:cubicBezTo>
                              <a:pt x="128111" y="0"/>
                              <a:pt x="128654" y="24898"/>
                              <a:pt x="129017" y="55912"/>
                            </a:cubicBezTo>
                            <a:cubicBezTo>
                              <a:pt x="129045" y="57350"/>
                              <a:pt x="129064" y="58788"/>
                              <a:pt x="129074" y="60331"/>
                            </a:cubicBezTo>
                            <a:cubicBezTo>
                              <a:pt x="129140" y="62084"/>
                              <a:pt x="129226" y="63741"/>
                              <a:pt x="129207" y="65380"/>
                            </a:cubicBezTo>
                            <a:cubicBezTo>
                              <a:pt x="129321" y="70009"/>
                              <a:pt x="129417" y="74743"/>
                              <a:pt x="129417" y="79458"/>
                            </a:cubicBezTo>
                            <a:cubicBezTo>
                              <a:pt x="129426" y="83048"/>
                              <a:pt x="129464" y="86535"/>
                              <a:pt x="129340" y="90297"/>
                            </a:cubicBezTo>
                            <a:cubicBezTo>
                              <a:pt x="129311" y="94079"/>
                              <a:pt x="129207" y="97755"/>
                              <a:pt x="129178" y="101537"/>
                            </a:cubicBezTo>
                            <a:cubicBezTo>
                              <a:pt x="128102" y="138799"/>
                              <a:pt x="123873" y="177003"/>
                              <a:pt x="122311" y="181308"/>
                            </a:cubicBezTo>
                            <a:close/>
                          </a:path>
                        </a:pathLst>
                      </a:custGeom>
                      <a:solidFill>
                        <a:srgbClr val="AD635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47" name="Freeform: Shape 2546">
                        <a:extLst>
                          <a:ext uri="{FF2B5EF4-FFF2-40B4-BE49-F238E27FC236}">
                            <a16:creationId xmlns:a16="http://schemas.microsoft.com/office/drawing/2014/main" id="{AEDD49FA-08DA-AF33-2338-A82D0D99C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5125" y="3280448"/>
                        <a:ext cx="129025" cy="149723"/>
                      </a:xfrm>
                      <a:custGeom>
                        <a:avLst/>
                        <a:gdLst>
                          <a:gd name="connsiteX0" fmla="*/ 129026 w 129025"/>
                          <a:gd name="connsiteY0" fmla="*/ 55902 h 149723"/>
                          <a:gd name="connsiteX1" fmla="*/ 7944 w 129025"/>
                          <a:gd name="connsiteY1" fmla="*/ 149723 h 149723"/>
                          <a:gd name="connsiteX2" fmla="*/ 0 w 129025"/>
                          <a:gd name="connsiteY2" fmla="*/ 59246 h 149723"/>
                          <a:gd name="connsiteX3" fmla="*/ 112033 w 129025"/>
                          <a:gd name="connsiteY3" fmla="*/ 6772 h 149723"/>
                          <a:gd name="connsiteX4" fmla="*/ 128111 w 129025"/>
                          <a:gd name="connsiteY4" fmla="*/ 0 h 149723"/>
                          <a:gd name="connsiteX5" fmla="*/ 129026 w 129025"/>
                          <a:gd name="connsiteY5" fmla="*/ 55902 h 1497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29025" h="149723">
                            <a:moveTo>
                              <a:pt x="129026" y="55902"/>
                            </a:moveTo>
                            <a:cubicBezTo>
                              <a:pt x="94536" y="122482"/>
                              <a:pt x="34871" y="143542"/>
                              <a:pt x="7944" y="149723"/>
                            </a:cubicBezTo>
                            <a:lnTo>
                              <a:pt x="0" y="59246"/>
                            </a:lnTo>
                            <a:lnTo>
                              <a:pt x="112033" y="6772"/>
                            </a:lnTo>
                            <a:lnTo>
                              <a:pt x="128111" y="0"/>
                            </a:lnTo>
                            <a:cubicBezTo>
                              <a:pt x="128121" y="-9"/>
                              <a:pt x="128664" y="24889"/>
                              <a:pt x="129026" y="55902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548" name="Graphic 6">
                      <a:extLst>
                        <a:ext uri="{FF2B5EF4-FFF2-40B4-BE49-F238E27FC236}">
                          <a16:creationId xmlns:a16="http://schemas.microsoft.com/office/drawing/2014/main" id="{9A802814-EB8D-C9FB-4BF7-984B08360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02439" y="3024646"/>
                      <a:ext cx="347364" cy="362868"/>
                      <a:chOff x="6002439" y="3024646"/>
                      <a:chExt cx="347364" cy="362868"/>
                    </a:xfrm>
                  </p:grpSpPr>
                  <p:sp>
                    <p:nvSpPr>
                      <p:cNvPr id="2549" name="Freeform: Shape 2548">
                        <a:extLst>
                          <a:ext uri="{FF2B5EF4-FFF2-40B4-BE49-F238E27FC236}">
                            <a16:creationId xmlns:a16="http://schemas.microsoft.com/office/drawing/2014/main" id="{BCDF38D6-F479-9EAF-1CF1-4EC36336D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2439" y="3031544"/>
                        <a:ext cx="334950" cy="355970"/>
                      </a:xfrm>
                      <a:custGeom>
                        <a:avLst/>
                        <a:gdLst>
                          <a:gd name="connsiteX0" fmla="*/ 41364 w 334950"/>
                          <a:gd name="connsiteY0" fmla="*/ 110391 h 355970"/>
                          <a:gd name="connsiteX1" fmla="*/ 54756 w 334950"/>
                          <a:gd name="connsiteY1" fmla="*/ 329809 h 355970"/>
                          <a:gd name="connsiteX2" fmla="*/ 272183 w 334950"/>
                          <a:gd name="connsiteY2" fmla="*/ 276126 h 355970"/>
                          <a:gd name="connsiteX3" fmla="*/ 278555 w 334950"/>
                          <a:gd name="connsiteY3" fmla="*/ 27485 h 355970"/>
                          <a:gd name="connsiteX4" fmla="*/ 41364 w 334950"/>
                          <a:gd name="connsiteY4" fmla="*/ 110391 h 3559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4950" h="355970">
                            <a:moveTo>
                              <a:pt x="41364" y="110391"/>
                            </a:moveTo>
                            <a:cubicBezTo>
                              <a:pt x="-44790" y="244512"/>
                              <a:pt x="25819" y="311263"/>
                              <a:pt x="54756" y="329809"/>
                            </a:cubicBezTo>
                            <a:cubicBezTo>
                              <a:pt x="81026" y="346649"/>
                              <a:pt x="172628" y="400627"/>
                              <a:pt x="272183" y="276126"/>
                            </a:cubicBezTo>
                            <a:cubicBezTo>
                              <a:pt x="371729" y="151625"/>
                              <a:pt x="336610" y="69167"/>
                              <a:pt x="278555" y="27485"/>
                            </a:cubicBezTo>
                            <a:cubicBezTo>
                              <a:pt x="220501" y="-14196"/>
                              <a:pt x="127517" y="-23731"/>
                              <a:pt x="41364" y="110391"/>
                            </a:cubicBezTo>
                            <a:close/>
                          </a:path>
                        </a:pathLst>
                      </a:custGeom>
                      <a:solidFill>
                        <a:srgbClr val="AD635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550" name="Graphic 6">
                        <a:extLst>
                          <a:ext uri="{FF2B5EF4-FFF2-40B4-BE49-F238E27FC236}">
                            <a16:creationId xmlns:a16="http://schemas.microsoft.com/office/drawing/2014/main" id="{248C067E-0082-98DE-FEE4-59D397A7B0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50648" y="3119550"/>
                        <a:ext cx="133782" cy="164172"/>
                        <a:chOff x="6050648" y="3119550"/>
                        <a:chExt cx="133782" cy="164172"/>
                      </a:xfrm>
                    </p:grpSpPr>
                    <p:sp>
                      <p:nvSpPr>
                        <p:cNvPr id="2551" name="Freeform: Shape 2550">
                          <a:extLst>
                            <a:ext uri="{FF2B5EF4-FFF2-40B4-BE49-F238E27FC236}">
                              <a16:creationId xmlns:a16="http://schemas.microsoft.com/office/drawing/2014/main" id="{E502301D-037B-DE9C-6F5B-BFB417F915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76616" y="3119550"/>
                          <a:ext cx="28979" cy="18430"/>
                        </a:xfrm>
                        <a:custGeom>
                          <a:avLst/>
                          <a:gdLst>
                            <a:gd name="connsiteX0" fmla="*/ 3381 w 28979"/>
                            <a:gd name="connsiteY0" fmla="*/ 12203 h 18430"/>
                            <a:gd name="connsiteX1" fmla="*/ 13802 w 28979"/>
                            <a:gd name="connsiteY1" fmla="*/ 16118 h 18430"/>
                            <a:gd name="connsiteX2" fmla="*/ 25184 w 28979"/>
                            <a:gd name="connsiteY2" fmla="*/ 18080 h 18430"/>
                            <a:gd name="connsiteX3" fmla="*/ 28937 w 28979"/>
                            <a:gd name="connsiteY3" fmla="*/ 12174 h 18430"/>
                            <a:gd name="connsiteX4" fmla="*/ 18907 w 28979"/>
                            <a:gd name="connsiteY4" fmla="*/ 1839 h 18430"/>
                            <a:gd name="connsiteX5" fmla="*/ 3886 w 28979"/>
                            <a:gd name="connsiteY5" fmla="*/ 1030 h 18430"/>
                            <a:gd name="connsiteX6" fmla="*/ 3381 w 28979"/>
                            <a:gd name="connsiteY6" fmla="*/ 12203 h 184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8979" h="18430">
                              <a:moveTo>
                                <a:pt x="3381" y="12203"/>
                              </a:moveTo>
                              <a:cubicBezTo>
                                <a:pt x="6801" y="13860"/>
                                <a:pt x="10239" y="14822"/>
                                <a:pt x="13802" y="16118"/>
                              </a:cubicBezTo>
                              <a:cubicBezTo>
                                <a:pt x="17812" y="17575"/>
                                <a:pt x="20860" y="19147"/>
                                <a:pt x="25184" y="18080"/>
                              </a:cubicBezTo>
                              <a:cubicBezTo>
                                <a:pt x="27508" y="17508"/>
                                <a:pt x="29280" y="14479"/>
                                <a:pt x="28937" y="12174"/>
                              </a:cubicBezTo>
                              <a:cubicBezTo>
                                <a:pt x="28137" y="6802"/>
                                <a:pt x="23670" y="3802"/>
                                <a:pt x="18907" y="1839"/>
                              </a:cubicBezTo>
                              <a:cubicBezTo>
                                <a:pt x="13745" y="-285"/>
                                <a:pt x="9220" y="-589"/>
                                <a:pt x="3886" y="1030"/>
                              </a:cubicBezTo>
                              <a:cubicBezTo>
                                <a:pt x="-1286" y="2602"/>
                                <a:pt x="-1133" y="10012"/>
                                <a:pt x="3381" y="1220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52" name="Freeform: Shape 2551">
                          <a:extLst>
                            <a:ext uri="{FF2B5EF4-FFF2-40B4-BE49-F238E27FC236}">
                              <a16:creationId xmlns:a16="http://schemas.microsoft.com/office/drawing/2014/main" id="{32904D6B-643D-DCD8-33F1-CDDD27FF9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9844" y="3164778"/>
                          <a:ext cx="24586" cy="24907"/>
                        </a:xfrm>
                        <a:custGeom>
                          <a:avLst/>
                          <a:gdLst>
                            <a:gd name="connsiteX0" fmla="*/ 14603 w 24586"/>
                            <a:gd name="connsiteY0" fmla="*/ 23611 h 24907"/>
                            <a:gd name="connsiteX1" fmla="*/ 6659 w 24586"/>
                            <a:gd name="connsiteY1" fmla="*/ 15819 h 24907"/>
                            <a:gd name="connsiteX2" fmla="*/ 68 w 24586"/>
                            <a:gd name="connsiteY2" fmla="*/ 6332 h 24907"/>
                            <a:gd name="connsiteX3" fmla="*/ 3840 w 24586"/>
                            <a:gd name="connsiteY3" fmla="*/ 436 h 24907"/>
                            <a:gd name="connsiteX4" fmla="*/ 17442 w 24586"/>
                            <a:gd name="connsiteY4" fmla="*/ 5161 h 24907"/>
                            <a:gd name="connsiteX5" fmla="*/ 24528 w 24586"/>
                            <a:gd name="connsiteY5" fmla="*/ 18429 h 24907"/>
                            <a:gd name="connsiteX6" fmla="*/ 14603 w 24586"/>
                            <a:gd name="connsiteY6" fmla="*/ 23611 h 249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4586" h="24907">
                              <a:moveTo>
                                <a:pt x="14603" y="23611"/>
                              </a:moveTo>
                              <a:cubicBezTo>
                                <a:pt x="11651" y="21210"/>
                                <a:pt x="9326" y="18505"/>
                                <a:pt x="6659" y="15819"/>
                              </a:cubicBezTo>
                              <a:cubicBezTo>
                                <a:pt x="3640" y="12800"/>
                                <a:pt x="925" y="10704"/>
                                <a:pt x="68" y="6332"/>
                              </a:cubicBezTo>
                              <a:cubicBezTo>
                                <a:pt x="-399" y="3989"/>
                                <a:pt x="1601" y="1093"/>
                                <a:pt x="3840" y="436"/>
                              </a:cubicBezTo>
                              <a:cubicBezTo>
                                <a:pt x="9050" y="-1107"/>
                                <a:pt x="13660" y="1674"/>
                                <a:pt x="17442" y="5161"/>
                              </a:cubicBezTo>
                              <a:cubicBezTo>
                                <a:pt x="21537" y="8942"/>
                                <a:pt x="23738" y="12914"/>
                                <a:pt x="24528" y="18429"/>
                              </a:cubicBezTo>
                              <a:cubicBezTo>
                                <a:pt x="25281" y="23782"/>
                                <a:pt x="18499" y="26782"/>
                                <a:pt x="14603" y="2361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2553" name="Graphic 6">
                          <a:extLst>
                            <a:ext uri="{FF2B5EF4-FFF2-40B4-BE49-F238E27FC236}">
                              <a16:creationId xmlns:a16="http://schemas.microsoft.com/office/drawing/2014/main" id="{4BD91770-E6BD-951B-D7CE-C3D8506ACA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26996" y="3197283"/>
                          <a:ext cx="48281" cy="35223"/>
                          <a:chOff x="6126996" y="3197283"/>
                          <a:chExt cx="48281" cy="35223"/>
                        </a:xfrm>
                        <a:solidFill>
                          <a:srgbClr val="263238"/>
                        </a:solidFill>
                      </p:grpSpPr>
                      <p:grpSp>
                        <p:nvGrpSpPr>
                          <p:cNvPr id="2554" name="Graphic 6">
                            <a:extLst>
                              <a:ext uri="{FF2B5EF4-FFF2-40B4-BE49-F238E27FC236}">
                                <a16:creationId xmlns:a16="http://schemas.microsoft.com/office/drawing/2014/main" id="{662B099A-52CD-B8AC-4F13-BBA7FE0A7C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26996" y="3197283"/>
                            <a:ext cx="31139" cy="35223"/>
                            <a:chOff x="6126996" y="3197283"/>
                            <a:chExt cx="31139" cy="35223"/>
                          </a:xfrm>
                          <a:solidFill>
                            <a:srgbClr val="263238"/>
                          </a:solidFill>
                        </p:grpSpPr>
                        <p:sp>
                          <p:nvSpPr>
                            <p:cNvPr id="2555" name="Freeform: Shape 2554">
                              <a:extLst>
                                <a:ext uri="{FF2B5EF4-FFF2-40B4-BE49-F238E27FC236}">
                                  <a16:creationId xmlns:a16="http://schemas.microsoft.com/office/drawing/2014/main" id="{DF05E7B3-B153-4717-1B52-1A37DCE464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26996" y="3202106"/>
                              <a:ext cx="11318" cy="30400"/>
                            </a:xfrm>
                            <a:custGeom>
                              <a:avLst/>
                              <a:gdLst>
                                <a:gd name="connsiteX0" fmla="*/ 11028 w 11318"/>
                                <a:gd name="connsiteY0" fmla="*/ 46 h 30400"/>
                                <a:gd name="connsiteX1" fmla="*/ 11152 w 11318"/>
                                <a:gd name="connsiteY1" fmla="*/ 1322 h 30400"/>
                                <a:gd name="connsiteX2" fmla="*/ 4237 w 11318"/>
                                <a:gd name="connsiteY2" fmla="*/ 29878 h 30400"/>
                                <a:gd name="connsiteX3" fmla="*/ 3808 w 11318"/>
                                <a:gd name="connsiteY3" fmla="*/ 30326 h 30400"/>
                                <a:gd name="connsiteX4" fmla="*/ 11028 w 11318"/>
                                <a:gd name="connsiteY4" fmla="*/ 46 h 30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18" h="30400">
                                  <a:moveTo>
                                    <a:pt x="11028" y="46"/>
                                  </a:moveTo>
                                  <a:cubicBezTo>
                                    <a:pt x="11343" y="-249"/>
                                    <a:pt x="11428" y="970"/>
                                    <a:pt x="11152" y="1322"/>
                                  </a:cubicBezTo>
                                  <a:cubicBezTo>
                                    <a:pt x="4475" y="10028"/>
                                    <a:pt x="-1707" y="21134"/>
                                    <a:pt x="4237" y="29878"/>
                                  </a:cubicBezTo>
                                  <a:cubicBezTo>
                                    <a:pt x="4418" y="30145"/>
                                    <a:pt x="4075" y="30573"/>
                                    <a:pt x="3808" y="30326"/>
                                  </a:cubicBezTo>
                                  <a:cubicBezTo>
                                    <a:pt x="-5050" y="21886"/>
                                    <a:pt x="3303" y="7227"/>
                                    <a:pt x="11028" y="46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263238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2556" name="Freeform: Shape 2555">
                              <a:extLst>
                                <a:ext uri="{FF2B5EF4-FFF2-40B4-BE49-F238E27FC236}">
                                  <a16:creationId xmlns:a16="http://schemas.microsoft.com/office/drawing/2014/main" id="{F86876D7-C8C2-C5C2-3CCF-78BFF7F850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29543" y="3197283"/>
                              <a:ext cx="28591" cy="33033"/>
                            </a:xfrm>
                            <a:custGeom>
                              <a:avLst/>
                              <a:gdLst>
                                <a:gd name="connsiteX0" fmla="*/ 23111 w 28591"/>
                                <a:gd name="connsiteY0" fmla="*/ 1269 h 33033"/>
                                <a:gd name="connsiteX1" fmla="*/ 4728 w 28591"/>
                                <a:gd name="connsiteY1" fmla="*/ 31511 h 33033"/>
                                <a:gd name="connsiteX2" fmla="*/ 23111 w 28591"/>
                                <a:gd name="connsiteY2" fmla="*/ 1269 h 3303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</a:cxnLst>
                              <a:rect l="l" t="t" r="r" b="b"/>
                              <a:pathLst>
                                <a:path w="28591" h="33033">
                                  <a:moveTo>
                                    <a:pt x="23111" y="1269"/>
                                  </a:moveTo>
                                  <a:cubicBezTo>
                                    <a:pt x="38237" y="10460"/>
                                    <a:pt x="18729" y="40026"/>
                                    <a:pt x="4728" y="31511"/>
                                  </a:cubicBezTo>
                                  <a:cubicBezTo>
                                    <a:pt x="-9055" y="23129"/>
                                    <a:pt x="10442" y="-6437"/>
                                    <a:pt x="23111" y="1269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263238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2557" name="Freeform: Shape 2556">
                            <a:extLst>
                              <a:ext uri="{FF2B5EF4-FFF2-40B4-BE49-F238E27FC236}">
                                <a16:creationId xmlns:a16="http://schemas.microsoft.com/office/drawing/2014/main" id="{D1DA7D0B-806A-4E51-5747-C8BF8D0255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53214" y="3203276"/>
                            <a:ext cx="22063" cy="19702"/>
                          </a:xfrm>
                          <a:custGeom>
                            <a:avLst/>
                            <a:gdLst>
                              <a:gd name="connsiteX0" fmla="*/ 4222 w 22063"/>
                              <a:gd name="connsiteY0" fmla="*/ 667 h 19702"/>
                              <a:gd name="connsiteX1" fmla="*/ 9194 w 22063"/>
                              <a:gd name="connsiteY1" fmla="*/ 11021 h 19702"/>
                              <a:gd name="connsiteX2" fmla="*/ 21643 w 22063"/>
                              <a:gd name="connsiteY2" fmla="*/ 11030 h 19702"/>
                              <a:gd name="connsiteX3" fmla="*/ 21919 w 22063"/>
                              <a:gd name="connsiteY3" fmla="*/ 11706 h 19702"/>
                              <a:gd name="connsiteX4" fmla="*/ 5632 w 22063"/>
                              <a:gd name="connsiteY4" fmla="*/ 18641 h 19702"/>
                              <a:gd name="connsiteX5" fmla="*/ 1250 w 22063"/>
                              <a:gd name="connsiteY5" fmla="*/ 1486 h 19702"/>
                              <a:gd name="connsiteX6" fmla="*/ 4222 w 22063"/>
                              <a:gd name="connsiteY6" fmla="*/ 667 h 1970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063" h="19702">
                                <a:moveTo>
                                  <a:pt x="4222" y="667"/>
                                </a:moveTo>
                                <a:cubicBezTo>
                                  <a:pt x="5698" y="4039"/>
                                  <a:pt x="6280" y="8658"/>
                                  <a:pt x="9194" y="11021"/>
                                </a:cubicBezTo>
                                <a:cubicBezTo>
                                  <a:pt x="12566" y="13754"/>
                                  <a:pt x="17328" y="12449"/>
                                  <a:pt x="21643" y="11030"/>
                                </a:cubicBezTo>
                                <a:cubicBezTo>
                                  <a:pt x="22091" y="10878"/>
                                  <a:pt x="22177" y="11306"/>
                                  <a:pt x="21919" y="11706"/>
                                </a:cubicBezTo>
                                <a:cubicBezTo>
                                  <a:pt x="18262" y="17431"/>
                                  <a:pt x="12252" y="21803"/>
                                  <a:pt x="5632" y="18641"/>
                                </a:cubicBezTo>
                                <a:cubicBezTo>
                                  <a:pt x="-416" y="15754"/>
                                  <a:pt x="-1093" y="8115"/>
                                  <a:pt x="1250" y="1486"/>
                                </a:cubicBezTo>
                                <a:cubicBezTo>
                                  <a:pt x="1679" y="257"/>
                                  <a:pt x="3622" y="-695"/>
                                  <a:pt x="4222" y="66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grpSp>
                      <p:nvGrpSpPr>
                        <p:cNvPr id="2558" name="Graphic 6">
                          <a:extLst>
                            <a:ext uri="{FF2B5EF4-FFF2-40B4-BE49-F238E27FC236}">
                              <a16:creationId xmlns:a16="http://schemas.microsoft.com/office/drawing/2014/main" id="{6F295785-362C-7E90-13FC-334B391821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8415" y="3134552"/>
                          <a:ext cx="29992" cy="48297"/>
                          <a:chOff x="6058415" y="3134552"/>
                          <a:chExt cx="29992" cy="48297"/>
                        </a:xfrm>
                        <a:solidFill>
                          <a:srgbClr val="263238"/>
                        </a:solidFill>
                      </p:grpSpPr>
                      <p:grpSp>
                        <p:nvGrpSpPr>
                          <p:cNvPr id="2559" name="Graphic 6">
                            <a:extLst>
                              <a:ext uri="{FF2B5EF4-FFF2-40B4-BE49-F238E27FC236}">
                                <a16:creationId xmlns:a16="http://schemas.microsoft.com/office/drawing/2014/main" id="{ABBC2D9A-EACC-59F4-BEC6-086D8B48DC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59603" y="3146262"/>
                            <a:ext cx="28804" cy="36586"/>
                            <a:chOff x="6059603" y="3146262"/>
                            <a:chExt cx="28804" cy="36586"/>
                          </a:xfrm>
                          <a:solidFill>
                            <a:srgbClr val="263238"/>
                          </a:solidFill>
                        </p:grpSpPr>
                        <p:sp>
                          <p:nvSpPr>
                            <p:cNvPr id="2560" name="Freeform: Shape 2559">
                              <a:extLst>
                                <a:ext uri="{FF2B5EF4-FFF2-40B4-BE49-F238E27FC236}">
                                  <a16:creationId xmlns:a16="http://schemas.microsoft.com/office/drawing/2014/main" id="{A59D4E04-8EFE-B85D-63DD-02586E7D06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61918" y="3163115"/>
                              <a:ext cx="25168" cy="19734"/>
                            </a:xfrm>
                            <a:custGeom>
                              <a:avLst/>
                              <a:gdLst>
                                <a:gd name="connsiteX0" fmla="*/ 25156 w 25168"/>
                                <a:gd name="connsiteY0" fmla="*/ 166 h 19734"/>
                                <a:gd name="connsiteX1" fmla="*/ 23928 w 25168"/>
                                <a:gd name="connsiteY1" fmla="*/ 557 h 19734"/>
                                <a:gd name="connsiteX2" fmla="*/ 401 w 25168"/>
                                <a:gd name="connsiteY2" fmla="*/ 18159 h 19734"/>
                                <a:gd name="connsiteX3" fmla="*/ 163 w 25168"/>
                                <a:gd name="connsiteY3" fmla="*/ 18730 h 19734"/>
                                <a:gd name="connsiteX4" fmla="*/ 25156 w 25168"/>
                                <a:gd name="connsiteY4" fmla="*/ 166 h 1973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5168" h="19734">
                                  <a:moveTo>
                                    <a:pt x="25156" y="166"/>
                                  </a:moveTo>
                                  <a:cubicBezTo>
                                    <a:pt x="25299" y="-234"/>
                                    <a:pt x="24146" y="166"/>
                                    <a:pt x="23928" y="557"/>
                                  </a:cubicBezTo>
                                  <a:cubicBezTo>
                                    <a:pt x="18546" y="10129"/>
                                    <a:pt x="10773" y="20178"/>
                                    <a:pt x="401" y="18159"/>
                                  </a:cubicBezTo>
                                  <a:cubicBezTo>
                                    <a:pt x="77" y="18092"/>
                                    <a:pt x="-180" y="18578"/>
                                    <a:pt x="163" y="18730"/>
                                  </a:cubicBezTo>
                                  <a:cubicBezTo>
                                    <a:pt x="11412" y="23531"/>
                                    <a:pt x="21594" y="10091"/>
                                    <a:pt x="25156" y="166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263238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2561" name="Freeform: Shape 2560">
                              <a:extLst>
                                <a:ext uri="{FF2B5EF4-FFF2-40B4-BE49-F238E27FC236}">
                                  <a16:creationId xmlns:a16="http://schemas.microsoft.com/office/drawing/2014/main" id="{91A881B8-9F46-C510-06C5-8B54B9F21A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59603" y="3146262"/>
                              <a:ext cx="28804" cy="32767"/>
                            </a:xfrm>
                            <a:custGeom>
                              <a:avLst/>
                              <a:gdLst>
                                <a:gd name="connsiteX0" fmla="*/ 25014 w 28804"/>
                                <a:gd name="connsiteY0" fmla="*/ 2140 h 32767"/>
                                <a:gd name="connsiteX1" fmla="*/ 4459 w 28804"/>
                                <a:gd name="connsiteY1" fmla="*/ 30953 h 32767"/>
                                <a:gd name="connsiteX2" fmla="*/ 25014 w 28804"/>
                                <a:gd name="connsiteY2" fmla="*/ 2140 h 3276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</a:cxnLst>
                              <a:rect l="l" t="t" r="r" b="b"/>
                              <a:pathLst>
                                <a:path w="28804" h="32767">
                                  <a:moveTo>
                                    <a:pt x="25014" y="2140"/>
                                  </a:moveTo>
                                  <a:cubicBezTo>
                                    <a:pt x="10613" y="-8137"/>
                                    <a:pt x="-8885" y="21428"/>
                                    <a:pt x="4459" y="30953"/>
                                  </a:cubicBezTo>
                                  <a:cubicBezTo>
                                    <a:pt x="17594" y="40326"/>
                                    <a:pt x="37092" y="10760"/>
                                    <a:pt x="25014" y="214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263238"/>
                            </a:soli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  <p:sp>
                        <p:nvSpPr>
                          <p:cNvPr id="2562" name="Freeform: Shape 2561">
                            <a:extLst>
                              <a:ext uri="{FF2B5EF4-FFF2-40B4-BE49-F238E27FC236}">
                                <a16:creationId xmlns:a16="http://schemas.microsoft.com/office/drawing/2014/main" id="{5ED5AA77-263C-8ACA-086D-5BE4FB97ED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8415" y="3134552"/>
                            <a:ext cx="19706" cy="19845"/>
                          </a:xfrm>
                          <a:custGeom>
                            <a:avLst/>
                            <a:gdLst>
                              <a:gd name="connsiteX0" fmla="*/ 18763 w 19706"/>
                              <a:gd name="connsiteY0" fmla="*/ 11736 h 19845"/>
                              <a:gd name="connsiteX1" fmla="*/ 8295 w 19706"/>
                              <a:gd name="connsiteY1" fmla="*/ 11431 h 19845"/>
                              <a:gd name="connsiteX2" fmla="*/ 4590 w 19706"/>
                              <a:gd name="connsiteY2" fmla="*/ 306 h 19845"/>
                              <a:gd name="connsiteX3" fmla="*/ 3924 w 19706"/>
                              <a:gd name="connsiteY3" fmla="*/ 325 h 19845"/>
                              <a:gd name="connsiteX4" fmla="*/ 2742 w 19706"/>
                              <a:gd name="connsiteY4" fmla="*/ 17651 h 19845"/>
                              <a:gd name="connsiteX5" fmla="*/ 18935 w 19706"/>
                              <a:gd name="connsiteY5" fmla="*/ 14717 h 19845"/>
                              <a:gd name="connsiteX6" fmla="*/ 18763 w 19706"/>
                              <a:gd name="connsiteY6" fmla="*/ 11736 h 19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9706" h="19845">
                                <a:moveTo>
                                  <a:pt x="18763" y="11736"/>
                                </a:moveTo>
                                <a:cubicBezTo>
                                  <a:pt x="15391" y="11765"/>
                                  <a:pt x="11210" y="13089"/>
                                  <a:pt x="8295" y="11431"/>
                                </a:cubicBezTo>
                                <a:cubicBezTo>
                                  <a:pt x="4923" y="9507"/>
                                  <a:pt x="4638" y="4735"/>
                                  <a:pt x="4590" y="306"/>
                                </a:cubicBezTo>
                                <a:cubicBezTo>
                                  <a:pt x="4580" y="-151"/>
                                  <a:pt x="4190" y="-56"/>
                                  <a:pt x="3924" y="325"/>
                                </a:cubicBezTo>
                                <a:cubicBezTo>
                                  <a:pt x="37" y="5878"/>
                                  <a:pt x="-1973" y="12993"/>
                                  <a:pt x="2742" y="17651"/>
                                </a:cubicBezTo>
                                <a:cubicBezTo>
                                  <a:pt x="7038" y="21909"/>
                                  <a:pt x="13877" y="19451"/>
                                  <a:pt x="18935" y="14717"/>
                                </a:cubicBezTo>
                                <a:cubicBezTo>
                                  <a:pt x="19868" y="13832"/>
                                  <a:pt x="20116" y="11717"/>
                                  <a:pt x="18763" y="117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2563" name="Freeform: Shape 2562">
                          <a:extLst>
                            <a:ext uri="{FF2B5EF4-FFF2-40B4-BE49-F238E27FC236}">
                              <a16:creationId xmlns:a16="http://schemas.microsoft.com/office/drawing/2014/main" id="{0F136484-393E-CB3D-5D84-172B6DBD7C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4717" y="3270842"/>
                          <a:ext cx="21692" cy="12880"/>
                        </a:xfrm>
                        <a:custGeom>
                          <a:avLst/>
                          <a:gdLst>
                            <a:gd name="connsiteX0" fmla="*/ 20853 w 21692"/>
                            <a:gd name="connsiteY0" fmla="*/ 7120 h 12880"/>
                            <a:gd name="connsiteX1" fmla="*/ 9660 w 21692"/>
                            <a:gd name="connsiteY1" fmla="*/ 8282 h 12880"/>
                            <a:gd name="connsiteX2" fmla="*/ 688 w 21692"/>
                            <a:gd name="connsiteY2" fmla="*/ 148 h 12880"/>
                            <a:gd name="connsiteX3" fmla="*/ 2 w 21692"/>
                            <a:gd name="connsiteY3" fmla="*/ 405 h 12880"/>
                            <a:gd name="connsiteX4" fmla="*/ 9289 w 21692"/>
                            <a:gd name="connsiteY4" fmla="*/ 12368 h 12880"/>
                            <a:gd name="connsiteX5" fmla="*/ 21538 w 21692"/>
                            <a:gd name="connsiteY5" fmla="*/ 8063 h 12880"/>
                            <a:gd name="connsiteX6" fmla="*/ 20853 w 21692"/>
                            <a:gd name="connsiteY6" fmla="*/ 7120 h 128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1692" h="12880">
                              <a:moveTo>
                                <a:pt x="20853" y="7120"/>
                              </a:moveTo>
                              <a:cubicBezTo>
                                <a:pt x="17309" y="8091"/>
                                <a:pt x="13299" y="9920"/>
                                <a:pt x="9660" y="8282"/>
                              </a:cubicBezTo>
                              <a:cubicBezTo>
                                <a:pt x="6165" y="6710"/>
                                <a:pt x="3088" y="3034"/>
                                <a:pt x="688" y="148"/>
                              </a:cubicBezTo>
                              <a:cubicBezTo>
                                <a:pt x="450" y="-138"/>
                                <a:pt x="-36" y="14"/>
                                <a:pt x="2" y="405"/>
                              </a:cubicBezTo>
                              <a:cubicBezTo>
                                <a:pt x="450" y="5462"/>
                                <a:pt x="4412" y="10682"/>
                                <a:pt x="9289" y="12368"/>
                              </a:cubicBezTo>
                              <a:cubicBezTo>
                                <a:pt x="14051" y="14016"/>
                                <a:pt x="18281" y="11454"/>
                                <a:pt x="21538" y="8063"/>
                              </a:cubicBezTo>
                              <a:cubicBezTo>
                                <a:pt x="21986" y="7596"/>
                                <a:pt x="21367" y="6977"/>
                                <a:pt x="20853" y="712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64" name="Freeform: Shape 2563">
                          <a:extLst>
                            <a:ext uri="{FF2B5EF4-FFF2-40B4-BE49-F238E27FC236}">
                              <a16:creationId xmlns:a16="http://schemas.microsoft.com/office/drawing/2014/main" id="{79B9F141-C0A0-E54E-C0F5-A957FE0890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0648" y="3131875"/>
                          <a:ext cx="78790" cy="120623"/>
                        </a:xfrm>
                        <a:custGeom>
                          <a:avLst/>
                          <a:gdLst>
                            <a:gd name="connsiteX0" fmla="*/ 17319 w 78790"/>
                            <a:gd name="connsiteY0" fmla="*/ 88070 h 120623"/>
                            <a:gd name="connsiteX1" fmla="*/ 2527 w 78790"/>
                            <a:gd name="connsiteY1" fmla="*/ 107244 h 120623"/>
                            <a:gd name="connsiteX2" fmla="*/ 5680 w 78790"/>
                            <a:gd name="connsiteY2" fmla="*/ 110682 h 120623"/>
                            <a:gd name="connsiteX3" fmla="*/ 5928 w 78790"/>
                            <a:gd name="connsiteY3" fmla="*/ 110854 h 120623"/>
                            <a:gd name="connsiteX4" fmla="*/ 43427 w 78790"/>
                            <a:gd name="connsiteY4" fmla="*/ 118312 h 120623"/>
                            <a:gd name="connsiteX5" fmla="*/ 43027 w 78790"/>
                            <a:gd name="connsiteY5" fmla="*/ 116787 h 120623"/>
                            <a:gd name="connsiteX6" fmla="*/ 9528 w 78790"/>
                            <a:gd name="connsiteY6" fmla="*/ 106996 h 120623"/>
                            <a:gd name="connsiteX7" fmla="*/ 27530 w 78790"/>
                            <a:gd name="connsiteY7" fmla="*/ 85222 h 120623"/>
                            <a:gd name="connsiteX8" fmla="*/ 10566 w 78790"/>
                            <a:gd name="connsiteY8" fmla="*/ 79212 h 120623"/>
                            <a:gd name="connsiteX9" fmla="*/ 78574 w 78790"/>
                            <a:gd name="connsiteY9" fmla="*/ 1716 h 120623"/>
                            <a:gd name="connsiteX10" fmla="*/ 77136 w 78790"/>
                            <a:gd name="connsiteY10" fmla="*/ 221 h 120623"/>
                            <a:gd name="connsiteX11" fmla="*/ 336 w 78790"/>
                            <a:gd name="connsiteY11" fmla="*/ 80574 h 120623"/>
                            <a:gd name="connsiteX12" fmla="*/ 17319 w 78790"/>
                            <a:gd name="connsiteY12" fmla="*/ 88070 h 1206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8790" h="120623">
                              <a:moveTo>
                                <a:pt x="17319" y="88070"/>
                              </a:moveTo>
                              <a:cubicBezTo>
                                <a:pt x="17319" y="88070"/>
                                <a:pt x="6651" y="100709"/>
                                <a:pt x="2527" y="107244"/>
                              </a:cubicBezTo>
                              <a:cubicBezTo>
                                <a:pt x="2146" y="107853"/>
                                <a:pt x="3546" y="109149"/>
                                <a:pt x="5680" y="110682"/>
                              </a:cubicBezTo>
                              <a:cubicBezTo>
                                <a:pt x="5765" y="110777"/>
                                <a:pt x="5794" y="110863"/>
                                <a:pt x="5928" y="110854"/>
                              </a:cubicBezTo>
                              <a:cubicBezTo>
                                <a:pt x="16329" y="119940"/>
                                <a:pt x="30464" y="123303"/>
                                <a:pt x="43427" y="118312"/>
                              </a:cubicBezTo>
                              <a:cubicBezTo>
                                <a:pt x="44285" y="117959"/>
                                <a:pt x="43875" y="116759"/>
                                <a:pt x="43027" y="116787"/>
                              </a:cubicBezTo>
                              <a:cubicBezTo>
                                <a:pt x="30416" y="117673"/>
                                <a:pt x="19862" y="113292"/>
                                <a:pt x="9528" y="106996"/>
                              </a:cubicBezTo>
                              <a:cubicBezTo>
                                <a:pt x="10204" y="104891"/>
                                <a:pt x="28511" y="85955"/>
                                <a:pt x="27530" y="85222"/>
                              </a:cubicBezTo>
                              <a:cubicBezTo>
                                <a:pt x="24149" y="82660"/>
                                <a:pt x="15576" y="80650"/>
                                <a:pt x="10566" y="79212"/>
                              </a:cubicBezTo>
                              <a:cubicBezTo>
                                <a:pt x="32016" y="52227"/>
                                <a:pt x="57620" y="28910"/>
                                <a:pt x="78574" y="1716"/>
                              </a:cubicBezTo>
                              <a:cubicBezTo>
                                <a:pt x="79308" y="735"/>
                                <a:pt x="78013" y="-513"/>
                                <a:pt x="77136" y="221"/>
                              </a:cubicBezTo>
                              <a:cubicBezTo>
                                <a:pt x="48571" y="22766"/>
                                <a:pt x="23206" y="53275"/>
                                <a:pt x="336" y="80574"/>
                              </a:cubicBezTo>
                              <a:cubicBezTo>
                                <a:pt x="-2550" y="83936"/>
                                <a:pt x="14004" y="87527"/>
                                <a:pt x="17319" y="880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2565" name="Graphic 6">
                          <a:extLst>
                            <a:ext uri="{FF2B5EF4-FFF2-40B4-BE49-F238E27FC236}">
                              <a16:creationId xmlns:a16="http://schemas.microsoft.com/office/drawing/2014/main" id="{D5A6520A-9789-D43A-695B-59AED1F441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58509" y="3240547"/>
                          <a:ext cx="34899" cy="30182"/>
                          <a:chOff x="6058509" y="3240547"/>
                          <a:chExt cx="34899" cy="30182"/>
                        </a:xfrm>
                      </p:grpSpPr>
                      <p:sp>
                        <p:nvSpPr>
                          <p:cNvPr id="2566" name="Freeform: Shape 2565">
                            <a:extLst>
                              <a:ext uri="{FF2B5EF4-FFF2-40B4-BE49-F238E27FC236}">
                                <a16:creationId xmlns:a16="http://schemas.microsoft.com/office/drawing/2014/main" id="{3A5BB313-F221-9356-9245-91978B86E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8509" y="3240547"/>
                            <a:ext cx="34899" cy="30182"/>
                          </a:xfrm>
                          <a:custGeom>
                            <a:avLst/>
                            <a:gdLst>
                              <a:gd name="connsiteX0" fmla="*/ 0 w 34899"/>
                              <a:gd name="connsiteY0" fmla="*/ 0 h 30182"/>
                              <a:gd name="connsiteX1" fmla="*/ 6401 w 34899"/>
                              <a:gd name="connsiteY1" fmla="*/ 21603 h 30182"/>
                              <a:gd name="connsiteX2" fmla="*/ 15830 w 34899"/>
                              <a:gd name="connsiteY2" fmla="*/ 29308 h 30182"/>
                              <a:gd name="connsiteX3" fmla="*/ 31928 w 34899"/>
                              <a:gd name="connsiteY3" fmla="*/ 19593 h 30182"/>
                              <a:gd name="connsiteX4" fmla="*/ 34900 w 34899"/>
                              <a:gd name="connsiteY4" fmla="*/ 8715 h 30182"/>
                              <a:gd name="connsiteX5" fmla="*/ 0 w 34899"/>
                              <a:gd name="connsiteY5" fmla="*/ 0 h 301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4899" h="30182">
                                <a:moveTo>
                                  <a:pt x="0" y="0"/>
                                </a:moveTo>
                                <a:cubicBezTo>
                                  <a:pt x="0" y="0"/>
                                  <a:pt x="181" y="12621"/>
                                  <a:pt x="6401" y="21603"/>
                                </a:cubicBezTo>
                                <a:cubicBezTo>
                                  <a:pt x="8687" y="24917"/>
                                  <a:pt x="11687" y="27737"/>
                                  <a:pt x="15830" y="29308"/>
                                </a:cubicBezTo>
                                <a:cubicBezTo>
                                  <a:pt x="24317" y="32566"/>
                                  <a:pt x="29203" y="26137"/>
                                  <a:pt x="31928" y="19593"/>
                                </a:cubicBezTo>
                                <a:cubicBezTo>
                                  <a:pt x="34175" y="14221"/>
                                  <a:pt x="34900" y="8715"/>
                                  <a:pt x="34900" y="8715"/>
                                </a:cubicBezTo>
                                <a:cubicBezTo>
                                  <a:pt x="34900" y="8715"/>
                                  <a:pt x="17459" y="1098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323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2567" name="Freeform: Shape 2566">
                            <a:extLst>
                              <a:ext uri="{FF2B5EF4-FFF2-40B4-BE49-F238E27FC236}">
                                <a16:creationId xmlns:a16="http://schemas.microsoft.com/office/drawing/2014/main" id="{1412E6E4-3994-57D1-907C-A37B1E0AE3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4910" y="3256737"/>
                            <a:ext cx="25526" cy="13992"/>
                          </a:xfrm>
                          <a:custGeom>
                            <a:avLst/>
                            <a:gdLst>
                              <a:gd name="connsiteX0" fmla="*/ 0 w 25526"/>
                              <a:gd name="connsiteY0" fmla="*/ 5413 h 13992"/>
                              <a:gd name="connsiteX1" fmla="*/ 9430 w 25526"/>
                              <a:gd name="connsiteY1" fmla="*/ 13118 h 13992"/>
                              <a:gd name="connsiteX2" fmla="*/ 25527 w 25526"/>
                              <a:gd name="connsiteY2" fmla="*/ 3403 h 13992"/>
                              <a:gd name="connsiteX3" fmla="*/ 0 w 25526"/>
                              <a:gd name="connsiteY3" fmla="*/ 5413 h 139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5526" h="13992">
                                <a:moveTo>
                                  <a:pt x="0" y="5413"/>
                                </a:moveTo>
                                <a:cubicBezTo>
                                  <a:pt x="2286" y="8727"/>
                                  <a:pt x="5286" y="11547"/>
                                  <a:pt x="9430" y="13118"/>
                                </a:cubicBezTo>
                                <a:cubicBezTo>
                                  <a:pt x="17916" y="16376"/>
                                  <a:pt x="22803" y="9947"/>
                                  <a:pt x="25527" y="3403"/>
                                </a:cubicBezTo>
                                <a:cubicBezTo>
                                  <a:pt x="17307" y="-1312"/>
                                  <a:pt x="6001" y="-1560"/>
                                  <a:pt x="0" y="541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9CB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</p:grpSp>
                  <p:grpSp>
                    <p:nvGrpSpPr>
                      <p:cNvPr id="2568" name="Graphic 6">
                        <a:extLst>
                          <a:ext uri="{FF2B5EF4-FFF2-40B4-BE49-F238E27FC236}">
                            <a16:creationId xmlns:a16="http://schemas.microsoft.com/office/drawing/2014/main" id="{25925534-0087-ED2A-30F1-1C3303F3B3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72987" y="3024646"/>
                        <a:ext cx="276816" cy="285847"/>
                        <a:chOff x="6072987" y="3024646"/>
                        <a:chExt cx="276816" cy="285847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569" name="Freeform: Shape 2568">
                          <a:extLst>
                            <a:ext uri="{FF2B5EF4-FFF2-40B4-BE49-F238E27FC236}">
                              <a16:creationId xmlns:a16="http://schemas.microsoft.com/office/drawing/2014/main" id="{9268E620-6EB1-8B66-AED3-1BAD46714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72987" y="3024646"/>
                          <a:ext cx="276816" cy="285847"/>
                        </a:xfrm>
                        <a:custGeom>
                          <a:avLst/>
                          <a:gdLst>
                            <a:gd name="connsiteX0" fmla="*/ 183366 w 276816"/>
                            <a:gd name="connsiteY0" fmla="*/ 285167 h 285847"/>
                            <a:gd name="connsiteX1" fmla="*/ 182176 w 276816"/>
                            <a:gd name="connsiteY1" fmla="*/ 210939 h 285847"/>
                            <a:gd name="connsiteX2" fmla="*/ 123187 w 276816"/>
                            <a:gd name="connsiteY2" fmla="*/ 35508 h 285847"/>
                            <a:gd name="connsiteX3" fmla="*/ 0 w 276816"/>
                            <a:gd name="connsiteY3" fmla="*/ 75789 h 285847"/>
                            <a:gd name="connsiteX4" fmla="*/ 147685 w 276816"/>
                            <a:gd name="connsiteY4" fmla="*/ 3999 h 285847"/>
                            <a:gd name="connsiteX5" fmla="*/ 275758 w 276816"/>
                            <a:gd name="connsiteY5" fmla="*/ 130243 h 285847"/>
                            <a:gd name="connsiteX6" fmla="*/ 183366 w 276816"/>
                            <a:gd name="connsiteY6" fmla="*/ 285167 h 2858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6816" h="285847">
                              <a:moveTo>
                                <a:pt x="183366" y="285167"/>
                              </a:moveTo>
                              <a:cubicBezTo>
                                <a:pt x="155648" y="273966"/>
                                <a:pt x="182176" y="210939"/>
                                <a:pt x="182176" y="210939"/>
                              </a:cubicBezTo>
                              <a:cubicBezTo>
                                <a:pt x="182176" y="210939"/>
                                <a:pt x="82315" y="130558"/>
                                <a:pt x="123187" y="35508"/>
                              </a:cubicBezTo>
                              <a:cubicBezTo>
                                <a:pt x="123187" y="35508"/>
                                <a:pt x="72267" y="82190"/>
                                <a:pt x="0" y="75789"/>
                              </a:cubicBezTo>
                              <a:cubicBezTo>
                                <a:pt x="0" y="75789"/>
                                <a:pt x="58922" y="-20528"/>
                                <a:pt x="147685" y="3999"/>
                              </a:cubicBezTo>
                              <a:cubicBezTo>
                                <a:pt x="147685" y="3999"/>
                                <a:pt x="264281" y="22916"/>
                                <a:pt x="275758" y="130243"/>
                              </a:cubicBezTo>
                              <a:cubicBezTo>
                                <a:pt x="287236" y="237571"/>
                                <a:pt x="201968" y="292692"/>
                                <a:pt x="183366" y="2851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70" name="Freeform: Shape 2569">
                          <a:extLst>
                            <a:ext uri="{FF2B5EF4-FFF2-40B4-BE49-F238E27FC236}">
                              <a16:creationId xmlns:a16="http://schemas.microsoft.com/office/drawing/2014/main" id="{E0DC1DED-EC2A-376C-EB88-1818A5DEFA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9283" y="3053295"/>
                          <a:ext cx="54047" cy="170268"/>
                        </a:xfrm>
                        <a:custGeom>
                          <a:avLst/>
                          <a:gdLst>
                            <a:gd name="connsiteX0" fmla="*/ 20224 w 54047"/>
                            <a:gd name="connsiteY0" fmla="*/ 0 h 170268"/>
                            <a:gd name="connsiteX1" fmla="*/ 2222 w 54047"/>
                            <a:gd name="connsiteY1" fmla="*/ 43758 h 170268"/>
                            <a:gd name="connsiteX2" fmla="*/ 2756 w 54047"/>
                            <a:gd name="connsiteY2" fmla="*/ 91669 h 170268"/>
                            <a:gd name="connsiteX3" fmla="*/ 6032 w 54047"/>
                            <a:gd name="connsiteY3" fmla="*/ 103279 h 170268"/>
                            <a:gd name="connsiteX4" fmla="*/ 7832 w 54047"/>
                            <a:gd name="connsiteY4" fmla="*/ 109042 h 170268"/>
                            <a:gd name="connsiteX5" fmla="*/ 10280 w 54047"/>
                            <a:gd name="connsiteY5" fmla="*/ 114548 h 170268"/>
                            <a:gd name="connsiteX6" fmla="*/ 15453 w 54047"/>
                            <a:gd name="connsiteY6" fmla="*/ 125416 h 170268"/>
                            <a:gd name="connsiteX7" fmla="*/ 21891 w 54047"/>
                            <a:gd name="connsiteY7" fmla="*/ 135541 h 170268"/>
                            <a:gd name="connsiteX8" fmla="*/ 25187 w 54047"/>
                            <a:gd name="connsiteY8" fmla="*/ 140522 h 170268"/>
                            <a:gd name="connsiteX9" fmla="*/ 28997 w 54047"/>
                            <a:gd name="connsiteY9" fmla="*/ 145123 h 170268"/>
                            <a:gd name="connsiteX10" fmla="*/ 36607 w 54047"/>
                            <a:gd name="connsiteY10" fmla="*/ 154267 h 170268"/>
                            <a:gd name="connsiteX11" fmla="*/ 54048 w 54047"/>
                            <a:gd name="connsiteY11" fmla="*/ 170269 h 170268"/>
                            <a:gd name="connsiteX12" fmla="*/ 39294 w 54047"/>
                            <a:gd name="connsiteY12" fmla="*/ 152010 h 170268"/>
                            <a:gd name="connsiteX13" fmla="*/ 32645 w 54047"/>
                            <a:gd name="connsiteY13" fmla="*/ 142456 h 170268"/>
                            <a:gd name="connsiteX14" fmla="*/ 29321 w 54047"/>
                            <a:gd name="connsiteY14" fmla="*/ 137703 h 170268"/>
                            <a:gd name="connsiteX15" fmla="*/ 26549 w 54047"/>
                            <a:gd name="connsiteY15" fmla="*/ 132626 h 170268"/>
                            <a:gd name="connsiteX16" fmla="*/ 21005 w 54047"/>
                            <a:gd name="connsiteY16" fmla="*/ 122520 h 170268"/>
                            <a:gd name="connsiteX17" fmla="*/ 16529 w 54047"/>
                            <a:gd name="connsiteY17" fmla="*/ 111947 h 170268"/>
                            <a:gd name="connsiteX18" fmla="*/ 14309 w 54047"/>
                            <a:gd name="connsiteY18" fmla="*/ 106671 h 170268"/>
                            <a:gd name="connsiteX19" fmla="*/ 12690 w 54047"/>
                            <a:gd name="connsiteY19" fmla="*/ 101184 h 170268"/>
                            <a:gd name="connsiteX20" fmla="*/ 9737 w 54047"/>
                            <a:gd name="connsiteY20" fmla="*/ 90154 h 170268"/>
                            <a:gd name="connsiteX21" fmla="*/ 7623 w 54047"/>
                            <a:gd name="connsiteY21" fmla="*/ 44606 h 170268"/>
                            <a:gd name="connsiteX22" fmla="*/ 12185 w 54047"/>
                            <a:gd name="connsiteY22" fmla="*/ 21945 h 170268"/>
                            <a:gd name="connsiteX23" fmla="*/ 20224 w 54047"/>
                            <a:gd name="connsiteY23" fmla="*/ 0 h 1702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54047" h="170268">
                              <a:moveTo>
                                <a:pt x="20224" y="0"/>
                              </a:moveTo>
                              <a:cubicBezTo>
                                <a:pt x="11080" y="12878"/>
                                <a:pt x="5222" y="28061"/>
                                <a:pt x="2222" y="43758"/>
                              </a:cubicBezTo>
                              <a:cubicBezTo>
                                <a:pt x="-778" y="59455"/>
                                <a:pt x="-874" y="75943"/>
                                <a:pt x="2756" y="91669"/>
                              </a:cubicBezTo>
                              <a:cubicBezTo>
                                <a:pt x="3346" y="95669"/>
                                <a:pt x="4975" y="99403"/>
                                <a:pt x="6032" y="103279"/>
                              </a:cubicBezTo>
                              <a:lnTo>
                                <a:pt x="7832" y="109042"/>
                              </a:lnTo>
                              <a:cubicBezTo>
                                <a:pt x="8585" y="110900"/>
                                <a:pt x="9433" y="112728"/>
                                <a:pt x="10280" y="114548"/>
                              </a:cubicBezTo>
                              <a:cubicBezTo>
                                <a:pt x="12014" y="118167"/>
                                <a:pt x="13585" y="121873"/>
                                <a:pt x="15453" y="125416"/>
                              </a:cubicBezTo>
                              <a:cubicBezTo>
                                <a:pt x="17539" y="128835"/>
                                <a:pt x="19701" y="132207"/>
                                <a:pt x="21891" y="135541"/>
                              </a:cubicBezTo>
                              <a:cubicBezTo>
                                <a:pt x="22996" y="137198"/>
                                <a:pt x="24025" y="138913"/>
                                <a:pt x="25187" y="140522"/>
                              </a:cubicBezTo>
                              <a:lnTo>
                                <a:pt x="28997" y="145123"/>
                              </a:lnTo>
                              <a:lnTo>
                                <a:pt x="36607" y="154267"/>
                              </a:lnTo>
                              <a:cubicBezTo>
                                <a:pt x="42236" y="159849"/>
                                <a:pt x="48133" y="165135"/>
                                <a:pt x="54048" y="170269"/>
                              </a:cubicBezTo>
                              <a:cubicBezTo>
                                <a:pt x="49256" y="163963"/>
                                <a:pt x="43932" y="158258"/>
                                <a:pt x="39294" y="152010"/>
                              </a:cubicBezTo>
                              <a:lnTo>
                                <a:pt x="32645" y="142456"/>
                              </a:lnTo>
                              <a:lnTo>
                                <a:pt x="29321" y="137703"/>
                              </a:lnTo>
                              <a:cubicBezTo>
                                <a:pt x="28330" y="136045"/>
                                <a:pt x="27473" y="134312"/>
                                <a:pt x="26549" y="132626"/>
                              </a:cubicBezTo>
                              <a:cubicBezTo>
                                <a:pt x="24739" y="129216"/>
                                <a:pt x="22910" y="125844"/>
                                <a:pt x="21005" y="122520"/>
                              </a:cubicBezTo>
                              <a:cubicBezTo>
                                <a:pt x="19377" y="119053"/>
                                <a:pt x="18034" y="115462"/>
                                <a:pt x="16529" y="111947"/>
                              </a:cubicBezTo>
                              <a:lnTo>
                                <a:pt x="14309" y="106671"/>
                              </a:lnTo>
                              <a:lnTo>
                                <a:pt x="12690" y="101184"/>
                              </a:lnTo>
                              <a:cubicBezTo>
                                <a:pt x="11747" y="97498"/>
                                <a:pt x="10233" y="93945"/>
                                <a:pt x="9737" y="90154"/>
                              </a:cubicBezTo>
                              <a:cubicBezTo>
                                <a:pt x="6128" y="75305"/>
                                <a:pt x="6022" y="59836"/>
                                <a:pt x="7623" y="44606"/>
                              </a:cubicBezTo>
                              <a:cubicBezTo>
                                <a:pt x="8471" y="36967"/>
                                <a:pt x="10061" y="29404"/>
                                <a:pt x="12185" y="21945"/>
                              </a:cubicBezTo>
                              <a:cubicBezTo>
                                <a:pt x="14176" y="14440"/>
                                <a:pt x="16929" y="7144"/>
                                <a:pt x="2022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571" name="Graphic 6">
                        <a:extLst>
                          <a:ext uri="{FF2B5EF4-FFF2-40B4-BE49-F238E27FC236}">
                            <a16:creationId xmlns:a16="http://schemas.microsoft.com/office/drawing/2014/main" id="{43661D30-80C3-6E0F-9B2B-F50BECAEB3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13030" y="3279260"/>
                        <a:ext cx="98136" cy="77853"/>
                        <a:chOff x="6213030" y="3279260"/>
                        <a:chExt cx="98136" cy="77853"/>
                      </a:xfrm>
                    </p:grpSpPr>
                    <p:sp>
                      <p:nvSpPr>
                        <p:cNvPr id="2572" name="Freeform: Shape 2571">
                          <a:extLst>
                            <a:ext uri="{FF2B5EF4-FFF2-40B4-BE49-F238E27FC236}">
                              <a16:creationId xmlns:a16="http://schemas.microsoft.com/office/drawing/2014/main" id="{B50CC4AC-F532-A7F4-3DB5-31AF8B71B6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3030" y="3279260"/>
                          <a:ext cx="98136" cy="77853"/>
                        </a:xfrm>
                        <a:custGeom>
                          <a:avLst/>
                          <a:gdLst>
                            <a:gd name="connsiteX0" fmla="*/ 27731 w 98136"/>
                            <a:gd name="connsiteY0" fmla="*/ 14484 h 77853"/>
                            <a:gd name="connsiteX1" fmla="*/ 95892 w 98136"/>
                            <a:gd name="connsiteY1" fmla="*/ 8150 h 77853"/>
                            <a:gd name="connsiteX2" fmla="*/ 25302 w 98136"/>
                            <a:gd name="connsiteY2" fmla="*/ 77673 h 77853"/>
                            <a:gd name="connsiteX3" fmla="*/ 80 w 98136"/>
                            <a:gd name="connsiteY3" fmla="*/ 48031 h 77853"/>
                            <a:gd name="connsiteX4" fmla="*/ 27731 w 98136"/>
                            <a:gd name="connsiteY4" fmla="*/ 14484 h 778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98136" h="77853">
                              <a:moveTo>
                                <a:pt x="27731" y="14484"/>
                              </a:moveTo>
                              <a:cubicBezTo>
                                <a:pt x="27731" y="14484"/>
                                <a:pt x="81690" y="-13348"/>
                                <a:pt x="95892" y="8150"/>
                              </a:cubicBezTo>
                              <a:cubicBezTo>
                                <a:pt x="110093" y="29648"/>
                                <a:pt x="53353" y="81292"/>
                                <a:pt x="25302" y="77673"/>
                              </a:cubicBezTo>
                              <a:cubicBezTo>
                                <a:pt x="-2749" y="74063"/>
                                <a:pt x="80" y="48031"/>
                                <a:pt x="80" y="48031"/>
                              </a:cubicBezTo>
                              <a:lnTo>
                                <a:pt x="27731" y="144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D635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73" name="Freeform: Shape 2572">
                          <a:extLst>
                            <a:ext uri="{FF2B5EF4-FFF2-40B4-BE49-F238E27FC236}">
                              <a16:creationId xmlns:a16="http://schemas.microsoft.com/office/drawing/2014/main" id="{DAE3E470-C5A1-3EE1-05D1-D09CEC626A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5497" y="3299338"/>
                          <a:ext cx="67008" cy="37809"/>
                        </a:xfrm>
                        <a:custGeom>
                          <a:avLst/>
                          <a:gdLst>
                            <a:gd name="connsiteX0" fmla="*/ 66793 w 67008"/>
                            <a:gd name="connsiteY0" fmla="*/ 2474 h 37809"/>
                            <a:gd name="connsiteX1" fmla="*/ 66584 w 67008"/>
                            <a:gd name="connsiteY1" fmla="*/ 3160 h 37809"/>
                            <a:gd name="connsiteX2" fmla="*/ 15559 w 67008"/>
                            <a:gd name="connsiteY2" fmla="*/ 24486 h 37809"/>
                            <a:gd name="connsiteX3" fmla="*/ 37161 w 67008"/>
                            <a:gd name="connsiteY3" fmla="*/ 31258 h 37809"/>
                            <a:gd name="connsiteX4" fmla="*/ 36256 w 67008"/>
                            <a:gd name="connsiteY4" fmla="*/ 31906 h 37809"/>
                            <a:gd name="connsiteX5" fmla="*/ 17416 w 67008"/>
                            <a:gd name="connsiteY5" fmla="*/ 28534 h 37809"/>
                            <a:gd name="connsiteX6" fmla="*/ 2805 w 67008"/>
                            <a:gd name="connsiteY6" fmla="*/ 37526 h 37809"/>
                            <a:gd name="connsiteX7" fmla="*/ 471 w 67008"/>
                            <a:gd name="connsiteY7" fmla="*/ 35011 h 37809"/>
                            <a:gd name="connsiteX8" fmla="*/ 804 w 67008"/>
                            <a:gd name="connsiteY8" fmla="*/ 34706 h 37809"/>
                            <a:gd name="connsiteX9" fmla="*/ 66793 w 67008"/>
                            <a:gd name="connsiteY9" fmla="*/ 2474 h 378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67008" h="37809">
                              <a:moveTo>
                                <a:pt x="66793" y="2474"/>
                              </a:moveTo>
                              <a:cubicBezTo>
                                <a:pt x="67194" y="2636"/>
                                <a:pt x="66984" y="3207"/>
                                <a:pt x="66584" y="3160"/>
                              </a:cubicBezTo>
                              <a:cubicBezTo>
                                <a:pt x="46630" y="1169"/>
                                <a:pt x="29951" y="11865"/>
                                <a:pt x="15559" y="24486"/>
                              </a:cubicBezTo>
                              <a:cubicBezTo>
                                <a:pt x="23655" y="20971"/>
                                <a:pt x="32065" y="21143"/>
                                <a:pt x="37161" y="31258"/>
                              </a:cubicBezTo>
                              <a:cubicBezTo>
                                <a:pt x="37428" y="31792"/>
                                <a:pt x="36666" y="32239"/>
                                <a:pt x="36256" y="31906"/>
                              </a:cubicBezTo>
                              <a:cubicBezTo>
                                <a:pt x="30275" y="26915"/>
                                <a:pt x="24798" y="25534"/>
                                <a:pt x="17416" y="28534"/>
                              </a:cubicBezTo>
                              <a:cubicBezTo>
                                <a:pt x="12187" y="30658"/>
                                <a:pt x="7434" y="34325"/>
                                <a:pt x="2805" y="37526"/>
                              </a:cubicBezTo>
                              <a:cubicBezTo>
                                <a:pt x="1262" y="38593"/>
                                <a:pt x="-986" y="36411"/>
                                <a:pt x="471" y="35011"/>
                              </a:cubicBezTo>
                              <a:cubicBezTo>
                                <a:pt x="576" y="34906"/>
                                <a:pt x="700" y="34811"/>
                                <a:pt x="804" y="34706"/>
                              </a:cubicBezTo>
                              <a:cubicBezTo>
                                <a:pt x="11425" y="13494"/>
                                <a:pt x="43162" y="-7270"/>
                                <a:pt x="66793" y="247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sp>
                <p:nvSpPr>
                  <p:cNvPr id="2574" name="Freeform: Shape 2573">
                    <a:extLst>
                      <a:ext uri="{FF2B5EF4-FFF2-40B4-BE49-F238E27FC236}">
                        <a16:creationId xmlns:a16="http://schemas.microsoft.com/office/drawing/2014/main" id="{F8FED5B7-8646-6F23-93F1-3E474ADB8E33}"/>
                      </a:ext>
                    </a:extLst>
                  </p:cNvPr>
                  <p:cNvSpPr/>
                  <p:nvPr/>
                </p:nvSpPr>
                <p:spPr>
                  <a:xfrm>
                    <a:off x="5993811" y="3453545"/>
                    <a:ext cx="233633" cy="195129"/>
                  </a:xfrm>
                  <a:custGeom>
                    <a:avLst/>
                    <a:gdLst>
                      <a:gd name="connsiteX0" fmla="*/ 116533 w 233633"/>
                      <a:gd name="connsiteY0" fmla="*/ 0 h 195129"/>
                      <a:gd name="connsiteX1" fmla="*/ 33 w 233633"/>
                      <a:gd name="connsiteY1" fmla="*/ 171983 h 195129"/>
                      <a:gd name="connsiteX2" fmla="*/ 108694 w 233633"/>
                      <a:gd name="connsiteY2" fmla="*/ 194529 h 195129"/>
                      <a:gd name="connsiteX3" fmla="*/ 233633 w 233633"/>
                      <a:gd name="connsiteY3" fmla="*/ 8201 h 195129"/>
                      <a:gd name="connsiteX4" fmla="*/ 116533 w 233633"/>
                      <a:gd name="connsiteY4" fmla="*/ 0 h 195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3633" h="195129">
                        <a:moveTo>
                          <a:pt x="116533" y="0"/>
                        </a:moveTo>
                        <a:cubicBezTo>
                          <a:pt x="116533" y="0"/>
                          <a:pt x="-2263" y="162039"/>
                          <a:pt x="33" y="171983"/>
                        </a:cubicBezTo>
                        <a:cubicBezTo>
                          <a:pt x="2338" y="181928"/>
                          <a:pt x="96121" y="198491"/>
                          <a:pt x="108694" y="194529"/>
                        </a:cubicBezTo>
                        <a:cubicBezTo>
                          <a:pt x="121277" y="190557"/>
                          <a:pt x="233633" y="8201"/>
                          <a:pt x="233633" y="8201"/>
                        </a:cubicBezTo>
                        <a:lnTo>
                          <a:pt x="116533" y="0"/>
                        </a:lnTo>
                        <a:close/>
                      </a:path>
                    </a:pathLst>
                  </a:custGeom>
                  <a:solidFill>
                    <a:srgbClr val="AD63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575" name="Freeform: Shape 2574">
                  <a:extLst>
                    <a:ext uri="{FF2B5EF4-FFF2-40B4-BE49-F238E27FC236}">
                      <a16:creationId xmlns:a16="http://schemas.microsoft.com/office/drawing/2014/main" id="{58C8CF51-7F54-A8A0-7E89-5CB4B285C72C}"/>
                    </a:ext>
                  </a:extLst>
                </p:cNvPr>
                <p:cNvSpPr/>
                <p:nvPr/>
              </p:nvSpPr>
              <p:spPr>
                <a:xfrm>
                  <a:off x="5091430" y="2515433"/>
                  <a:ext cx="895043" cy="1425758"/>
                </a:xfrm>
                <a:custGeom>
                  <a:avLst/>
                  <a:gdLst>
                    <a:gd name="connsiteX0" fmla="*/ 73968 w 895043"/>
                    <a:gd name="connsiteY0" fmla="*/ 1276954 h 1425758"/>
                    <a:gd name="connsiteX1" fmla="*/ 4521 w 895043"/>
                    <a:gd name="connsiteY1" fmla="*/ 971183 h 1425758"/>
                    <a:gd name="connsiteX2" fmla="*/ 123117 w 895043"/>
                    <a:gd name="connsiteY2" fmla="*/ 20626 h 1425758"/>
                    <a:gd name="connsiteX3" fmla="*/ 131975 w 895043"/>
                    <a:gd name="connsiteY3" fmla="*/ 4957 h 1425758"/>
                    <a:gd name="connsiteX4" fmla="*/ 149358 w 895043"/>
                    <a:gd name="connsiteY4" fmla="*/ 204 h 1425758"/>
                    <a:gd name="connsiteX5" fmla="*/ 376796 w 895043"/>
                    <a:gd name="connsiteY5" fmla="*/ 28579 h 1425758"/>
                    <a:gd name="connsiteX6" fmla="*/ 392464 w 895043"/>
                    <a:gd name="connsiteY6" fmla="*/ 37457 h 1425758"/>
                    <a:gd name="connsiteX7" fmla="*/ 397208 w 895043"/>
                    <a:gd name="connsiteY7" fmla="*/ 54821 h 1425758"/>
                    <a:gd name="connsiteX8" fmla="*/ 275221 w 895043"/>
                    <a:gd name="connsiteY8" fmla="*/ 1032590 h 1425758"/>
                    <a:gd name="connsiteX9" fmla="*/ 293719 w 895043"/>
                    <a:gd name="connsiteY9" fmla="*/ 1137547 h 1425758"/>
                    <a:gd name="connsiteX10" fmla="*/ 370509 w 895043"/>
                    <a:gd name="connsiteY10" fmla="*/ 1186619 h 1425758"/>
                    <a:gd name="connsiteX11" fmla="*/ 456034 w 895043"/>
                    <a:gd name="connsiteY11" fmla="*/ 1157797 h 1425758"/>
                    <a:gd name="connsiteX12" fmla="*/ 498773 w 895043"/>
                    <a:gd name="connsiteY12" fmla="*/ 1060480 h 1425758"/>
                    <a:gd name="connsiteX13" fmla="*/ 620760 w 895043"/>
                    <a:gd name="connsiteY13" fmla="*/ 82710 h 1425758"/>
                    <a:gd name="connsiteX14" fmla="*/ 629618 w 895043"/>
                    <a:gd name="connsiteY14" fmla="*/ 67041 h 1425758"/>
                    <a:gd name="connsiteX15" fmla="*/ 647001 w 895043"/>
                    <a:gd name="connsiteY15" fmla="*/ 62288 h 1425758"/>
                    <a:gd name="connsiteX16" fmla="*/ 874429 w 895043"/>
                    <a:gd name="connsiteY16" fmla="*/ 90663 h 1425758"/>
                    <a:gd name="connsiteX17" fmla="*/ 890098 w 895043"/>
                    <a:gd name="connsiteY17" fmla="*/ 99531 h 1425758"/>
                    <a:gd name="connsiteX18" fmla="*/ 894841 w 895043"/>
                    <a:gd name="connsiteY18" fmla="*/ 116895 h 1425758"/>
                    <a:gd name="connsiteX19" fmla="*/ 776246 w 895043"/>
                    <a:gd name="connsiteY19" fmla="*/ 1067452 h 1425758"/>
                    <a:gd name="connsiteX20" fmla="*/ 633809 w 895043"/>
                    <a:gd name="connsiteY20" fmla="*/ 1346792 h 1425758"/>
                    <a:gd name="connsiteX21" fmla="*/ 341153 w 895043"/>
                    <a:gd name="connsiteY21" fmla="*/ 1421820 h 1425758"/>
                    <a:gd name="connsiteX22" fmla="*/ 73968 w 895043"/>
                    <a:gd name="connsiteY22" fmla="*/ 1276954 h 1425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95043" h="1425758">
                      <a:moveTo>
                        <a:pt x="73968" y="1276954"/>
                      </a:moveTo>
                      <a:cubicBezTo>
                        <a:pt x="12455" y="1194935"/>
                        <a:pt x="-10681" y="1093007"/>
                        <a:pt x="4521" y="971183"/>
                      </a:cubicBezTo>
                      <a:lnTo>
                        <a:pt x="123117" y="20626"/>
                      </a:lnTo>
                      <a:cubicBezTo>
                        <a:pt x="123926" y="14158"/>
                        <a:pt x="126860" y="8939"/>
                        <a:pt x="131975" y="4957"/>
                      </a:cubicBezTo>
                      <a:cubicBezTo>
                        <a:pt x="137071" y="995"/>
                        <a:pt x="142852" y="-605"/>
                        <a:pt x="149358" y="204"/>
                      </a:cubicBezTo>
                      <a:lnTo>
                        <a:pt x="376796" y="28579"/>
                      </a:lnTo>
                      <a:cubicBezTo>
                        <a:pt x="383263" y="29389"/>
                        <a:pt x="388473" y="32351"/>
                        <a:pt x="392464" y="37457"/>
                      </a:cubicBezTo>
                      <a:cubicBezTo>
                        <a:pt x="396427" y="42572"/>
                        <a:pt x="398008" y="48353"/>
                        <a:pt x="397208" y="54821"/>
                      </a:cubicBezTo>
                      <a:lnTo>
                        <a:pt x="275221" y="1032590"/>
                      </a:lnTo>
                      <a:cubicBezTo>
                        <a:pt x="270049" y="1074072"/>
                        <a:pt x="276212" y="1109048"/>
                        <a:pt x="293719" y="1137547"/>
                      </a:cubicBezTo>
                      <a:cubicBezTo>
                        <a:pt x="311197" y="1166074"/>
                        <a:pt x="336800" y="1182409"/>
                        <a:pt x="370509" y="1186619"/>
                      </a:cubicBezTo>
                      <a:cubicBezTo>
                        <a:pt x="404190" y="1190820"/>
                        <a:pt x="432688" y="1181238"/>
                        <a:pt x="456034" y="1157797"/>
                      </a:cubicBezTo>
                      <a:cubicBezTo>
                        <a:pt x="479342" y="1134394"/>
                        <a:pt x="493601" y="1101961"/>
                        <a:pt x="498773" y="1060480"/>
                      </a:cubicBezTo>
                      <a:lnTo>
                        <a:pt x="620760" y="82710"/>
                      </a:lnTo>
                      <a:cubicBezTo>
                        <a:pt x="621569" y="76242"/>
                        <a:pt x="624503" y="71023"/>
                        <a:pt x="629618" y="67041"/>
                      </a:cubicBezTo>
                      <a:cubicBezTo>
                        <a:pt x="634714" y="63079"/>
                        <a:pt x="640496" y="61479"/>
                        <a:pt x="647001" y="62288"/>
                      </a:cubicBezTo>
                      <a:lnTo>
                        <a:pt x="874429" y="90663"/>
                      </a:lnTo>
                      <a:cubicBezTo>
                        <a:pt x="880888" y="91473"/>
                        <a:pt x="886107" y="94435"/>
                        <a:pt x="890098" y="99531"/>
                      </a:cubicBezTo>
                      <a:cubicBezTo>
                        <a:pt x="894061" y="104646"/>
                        <a:pt x="895642" y="110428"/>
                        <a:pt x="894841" y="116895"/>
                      </a:cubicBezTo>
                      <a:lnTo>
                        <a:pt x="776246" y="1067452"/>
                      </a:lnTo>
                      <a:cubicBezTo>
                        <a:pt x="761044" y="1189277"/>
                        <a:pt x="713562" y="1282393"/>
                        <a:pt x="633809" y="1346792"/>
                      </a:cubicBezTo>
                      <a:cubicBezTo>
                        <a:pt x="554028" y="1411200"/>
                        <a:pt x="456492" y="1436203"/>
                        <a:pt x="341153" y="1421820"/>
                      </a:cubicBezTo>
                      <a:cubicBezTo>
                        <a:pt x="224520" y="1407275"/>
                        <a:pt x="135451" y="1358993"/>
                        <a:pt x="73968" y="1276954"/>
                      </a:cubicBezTo>
                      <a:close/>
                    </a:path>
                  </a:pathLst>
                </a:custGeom>
                <a:solidFill>
                  <a:srgbClr val="91BA4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grpSp>
              <p:nvGrpSpPr>
                <p:cNvPr id="2576" name="Graphic 6">
                  <a:extLst>
                    <a:ext uri="{FF2B5EF4-FFF2-40B4-BE49-F238E27FC236}">
                      <a16:creationId xmlns:a16="http://schemas.microsoft.com/office/drawing/2014/main" id="{5F3B019E-8D7E-6EE3-F583-CD567282ADA3}"/>
                    </a:ext>
                  </a:extLst>
                </p:cNvPr>
                <p:cNvGrpSpPr/>
                <p:nvPr/>
              </p:nvGrpSpPr>
              <p:grpSpPr>
                <a:xfrm>
                  <a:off x="5531541" y="2748045"/>
                  <a:ext cx="784529" cy="904508"/>
                  <a:chOff x="5531541" y="2748045"/>
                  <a:chExt cx="784529" cy="904508"/>
                </a:xfrm>
              </p:grpSpPr>
              <p:grpSp>
                <p:nvGrpSpPr>
                  <p:cNvPr id="2577" name="Graphic 6">
                    <a:extLst>
                      <a:ext uri="{FF2B5EF4-FFF2-40B4-BE49-F238E27FC236}">
                        <a16:creationId xmlns:a16="http://schemas.microsoft.com/office/drawing/2014/main" id="{3A0ABDDA-111F-50DB-9EDA-35E24308A2F3}"/>
                      </a:ext>
                    </a:extLst>
                  </p:cNvPr>
                  <p:cNvGrpSpPr/>
                  <p:nvPr/>
                </p:nvGrpSpPr>
                <p:grpSpPr>
                  <a:xfrm>
                    <a:off x="5531541" y="2748045"/>
                    <a:ext cx="775866" cy="887022"/>
                    <a:chOff x="5531541" y="2748045"/>
                    <a:chExt cx="775866" cy="887022"/>
                  </a:xfrm>
                </p:grpSpPr>
                <p:sp>
                  <p:nvSpPr>
                    <p:cNvPr id="2578" name="Freeform: Shape 2577">
                      <a:extLst>
                        <a:ext uri="{FF2B5EF4-FFF2-40B4-BE49-F238E27FC236}">
                          <a16:creationId xmlns:a16="http://schemas.microsoft.com/office/drawing/2014/main" id="{2C719157-D2A9-143F-30AC-79CFC6470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7086" y="3136273"/>
                      <a:ext cx="730322" cy="498794"/>
                    </a:xfrm>
                    <a:custGeom>
                      <a:avLst/>
                      <a:gdLst>
                        <a:gd name="connsiteX0" fmla="*/ 644024 w 730322"/>
                        <a:gd name="connsiteY0" fmla="*/ 494590 h 498794"/>
                        <a:gd name="connsiteX1" fmla="*/ 119568 w 730322"/>
                        <a:gd name="connsiteY1" fmla="*/ 444736 h 498794"/>
                        <a:gd name="connsiteX2" fmla="*/ 106 w 730322"/>
                        <a:gd name="connsiteY2" fmla="*/ 70842 h 498794"/>
                        <a:gd name="connsiteX3" fmla="*/ 265767 w 730322"/>
                        <a:gd name="connsiteY3" fmla="*/ 13920 h 498794"/>
                        <a:gd name="connsiteX4" fmla="*/ 308477 w 730322"/>
                        <a:gd name="connsiteY4" fmla="*/ 257770 h 498794"/>
                        <a:gd name="connsiteX5" fmla="*/ 663407 w 730322"/>
                        <a:gd name="connsiteY5" fmla="*/ 385671 h 498794"/>
                        <a:gd name="connsiteX6" fmla="*/ 644024 w 730322"/>
                        <a:gd name="connsiteY6" fmla="*/ 494590 h 498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30322" h="498794">
                          <a:moveTo>
                            <a:pt x="644024" y="494590"/>
                          </a:moveTo>
                          <a:cubicBezTo>
                            <a:pt x="459106" y="509716"/>
                            <a:pt x="174375" y="481941"/>
                            <a:pt x="119568" y="444736"/>
                          </a:cubicBezTo>
                          <a:cubicBezTo>
                            <a:pt x="71029" y="411799"/>
                            <a:pt x="16613" y="173531"/>
                            <a:pt x="106" y="70842"/>
                          </a:cubicBezTo>
                          <a:cubicBezTo>
                            <a:pt x="-6067" y="32418"/>
                            <a:pt x="259986" y="-27285"/>
                            <a:pt x="265767" y="13920"/>
                          </a:cubicBezTo>
                          <a:cubicBezTo>
                            <a:pt x="272702" y="63365"/>
                            <a:pt x="297105" y="251169"/>
                            <a:pt x="308477" y="257770"/>
                          </a:cubicBezTo>
                          <a:cubicBezTo>
                            <a:pt x="320965" y="265018"/>
                            <a:pt x="526600" y="331312"/>
                            <a:pt x="663407" y="385671"/>
                          </a:cubicBezTo>
                          <a:cubicBezTo>
                            <a:pt x="787414" y="434954"/>
                            <a:pt x="713976" y="488865"/>
                            <a:pt x="644024" y="494590"/>
                          </a:cubicBezTo>
                          <a:close/>
                        </a:path>
                      </a:pathLst>
                    </a:custGeom>
                    <a:solidFill>
                      <a:srgbClr val="AD635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579" name="Graphic 6">
                      <a:extLst>
                        <a:ext uri="{FF2B5EF4-FFF2-40B4-BE49-F238E27FC236}">
                          <a16:creationId xmlns:a16="http://schemas.microsoft.com/office/drawing/2014/main" id="{0397B8E8-4FAA-F59A-72E5-DD175BC2C7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1541" y="2748045"/>
                      <a:ext cx="335313" cy="505856"/>
                      <a:chOff x="5531541" y="2748045"/>
                      <a:chExt cx="335313" cy="505856"/>
                    </a:xfrm>
                  </p:grpSpPr>
                  <p:sp>
                    <p:nvSpPr>
                      <p:cNvPr id="2580" name="Freeform: Shape 2579">
                        <a:extLst>
                          <a:ext uri="{FF2B5EF4-FFF2-40B4-BE49-F238E27FC236}">
                            <a16:creationId xmlns:a16="http://schemas.microsoft.com/office/drawing/2014/main" id="{7E41707F-9726-0A52-89BC-325468AAA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0719" y="2842054"/>
                        <a:ext cx="106135" cy="345695"/>
                      </a:xfrm>
                      <a:custGeom>
                        <a:avLst/>
                        <a:gdLst>
                          <a:gd name="connsiteX0" fmla="*/ 0 w 106135"/>
                          <a:gd name="connsiteY0" fmla="*/ 176208 h 345695"/>
                          <a:gd name="connsiteX1" fmla="*/ 18326 w 106135"/>
                          <a:gd name="connsiteY1" fmla="*/ 154558 h 345695"/>
                          <a:gd name="connsiteX2" fmla="*/ 40386 w 106135"/>
                          <a:gd name="connsiteY2" fmla="*/ 72 h 345695"/>
                          <a:gd name="connsiteX3" fmla="*/ 105432 w 106135"/>
                          <a:gd name="connsiteY3" fmla="*/ 216423 h 345695"/>
                          <a:gd name="connsiteX4" fmla="*/ 73333 w 106135"/>
                          <a:gd name="connsiteY4" fmla="*/ 345696 h 345695"/>
                          <a:gd name="connsiteX5" fmla="*/ 0 w 106135"/>
                          <a:gd name="connsiteY5" fmla="*/ 176208 h 3456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06135" h="345695">
                            <a:moveTo>
                              <a:pt x="0" y="176208"/>
                            </a:moveTo>
                            <a:cubicBezTo>
                              <a:pt x="10040" y="189914"/>
                              <a:pt x="17307" y="184733"/>
                              <a:pt x="18326" y="154558"/>
                            </a:cubicBezTo>
                            <a:cubicBezTo>
                              <a:pt x="19431" y="124020"/>
                              <a:pt x="-2219" y="4044"/>
                              <a:pt x="40386" y="72"/>
                            </a:cubicBezTo>
                            <a:cubicBezTo>
                              <a:pt x="83134" y="-3995"/>
                              <a:pt x="110985" y="166302"/>
                              <a:pt x="105432" y="216423"/>
                            </a:cubicBezTo>
                            <a:cubicBezTo>
                              <a:pt x="100003" y="266572"/>
                              <a:pt x="73333" y="345696"/>
                              <a:pt x="73333" y="345696"/>
                            </a:cubicBezTo>
                            <a:cubicBezTo>
                              <a:pt x="61246" y="313654"/>
                              <a:pt x="24517" y="238749"/>
                              <a:pt x="0" y="176208"/>
                            </a:cubicBezTo>
                            <a:close/>
                          </a:path>
                        </a:pathLst>
                      </a:custGeom>
                      <a:solidFill>
                        <a:srgbClr val="AD635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581" name="Freeform: Shape 2580">
                        <a:extLst>
                          <a:ext uri="{FF2B5EF4-FFF2-40B4-BE49-F238E27FC236}">
                            <a16:creationId xmlns:a16="http://schemas.microsoft.com/office/drawing/2014/main" id="{D30DD58B-8EAB-69D1-A277-2310F7D21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31541" y="2748045"/>
                        <a:ext cx="302492" cy="505856"/>
                      </a:xfrm>
                      <a:custGeom>
                        <a:avLst/>
                        <a:gdLst>
                          <a:gd name="connsiteX0" fmla="*/ 61043 w 302492"/>
                          <a:gd name="connsiteY0" fmla="*/ 505856 h 505856"/>
                          <a:gd name="connsiteX1" fmla="*/ 6160 w 302492"/>
                          <a:gd name="connsiteY1" fmla="*/ 192284 h 505856"/>
                          <a:gd name="connsiteX2" fmla="*/ 23571 w 302492"/>
                          <a:gd name="connsiteY2" fmla="*/ 161575 h 505856"/>
                          <a:gd name="connsiteX3" fmla="*/ 58185 w 302492"/>
                          <a:gd name="connsiteY3" fmla="*/ 103606 h 505856"/>
                          <a:gd name="connsiteX4" fmla="*/ 107830 w 302492"/>
                          <a:gd name="connsiteY4" fmla="*/ 54895 h 505856"/>
                          <a:gd name="connsiteX5" fmla="*/ 154350 w 302492"/>
                          <a:gd name="connsiteY5" fmla="*/ 21 h 505856"/>
                          <a:gd name="connsiteX6" fmla="*/ 183306 w 302492"/>
                          <a:gd name="connsiteY6" fmla="*/ 131162 h 505856"/>
                          <a:gd name="connsiteX7" fmla="*/ 302492 w 302492"/>
                          <a:gd name="connsiteY7" fmla="*/ 439715 h 505856"/>
                          <a:gd name="connsiteX8" fmla="*/ 61043 w 302492"/>
                          <a:gd name="connsiteY8" fmla="*/ 505856 h 5058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02492" h="505856">
                            <a:moveTo>
                              <a:pt x="61043" y="505856"/>
                            </a:moveTo>
                            <a:cubicBezTo>
                              <a:pt x="27401" y="413188"/>
                              <a:pt x="-16300" y="298821"/>
                              <a:pt x="6160" y="192284"/>
                            </a:cubicBezTo>
                            <a:cubicBezTo>
                              <a:pt x="10570" y="171386"/>
                              <a:pt x="23571" y="161575"/>
                              <a:pt x="23571" y="161575"/>
                            </a:cubicBezTo>
                            <a:cubicBezTo>
                              <a:pt x="32792" y="113645"/>
                              <a:pt x="58185" y="103606"/>
                              <a:pt x="58185" y="103606"/>
                            </a:cubicBezTo>
                            <a:cubicBezTo>
                              <a:pt x="80436" y="61591"/>
                              <a:pt x="107830" y="54895"/>
                              <a:pt x="107830" y="54895"/>
                            </a:cubicBezTo>
                            <a:cubicBezTo>
                              <a:pt x="107830" y="54895"/>
                              <a:pt x="119260" y="-1255"/>
                              <a:pt x="154350" y="21"/>
                            </a:cubicBezTo>
                            <a:cubicBezTo>
                              <a:pt x="193707" y="1336"/>
                              <a:pt x="169942" y="79936"/>
                              <a:pt x="183306" y="131162"/>
                            </a:cubicBezTo>
                            <a:cubicBezTo>
                              <a:pt x="213938" y="248510"/>
                              <a:pt x="290300" y="406749"/>
                              <a:pt x="302492" y="439715"/>
                            </a:cubicBezTo>
                            <a:lnTo>
                              <a:pt x="61043" y="505856"/>
                            </a:lnTo>
                            <a:close/>
                          </a:path>
                        </a:pathLst>
                      </a:custGeom>
                      <a:solidFill>
                        <a:srgbClr val="AD635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582" name="Graphic 6">
                        <a:extLst>
                          <a:ext uri="{FF2B5EF4-FFF2-40B4-BE49-F238E27FC236}">
                            <a16:creationId xmlns:a16="http://schemas.microsoft.com/office/drawing/2014/main" id="{6928B07D-CA4E-B7FD-9068-E28E1F9328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44824" y="2802931"/>
                        <a:ext cx="115789" cy="267338"/>
                        <a:chOff x="5544824" y="2802931"/>
                        <a:chExt cx="115789" cy="267338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583" name="Freeform: Shape 2582">
                          <a:extLst>
                            <a:ext uri="{FF2B5EF4-FFF2-40B4-BE49-F238E27FC236}">
                              <a16:creationId xmlns:a16="http://schemas.microsoft.com/office/drawing/2014/main" id="{65D7BC18-4AFA-37C6-4B9D-994C7C07E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1458" y="2802931"/>
                          <a:ext cx="29156" cy="223276"/>
                        </a:xfrm>
                        <a:custGeom>
                          <a:avLst/>
                          <a:gdLst>
                            <a:gd name="connsiteX0" fmla="*/ 29078 w 29156"/>
                            <a:gd name="connsiteY0" fmla="*/ 221799 h 223276"/>
                            <a:gd name="connsiteX1" fmla="*/ 8085 w 29156"/>
                            <a:gd name="connsiteY1" fmla="*/ 117539 h 223276"/>
                            <a:gd name="connsiteX2" fmla="*/ 8799 w 29156"/>
                            <a:gd name="connsiteY2" fmla="*/ 1029 h 223276"/>
                            <a:gd name="connsiteX3" fmla="*/ 6923 w 29156"/>
                            <a:gd name="connsiteY3" fmla="*/ 800 h 223276"/>
                            <a:gd name="connsiteX4" fmla="*/ 27506 w 29156"/>
                            <a:gd name="connsiteY4" fmla="*/ 222199 h 223276"/>
                            <a:gd name="connsiteX5" fmla="*/ 29078 w 29156"/>
                            <a:gd name="connsiteY5" fmla="*/ 221799 h 2232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9156" h="223276">
                              <a:moveTo>
                                <a:pt x="29078" y="221799"/>
                              </a:moveTo>
                              <a:cubicBezTo>
                                <a:pt x="20753" y="187081"/>
                                <a:pt x="11666" y="153200"/>
                                <a:pt x="8085" y="117539"/>
                              </a:cubicBezTo>
                              <a:cubicBezTo>
                                <a:pt x="4161" y="78410"/>
                                <a:pt x="6942" y="40100"/>
                                <a:pt x="8799" y="1029"/>
                              </a:cubicBezTo>
                              <a:cubicBezTo>
                                <a:pt x="8856" y="-190"/>
                                <a:pt x="7170" y="-400"/>
                                <a:pt x="6923" y="800"/>
                              </a:cubicBezTo>
                              <a:cubicBezTo>
                                <a:pt x="-7641" y="71000"/>
                                <a:pt x="1503" y="155553"/>
                                <a:pt x="27506" y="222199"/>
                              </a:cubicBezTo>
                              <a:cubicBezTo>
                                <a:pt x="28135" y="223819"/>
                                <a:pt x="29497" y="223552"/>
                                <a:pt x="29078" y="22179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84" name="Freeform: Shape 2583">
                          <a:extLst>
                            <a:ext uri="{FF2B5EF4-FFF2-40B4-BE49-F238E27FC236}">
                              <a16:creationId xmlns:a16="http://schemas.microsoft.com/office/drawing/2014/main" id="{0A000942-D87F-DECF-BCFE-1852E147A9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76426" y="2851430"/>
                          <a:ext cx="16038" cy="203878"/>
                        </a:xfrm>
                        <a:custGeom>
                          <a:avLst/>
                          <a:gdLst>
                            <a:gd name="connsiteX0" fmla="*/ 15968 w 16038"/>
                            <a:gd name="connsiteY0" fmla="*/ 202084 h 203878"/>
                            <a:gd name="connsiteX1" fmla="*/ 14463 w 16038"/>
                            <a:gd name="connsiteY1" fmla="*/ 374 h 203878"/>
                            <a:gd name="connsiteX2" fmla="*/ 13825 w 16038"/>
                            <a:gd name="connsiteY2" fmla="*/ 202 h 203878"/>
                            <a:gd name="connsiteX3" fmla="*/ 14339 w 16038"/>
                            <a:gd name="connsiteY3" fmla="*/ 202380 h 203878"/>
                            <a:gd name="connsiteX4" fmla="*/ 15968 w 16038"/>
                            <a:gd name="connsiteY4" fmla="*/ 202084 h 2038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6038" h="203878">
                              <a:moveTo>
                                <a:pt x="15968" y="202084"/>
                              </a:moveTo>
                              <a:cubicBezTo>
                                <a:pt x="9738" y="167851"/>
                                <a:pt x="-815" y="107634"/>
                                <a:pt x="14463" y="374"/>
                              </a:cubicBezTo>
                              <a:cubicBezTo>
                                <a:pt x="14511" y="21"/>
                                <a:pt x="13929" y="-169"/>
                                <a:pt x="13825" y="202"/>
                              </a:cubicBezTo>
                              <a:cubicBezTo>
                                <a:pt x="-5359" y="68515"/>
                                <a:pt x="-4006" y="134447"/>
                                <a:pt x="14339" y="202380"/>
                              </a:cubicBezTo>
                              <a:cubicBezTo>
                                <a:pt x="14910" y="204485"/>
                                <a:pt x="16377" y="204361"/>
                                <a:pt x="15968" y="20208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85" name="Freeform: Shape 2584">
                          <a:extLst>
                            <a:ext uri="{FF2B5EF4-FFF2-40B4-BE49-F238E27FC236}">
                              <a16:creationId xmlns:a16="http://schemas.microsoft.com/office/drawing/2014/main" id="{3B0737C1-7B6E-5FFD-CF90-99C068796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4824" y="2909541"/>
                          <a:ext cx="10698" cy="160728"/>
                        </a:xfrm>
                        <a:custGeom>
                          <a:avLst/>
                          <a:gdLst>
                            <a:gd name="connsiteX0" fmla="*/ 10660 w 10698"/>
                            <a:gd name="connsiteY0" fmla="*/ 158757 h 160728"/>
                            <a:gd name="connsiteX1" fmla="*/ 10517 w 10698"/>
                            <a:gd name="connsiteY1" fmla="*/ 346 h 160728"/>
                            <a:gd name="connsiteX2" fmla="*/ 9869 w 10698"/>
                            <a:gd name="connsiteY2" fmla="*/ 223 h 160728"/>
                            <a:gd name="connsiteX3" fmla="*/ 8679 w 10698"/>
                            <a:gd name="connsiteY3" fmla="*/ 159328 h 160728"/>
                            <a:gd name="connsiteX4" fmla="*/ 10660 w 10698"/>
                            <a:gd name="connsiteY4" fmla="*/ 158757 h 1607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698" h="160728">
                              <a:moveTo>
                                <a:pt x="10660" y="158757"/>
                              </a:moveTo>
                              <a:cubicBezTo>
                                <a:pt x="2287" y="100149"/>
                                <a:pt x="4421" y="62145"/>
                                <a:pt x="10517" y="346"/>
                              </a:cubicBezTo>
                              <a:cubicBezTo>
                                <a:pt x="10555" y="-6"/>
                                <a:pt x="9946" y="-158"/>
                                <a:pt x="9869" y="223"/>
                              </a:cubicBezTo>
                              <a:cubicBezTo>
                                <a:pt x="-4428" y="69727"/>
                                <a:pt x="-1732" y="96568"/>
                                <a:pt x="8679" y="159328"/>
                              </a:cubicBezTo>
                              <a:cubicBezTo>
                                <a:pt x="9050" y="161481"/>
                                <a:pt x="10993" y="161043"/>
                                <a:pt x="10660" y="1587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grpSp>
                <p:nvGrpSpPr>
                  <p:cNvPr id="2586" name="Graphic 6">
                    <a:extLst>
                      <a:ext uri="{FF2B5EF4-FFF2-40B4-BE49-F238E27FC236}">
                        <a16:creationId xmlns:a16="http://schemas.microsoft.com/office/drawing/2014/main" id="{D821D806-6CB9-90B1-1F81-08E13BDAB9DF}"/>
                      </a:ext>
                    </a:extLst>
                  </p:cNvPr>
                  <p:cNvGrpSpPr/>
                  <p:nvPr/>
                </p:nvGrpSpPr>
                <p:grpSpPr>
                  <a:xfrm>
                    <a:off x="5553065" y="3196378"/>
                    <a:ext cx="763006" cy="456176"/>
                    <a:chOff x="5553065" y="3196378"/>
                    <a:chExt cx="763006" cy="456176"/>
                  </a:xfrm>
                </p:grpSpPr>
                <p:sp>
                  <p:nvSpPr>
                    <p:cNvPr id="2587" name="Freeform: Shape 2586">
                      <a:extLst>
                        <a:ext uri="{FF2B5EF4-FFF2-40B4-BE49-F238E27FC236}">
                          <a16:creationId xmlns:a16="http://schemas.microsoft.com/office/drawing/2014/main" id="{92C3BB1C-9044-7F3E-47F0-38A961D89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3065" y="3196723"/>
                      <a:ext cx="763006" cy="447829"/>
                    </a:xfrm>
                    <a:custGeom>
                      <a:avLst/>
                      <a:gdLst>
                        <a:gd name="connsiteX0" fmla="*/ 0 w 763006"/>
                        <a:gd name="connsiteY0" fmla="*/ 54102 h 447829"/>
                        <a:gd name="connsiteX1" fmla="*/ 304524 w 763006"/>
                        <a:gd name="connsiteY1" fmla="*/ 0 h 447829"/>
                        <a:gd name="connsiteX2" fmla="*/ 345453 w 763006"/>
                        <a:gd name="connsiteY2" fmla="*/ 186061 h 447829"/>
                        <a:gd name="connsiteX3" fmla="*/ 715032 w 763006"/>
                        <a:gd name="connsiteY3" fmla="*/ 333260 h 447829"/>
                        <a:gd name="connsiteX4" fmla="*/ 674160 w 763006"/>
                        <a:gd name="connsiteY4" fmla="*/ 440017 h 447829"/>
                        <a:gd name="connsiteX5" fmla="*/ 123406 w 763006"/>
                        <a:gd name="connsiteY5" fmla="*/ 393278 h 447829"/>
                        <a:gd name="connsiteX6" fmla="*/ 0 w 763006"/>
                        <a:gd name="connsiteY6" fmla="*/ 54102 h 4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3006" h="447829">
                          <a:moveTo>
                            <a:pt x="0" y="54102"/>
                          </a:moveTo>
                          <a:lnTo>
                            <a:pt x="304524" y="0"/>
                          </a:lnTo>
                          <a:lnTo>
                            <a:pt x="345453" y="186061"/>
                          </a:lnTo>
                          <a:cubicBezTo>
                            <a:pt x="447761" y="228276"/>
                            <a:pt x="644985" y="297627"/>
                            <a:pt x="715032" y="333260"/>
                          </a:cubicBezTo>
                          <a:cubicBezTo>
                            <a:pt x="797205" y="375066"/>
                            <a:pt x="767429" y="428958"/>
                            <a:pt x="674160" y="440017"/>
                          </a:cubicBezTo>
                          <a:cubicBezTo>
                            <a:pt x="460810" y="465306"/>
                            <a:pt x="167640" y="423720"/>
                            <a:pt x="123406" y="393278"/>
                          </a:cubicBezTo>
                          <a:cubicBezTo>
                            <a:pt x="60017" y="349663"/>
                            <a:pt x="0" y="54102"/>
                            <a:pt x="0" y="54102"/>
                          </a:cubicBezTo>
                          <a:close/>
                        </a:path>
                      </a:pathLst>
                    </a:custGeom>
                    <a:solidFill>
                      <a:srgbClr val="D9EAD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 dirty="0"/>
                    </a:p>
                  </p:txBody>
                </p:sp>
                <p:grpSp>
                  <p:nvGrpSpPr>
                    <p:cNvPr id="2588" name="Graphic 6">
                      <a:extLst>
                        <a:ext uri="{FF2B5EF4-FFF2-40B4-BE49-F238E27FC236}">
                          <a16:creationId xmlns:a16="http://schemas.microsoft.com/office/drawing/2014/main" id="{A7201193-FC6B-68C0-BCE7-1B1E30ED72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95529" y="3196378"/>
                      <a:ext cx="600178" cy="456176"/>
                      <a:chOff x="5595529" y="3196378"/>
                      <a:chExt cx="600178" cy="456176"/>
                    </a:xfrm>
                    <a:solidFill>
                      <a:srgbClr val="263238"/>
                    </a:solidFill>
                  </p:grpSpPr>
                  <p:sp>
                    <p:nvSpPr>
                      <p:cNvPr id="2589" name="Freeform: Shape 2588">
                        <a:extLst>
                          <a:ext uri="{FF2B5EF4-FFF2-40B4-BE49-F238E27FC236}">
                            <a16:creationId xmlns:a16="http://schemas.microsoft.com/office/drawing/2014/main" id="{83BCD72A-CA01-0F5C-25DB-458F2289A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5529" y="3271289"/>
                        <a:ext cx="245364" cy="45897"/>
                      </a:xfrm>
                      <a:custGeom>
                        <a:avLst/>
                        <a:gdLst>
                          <a:gd name="connsiteX0" fmla="*/ 617 w 245364"/>
                          <a:gd name="connsiteY0" fmla="*/ 45897 h 45897"/>
                          <a:gd name="connsiteX1" fmla="*/ 135453 w 245364"/>
                          <a:gd name="connsiteY1" fmla="*/ 27323 h 45897"/>
                          <a:gd name="connsiteX2" fmla="*/ 244400 w 245364"/>
                          <a:gd name="connsiteY2" fmla="*/ 1891 h 45897"/>
                          <a:gd name="connsiteX3" fmla="*/ 244429 w 245364"/>
                          <a:gd name="connsiteY3" fmla="*/ 15 h 45897"/>
                          <a:gd name="connsiteX4" fmla="*/ 474 w 245364"/>
                          <a:gd name="connsiteY4" fmla="*/ 44706 h 45897"/>
                          <a:gd name="connsiteX5" fmla="*/ 617 w 245364"/>
                          <a:gd name="connsiteY5" fmla="*/ 45897 h 458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45364" h="45897">
                            <a:moveTo>
                              <a:pt x="617" y="45897"/>
                            </a:moveTo>
                            <a:cubicBezTo>
                              <a:pt x="22744" y="45992"/>
                              <a:pt x="113003" y="31247"/>
                              <a:pt x="135453" y="27323"/>
                            </a:cubicBezTo>
                            <a:cubicBezTo>
                              <a:pt x="157437" y="23485"/>
                              <a:pt x="221359" y="5997"/>
                              <a:pt x="244400" y="1891"/>
                            </a:cubicBezTo>
                            <a:cubicBezTo>
                              <a:pt x="245657" y="1672"/>
                              <a:pt x="245705" y="-185"/>
                              <a:pt x="244429" y="15"/>
                            </a:cubicBezTo>
                            <a:cubicBezTo>
                              <a:pt x="221559" y="3692"/>
                              <a:pt x="21677" y="37305"/>
                              <a:pt x="474" y="44706"/>
                            </a:cubicBezTo>
                            <a:cubicBezTo>
                              <a:pt x="-259" y="44973"/>
                              <a:pt x="-88" y="45897"/>
                              <a:pt x="617" y="45897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590" name="Graphic 6">
                        <a:extLst>
                          <a:ext uri="{FF2B5EF4-FFF2-40B4-BE49-F238E27FC236}">
                            <a16:creationId xmlns:a16="http://schemas.microsoft.com/office/drawing/2014/main" id="{C772D627-8F35-9E00-4DFB-FC24A321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14882" y="3473100"/>
                        <a:ext cx="535876" cy="179453"/>
                        <a:chOff x="5614882" y="3473100"/>
                        <a:chExt cx="535876" cy="179453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591" name="Freeform: Shape 2590">
                          <a:extLst>
                            <a:ext uri="{FF2B5EF4-FFF2-40B4-BE49-F238E27FC236}">
                              <a16:creationId xmlns:a16="http://schemas.microsoft.com/office/drawing/2014/main" id="{23E99A43-EF53-7C6D-0B8F-E920E328E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4882" y="3473100"/>
                          <a:ext cx="535876" cy="173154"/>
                        </a:xfrm>
                        <a:custGeom>
                          <a:avLst/>
                          <a:gdLst>
                            <a:gd name="connsiteX0" fmla="*/ 0 w 535876"/>
                            <a:gd name="connsiteY0" fmla="*/ 0 h 173154"/>
                            <a:gd name="connsiteX1" fmla="*/ 30242 w 535876"/>
                            <a:gd name="connsiteY1" fmla="*/ 70275 h 173154"/>
                            <a:gd name="connsiteX2" fmla="*/ 71790 w 535876"/>
                            <a:gd name="connsiteY2" fmla="*/ 118605 h 173154"/>
                            <a:gd name="connsiteX3" fmla="*/ 230314 w 535876"/>
                            <a:gd name="connsiteY3" fmla="*/ 148885 h 173154"/>
                            <a:gd name="connsiteX4" fmla="*/ 382867 w 535876"/>
                            <a:gd name="connsiteY4" fmla="*/ 162487 h 173154"/>
                            <a:gd name="connsiteX5" fmla="*/ 535877 w 535876"/>
                            <a:gd name="connsiteY5" fmla="*/ 172964 h 173154"/>
                            <a:gd name="connsiteX6" fmla="*/ 382410 w 535876"/>
                            <a:gd name="connsiteY6" fmla="*/ 170012 h 173154"/>
                            <a:gd name="connsiteX7" fmla="*/ 153114 w 535876"/>
                            <a:gd name="connsiteY7" fmla="*/ 147247 h 173154"/>
                            <a:gd name="connsiteX8" fmla="*/ 69199 w 535876"/>
                            <a:gd name="connsiteY8" fmla="*/ 124349 h 173154"/>
                            <a:gd name="connsiteX9" fmla="*/ 26651 w 535876"/>
                            <a:gd name="connsiteY9" fmla="*/ 72047 h 173154"/>
                            <a:gd name="connsiteX10" fmla="*/ 0 w 535876"/>
                            <a:gd name="connsiteY10" fmla="*/ 0 h 173154"/>
                            <a:gd name="connsiteX11" fmla="*/ 0 w 535876"/>
                            <a:gd name="connsiteY11" fmla="*/ 0 h 1731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535876" h="173154">
                              <a:moveTo>
                                <a:pt x="0" y="0"/>
                              </a:moveTo>
                              <a:cubicBezTo>
                                <a:pt x="8877" y="23965"/>
                                <a:pt x="18507" y="47701"/>
                                <a:pt x="30242" y="70275"/>
                              </a:cubicBezTo>
                              <a:cubicBezTo>
                                <a:pt x="40681" y="88840"/>
                                <a:pt x="50911" y="110642"/>
                                <a:pt x="71790" y="118605"/>
                              </a:cubicBezTo>
                              <a:cubicBezTo>
                                <a:pt x="122158" y="137074"/>
                                <a:pt x="176784" y="142427"/>
                                <a:pt x="230314" y="148885"/>
                              </a:cubicBezTo>
                              <a:cubicBezTo>
                                <a:pt x="280997" y="154648"/>
                                <a:pt x="331908" y="158801"/>
                                <a:pt x="382867" y="162487"/>
                              </a:cubicBezTo>
                              <a:cubicBezTo>
                                <a:pt x="427539" y="166059"/>
                                <a:pt x="490651" y="169802"/>
                                <a:pt x="535877" y="172964"/>
                              </a:cubicBezTo>
                              <a:cubicBezTo>
                                <a:pt x="484698" y="173707"/>
                                <a:pt x="433540" y="172183"/>
                                <a:pt x="382410" y="170012"/>
                              </a:cubicBezTo>
                              <a:cubicBezTo>
                                <a:pt x="305733" y="166030"/>
                                <a:pt x="228886" y="160458"/>
                                <a:pt x="153114" y="147247"/>
                              </a:cubicBezTo>
                              <a:cubicBezTo>
                                <a:pt x="124777" y="142208"/>
                                <a:pt x="95869" y="136227"/>
                                <a:pt x="69199" y="124349"/>
                              </a:cubicBezTo>
                              <a:cubicBezTo>
                                <a:pt x="47215" y="115014"/>
                                <a:pt x="36461" y="92116"/>
                                <a:pt x="26651" y="72047"/>
                              </a:cubicBezTo>
                              <a:cubicBezTo>
                                <a:pt x="15954" y="48673"/>
                                <a:pt x="7163" y="24565"/>
                                <a:pt x="0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92" name="Freeform: Shape 2591">
                          <a:extLst>
                            <a:ext uri="{FF2B5EF4-FFF2-40B4-BE49-F238E27FC236}">
                              <a16:creationId xmlns:a16="http://schemas.microsoft.com/office/drawing/2014/main" id="{A609D9A1-1777-A8ED-6189-2B109D1DC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7933" y="3645465"/>
                          <a:ext cx="34165" cy="7089"/>
                        </a:xfrm>
                        <a:custGeom>
                          <a:avLst/>
                          <a:gdLst>
                            <a:gd name="connsiteX0" fmla="*/ 0 w 34165"/>
                            <a:gd name="connsiteY0" fmla="*/ 0 h 7089"/>
                            <a:gd name="connsiteX1" fmla="*/ 34166 w 34165"/>
                            <a:gd name="connsiteY1" fmla="*/ 6963 h 7089"/>
                            <a:gd name="connsiteX2" fmla="*/ 0 w 34165"/>
                            <a:gd name="connsiteY2" fmla="*/ 0 h 7089"/>
                            <a:gd name="connsiteX3" fmla="*/ 0 w 34165"/>
                            <a:gd name="connsiteY3" fmla="*/ 0 h 70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165" h="7089">
                              <a:moveTo>
                                <a:pt x="0" y="0"/>
                              </a:moveTo>
                              <a:cubicBezTo>
                                <a:pt x="11496" y="1124"/>
                                <a:pt x="22907" y="4677"/>
                                <a:pt x="34166" y="6963"/>
                              </a:cubicBezTo>
                              <a:cubicBezTo>
                                <a:pt x="22413" y="7810"/>
                                <a:pt x="10839" y="4286"/>
                                <a:pt x="0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593" name="Graphic 6">
                        <a:extLst>
                          <a:ext uri="{FF2B5EF4-FFF2-40B4-BE49-F238E27FC236}">
                            <a16:creationId xmlns:a16="http://schemas.microsoft.com/office/drawing/2014/main" id="{0997F739-3D85-1643-9018-0F7241F3B2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48797" y="3196378"/>
                        <a:ext cx="346910" cy="303173"/>
                        <a:chOff x="5848797" y="3196378"/>
                        <a:chExt cx="346910" cy="303173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594" name="Freeform: Shape 2593">
                          <a:extLst>
                            <a:ext uri="{FF2B5EF4-FFF2-40B4-BE49-F238E27FC236}">
                              <a16:creationId xmlns:a16="http://schemas.microsoft.com/office/drawing/2014/main" id="{43F62B17-6044-A7AE-F9DC-8D5A9545EF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48797" y="3196378"/>
                          <a:ext cx="346910" cy="303173"/>
                        </a:xfrm>
                        <a:custGeom>
                          <a:avLst/>
                          <a:gdLst>
                            <a:gd name="connsiteX0" fmla="*/ 346910 w 346910"/>
                            <a:gd name="connsiteY0" fmla="*/ 303173 h 303173"/>
                            <a:gd name="connsiteX1" fmla="*/ 107547 w 346910"/>
                            <a:gd name="connsiteY1" fmla="*/ 215067 h 303173"/>
                            <a:gd name="connsiteX2" fmla="*/ 63084 w 346910"/>
                            <a:gd name="connsiteY2" fmla="*/ 197141 h 303173"/>
                            <a:gd name="connsiteX3" fmla="*/ 45253 w 346910"/>
                            <a:gd name="connsiteY3" fmla="*/ 184396 h 303173"/>
                            <a:gd name="connsiteX4" fmla="*/ 8458 w 346910"/>
                            <a:gd name="connsiteY4" fmla="*/ 411 h 303173"/>
                            <a:gd name="connsiteX5" fmla="*/ 8858 w 346910"/>
                            <a:gd name="connsiteY5" fmla="*/ 688 h 303173"/>
                            <a:gd name="connsiteX6" fmla="*/ 0 w 346910"/>
                            <a:gd name="connsiteY6" fmla="*/ 1945 h 303173"/>
                            <a:gd name="connsiteX7" fmla="*/ 8734 w 346910"/>
                            <a:gd name="connsiteY7" fmla="*/ 2 h 303173"/>
                            <a:gd name="connsiteX8" fmla="*/ 37738 w 346910"/>
                            <a:gd name="connsiteY8" fmla="*/ 124541 h 303173"/>
                            <a:gd name="connsiteX9" fmla="*/ 52359 w 346910"/>
                            <a:gd name="connsiteY9" fmla="*/ 184187 h 303173"/>
                            <a:gd name="connsiteX10" fmla="*/ 346910 w 346910"/>
                            <a:gd name="connsiteY10" fmla="*/ 303173 h 303173"/>
                            <a:gd name="connsiteX11" fmla="*/ 346910 w 346910"/>
                            <a:gd name="connsiteY11" fmla="*/ 303173 h 3031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6910" h="303173">
                              <a:moveTo>
                                <a:pt x="346910" y="303173"/>
                              </a:moveTo>
                              <a:cubicBezTo>
                                <a:pt x="267195" y="273646"/>
                                <a:pt x="186747" y="246109"/>
                                <a:pt x="107547" y="215067"/>
                              </a:cubicBezTo>
                              <a:cubicBezTo>
                                <a:pt x="97021" y="210685"/>
                                <a:pt x="73076" y="201817"/>
                                <a:pt x="63084" y="197141"/>
                              </a:cubicBezTo>
                              <a:cubicBezTo>
                                <a:pt x="57884" y="194359"/>
                                <a:pt x="46482" y="191635"/>
                                <a:pt x="45253" y="184396"/>
                              </a:cubicBezTo>
                              <a:cubicBezTo>
                                <a:pt x="29775" y="124103"/>
                                <a:pt x="19031" y="61676"/>
                                <a:pt x="8458" y="411"/>
                              </a:cubicBezTo>
                              <a:cubicBezTo>
                                <a:pt x="8458" y="411"/>
                                <a:pt x="8858" y="688"/>
                                <a:pt x="8858" y="688"/>
                              </a:cubicBezTo>
                              <a:lnTo>
                                <a:pt x="0" y="1945"/>
                              </a:lnTo>
                              <a:lnTo>
                                <a:pt x="8734" y="2"/>
                              </a:lnTo>
                              <a:cubicBezTo>
                                <a:pt x="9592" y="-551"/>
                                <a:pt x="37338" y="124274"/>
                                <a:pt x="37738" y="124541"/>
                              </a:cubicBezTo>
                              <a:cubicBezTo>
                                <a:pt x="41615" y="141019"/>
                                <a:pt x="47663" y="169404"/>
                                <a:pt x="52359" y="184187"/>
                              </a:cubicBezTo>
                              <a:cubicBezTo>
                                <a:pt x="142294" y="224811"/>
                                <a:pt x="257023" y="262930"/>
                                <a:pt x="346910" y="303173"/>
                              </a:cubicBezTo>
                              <a:lnTo>
                                <a:pt x="346910" y="3031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95" name="Freeform: Shape 2594">
                          <a:extLst>
                            <a:ext uri="{FF2B5EF4-FFF2-40B4-BE49-F238E27FC236}">
                              <a16:creationId xmlns:a16="http://schemas.microsoft.com/office/drawing/2014/main" id="{1EB44345-22EB-111C-E1EC-00B5CA8E26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3150" y="3484499"/>
                          <a:ext cx="34851" cy="3866"/>
                        </a:xfrm>
                        <a:custGeom>
                          <a:avLst/>
                          <a:gdLst>
                            <a:gd name="connsiteX0" fmla="*/ 34852 w 34851"/>
                            <a:gd name="connsiteY0" fmla="*/ 3851 h 3866"/>
                            <a:gd name="connsiteX1" fmla="*/ 0 w 34851"/>
                            <a:gd name="connsiteY1" fmla="*/ 908 h 3866"/>
                            <a:gd name="connsiteX2" fmla="*/ 34852 w 34851"/>
                            <a:gd name="connsiteY2" fmla="*/ 3851 h 3866"/>
                            <a:gd name="connsiteX3" fmla="*/ 34852 w 34851"/>
                            <a:gd name="connsiteY3" fmla="*/ 3851 h 38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851" h="3866">
                              <a:moveTo>
                                <a:pt x="34852" y="3851"/>
                              </a:moveTo>
                              <a:cubicBezTo>
                                <a:pt x="23260" y="4070"/>
                                <a:pt x="11478" y="1870"/>
                                <a:pt x="0" y="908"/>
                              </a:cubicBezTo>
                              <a:cubicBezTo>
                                <a:pt x="11611" y="-1302"/>
                                <a:pt x="23556" y="850"/>
                                <a:pt x="34852" y="3851"/>
                              </a:cubicBezTo>
                              <a:lnTo>
                                <a:pt x="34852" y="385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596" name="Graphic 6">
              <a:extLst>
                <a:ext uri="{FF2B5EF4-FFF2-40B4-BE49-F238E27FC236}">
                  <a16:creationId xmlns:a16="http://schemas.microsoft.com/office/drawing/2014/main" id="{A439FCBD-599D-F8DF-C24B-BBB7E92950FE}"/>
                </a:ext>
              </a:extLst>
            </p:cNvPr>
            <p:cNvGrpSpPr/>
            <p:nvPr/>
          </p:nvGrpSpPr>
          <p:grpSpPr>
            <a:xfrm>
              <a:off x="1325004" y="655614"/>
              <a:ext cx="1783943" cy="3942080"/>
              <a:chOff x="1325004" y="655614"/>
              <a:chExt cx="1783943" cy="3942080"/>
            </a:xfrm>
          </p:grpSpPr>
          <p:grpSp>
            <p:nvGrpSpPr>
              <p:cNvPr id="2597" name="Graphic 6">
                <a:extLst>
                  <a:ext uri="{FF2B5EF4-FFF2-40B4-BE49-F238E27FC236}">
                    <a16:creationId xmlns:a16="http://schemas.microsoft.com/office/drawing/2014/main" id="{87D2661D-DBCE-96B0-E647-7261112AFE8F}"/>
                  </a:ext>
                </a:extLst>
              </p:cNvPr>
              <p:cNvGrpSpPr/>
              <p:nvPr/>
            </p:nvGrpSpPr>
            <p:grpSpPr>
              <a:xfrm>
                <a:off x="1325004" y="2004002"/>
                <a:ext cx="1718914" cy="2593692"/>
                <a:chOff x="1325004" y="2004002"/>
                <a:chExt cx="1718914" cy="2593692"/>
              </a:xfrm>
            </p:grpSpPr>
            <p:grpSp>
              <p:nvGrpSpPr>
                <p:cNvPr id="2598" name="Graphic 6">
                  <a:extLst>
                    <a:ext uri="{FF2B5EF4-FFF2-40B4-BE49-F238E27FC236}">
                      <a16:creationId xmlns:a16="http://schemas.microsoft.com/office/drawing/2014/main" id="{5D050873-91F1-E8C1-C501-F159881DB5DD}"/>
                    </a:ext>
                  </a:extLst>
                </p:cNvPr>
                <p:cNvGrpSpPr/>
                <p:nvPr/>
              </p:nvGrpSpPr>
              <p:grpSpPr>
                <a:xfrm>
                  <a:off x="1325004" y="2004002"/>
                  <a:ext cx="1194744" cy="2500887"/>
                  <a:chOff x="1325004" y="2004002"/>
                  <a:chExt cx="1194744" cy="2500887"/>
                </a:xfrm>
              </p:grpSpPr>
              <p:grpSp>
                <p:nvGrpSpPr>
                  <p:cNvPr id="2599" name="Graphic 6">
                    <a:extLst>
                      <a:ext uri="{FF2B5EF4-FFF2-40B4-BE49-F238E27FC236}">
                        <a16:creationId xmlns:a16="http://schemas.microsoft.com/office/drawing/2014/main" id="{D549A23D-D302-BFCB-31D1-EF9043BA4655}"/>
                      </a:ext>
                    </a:extLst>
                  </p:cNvPr>
                  <p:cNvGrpSpPr/>
                  <p:nvPr/>
                </p:nvGrpSpPr>
                <p:grpSpPr>
                  <a:xfrm>
                    <a:off x="1325004" y="3542423"/>
                    <a:ext cx="698609" cy="962466"/>
                    <a:chOff x="1325004" y="3542423"/>
                    <a:chExt cx="698609" cy="962466"/>
                  </a:xfrm>
                </p:grpSpPr>
                <p:sp>
                  <p:nvSpPr>
                    <p:cNvPr id="2600" name="Freeform: Shape 2599">
                      <a:extLst>
                        <a:ext uri="{FF2B5EF4-FFF2-40B4-BE49-F238E27FC236}">
                          <a16:creationId xmlns:a16="http://schemas.microsoft.com/office/drawing/2014/main" id="{C444FF95-6E42-7378-1FF6-63406A394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5091" y="3542423"/>
                      <a:ext cx="698523" cy="962455"/>
                    </a:xfrm>
                    <a:custGeom>
                      <a:avLst/>
                      <a:gdLst>
                        <a:gd name="connsiteX0" fmla="*/ 373759 w 698523"/>
                        <a:gd name="connsiteY0" fmla="*/ 0 h 962455"/>
                        <a:gd name="connsiteX1" fmla="*/ 124870 w 698523"/>
                        <a:gd name="connsiteY1" fmla="*/ 316602 h 962455"/>
                        <a:gd name="connsiteX2" fmla="*/ 11104 w 698523"/>
                        <a:gd name="connsiteY2" fmla="*/ 476698 h 962455"/>
                        <a:gd name="connsiteX3" fmla="*/ 10799 w 698523"/>
                        <a:gd name="connsiteY3" fmla="*/ 477241 h 962455"/>
                        <a:gd name="connsiteX4" fmla="*/ 55 w 698523"/>
                        <a:gd name="connsiteY4" fmla="*/ 501748 h 962455"/>
                        <a:gd name="connsiteX5" fmla="*/ 131 w 698523"/>
                        <a:gd name="connsiteY5" fmla="*/ 502473 h 962455"/>
                        <a:gd name="connsiteX6" fmla="*/ 558439 w 698523"/>
                        <a:gd name="connsiteY6" fmla="*/ 961673 h 962455"/>
                        <a:gd name="connsiteX7" fmla="*/ 600587 w 698523"/>
                        <a:gd name="connsiteY7" fmla="*/ 871928 h 962455"/>
                        <a:gd name="connsiteX8" fmla="*/ 464332 w 698523"/>
                        <a:gd name="connsiteY8" fmla="*/ 587721 h 962455"/>
                        <a:gd name="connsiteX9" fmla="*/ 698523 w 698523"/>
                        <a:gd name="connsiteY9" fmla="*/ 261614 h 962455"/>
                        <a:gd name="connsiteX10" fmla="*/ 373759 w 698523"/>
                        <a:gd name="connsiteY10" fmla="*/ 0 h 9624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98523" h="962455">
                          <a:moveTo>
                            <a:pt x="373759" y="0"/>
                          </a:moveTo>
                          <a:cubicBezTo>
                            <a:pt x="373759" y="0"/>
                            <a:pt x="125070" y="316364"/>
                            <a:pt x="124870" y="316602"/>
                          </a:cubicBezTo>
                          <a:cubicBezTo>
                            <a:pt x="74026" y="383820"/>
                            <a:pt x="30649" y="443646"/>
                            <a:pt x="11104" y="476698"/>
                          </a:cubicBezTo>
                          <a:cubicBezTo>
                            <a:pt x="10970" y="476860"/>
                            <a:pt x="10847" y="477012"/>
                            <a:pt x="10799" y="477241"/>
                          </a:cubicBezTo>
                          <a:cubicBezTo>
                            <a:pt x="3408" y="489699"/>
                            <a:pt x="-517" y="498243"/>
                            <a:pt x="55" y="501748"/>
                          </a:cubicBezTo>
                          <a:cubicBezTo>
                            <a:pt x="83" y="502034"/>
                            <a:pt x="36" y="502263"/>
                            <a:pt x="131" y="502473"/>
                          </a:cubicBezTo>
                          <a:cubicBezTo>
                            <a:pt x="9885" y="531162"/>
                            <a:pt x="535169" y="953129"/>
                            <a:pt x="558439" y="961673"/>
                          </a:cubicBezTo>
                          <a:cubicBezTo>
                            <a:pt x="581727" y="970359"/>
                            <a:pt x="607912" y="904561"/>
                            <a:pt x="600587" y="871928"/>
                          </a:cubicBezTo>
                          <a:cubicBezTo>
                            <a:pt x="593110" y="839162"/>
                            <a:pt x="464332" y="587721"/>
                            <a:pt x="464332" y="587721"/>
                          </a:cubicBezTo>
                          <a:lnTo>
                            <a:pt x="698523" y="261614"/>
                          </a:lnTo>
                          <a:lnTo>
                            <a:pt x="373759" y="0"/>
                          </a:lnTo>
                          <a:close/>
                        </a:path>
                      </a:pathLst>
                    </a:custGeom>
                    <a:solidFill>
                      <a:srgbClr val="EB948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01" name="Freeform: Shape 2600">
                      <a:extLst>
                        <a:ext uri="{FF2B5EF4-FFF2-40B4-BE49-F238E27FC236}">
                          <a16:creationId xmlns:a16="http://schemas.microsoft.com/office/drawing/2014/main" id="{E4AE2ECE-3D9B-47FA-AA8D-D1BB2C3D6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5055" y="3819410"/>
                      <a:ext cx="601863" cy="685479"/>
                    </a:xfrm>
                    <a:custGeom>
                      <a:avLst/>
                      <a:gdLst>
                        <a:gd name="connsiteX0" fmla="*/ 558485 w 601863"/>
                        <a:gd name="connsiteY0" fmla="*/ 684704 h 685479"/>
                        <a:gd name="connsiteX1" fmla="*/ 139 w 601863"/>
                        <a:gd name="connsiteY1" fmla="*/ 225438 h 685479"/>
                        <a:gd name="connsiteX2" fmla="*/ 53 w 601863"/>
                        <a:gd name="connsiteY2" fmla="*/ 224752 h 685479"/>
                        <a:gd name="connsiteX3" fmla="*/ 10835 w 601863"/>
                        <a:gd name="connsiteY3" fmla="*/ 200273 h 685479"/>
                        <a:gd name="connsiteX4" fmla="*/ 11150 w 601863"/>
                        <a:gd name="connsiteY4" fmla="*/ 199749 h 685479"/>
                        <a:gd name="connsiteX5" fmla="*/ 124897 w 601863"/>
                        <a:gd name="connsiteY5" fmla="*/ 39633 h 685479"/>
                        <a:gd name="connsiteX6" fmla="*/ 156120 w 601863"/>
                        <a:gd name="connsiteY6" fmla="*/ 0 h 685479"/>
                        <a:gd name="connsiteX7" fmla="*/ 495220 w 601863"/>
                        <a:gd name="connsiteY7" fmla="*/ 267643 h 685479"/>
                        <a:gd name="connsiteX8" fmla="*/ 464330 w 601863"/>
                        <a:gd name="connsiteY8" fmla="*/ 310705 h 685479"/>
                        <a:gd name="connsiteX9" fmla="*/ 600585 w 601863"/>
                        <a:gd name="connsiteY9" fmla="*/ 594903 h 685479"/>
                        <a:gd name="connsiteX10" fmla="*/ 558485 w 601863"/>
                        <a:gd name="connsiteY10" fmla="*/ 684704 h 6854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601863" h="685479">
                          <a:moveTo>
                            <a:pt x="558485" y="684704"/>
                          </a:moveTo>
                          <a:cubicBezTo>
                            <a:pt x="535206" y="676199"/>
                            <a:pt x="9902" y="254194"/>
                            <a:pt x="139" y="225438"/>
                          </a:cubicBezTo>
                          <a:cubicBezTo>
                            <a:pt x="15" y="225295"/>
                            <a:pt x="101" y="225095"/>
                            <a:pt x="53" y="224752"/>
                          </a:cubicBezTo>
                          <a:cubicBezTo>
                            <a:pt x="-509" y="221304"/>
                            <a:pt x="3415" y="212731"/>
                            <a:pt x="10835" y="200273"/>
                          </a:cubicBezTo>
                          <a:cubicBezTo>
                            <a:pt x="10854" y="199996"/>
                            <a:pt x="11007" y="199872"/>
                            <a:pt x="11150" y="199749"/>
                          </a:cubicBezTo>
                          <a:cubicBezTo>
                            <a:pt x="30628" y="166659"/>
                            <a:pt x="74005" y="106813"/>
                            <a:pt x="124897" y="39633"/>
                          </a:cubicBezTo>
                          <a:cubicBezTo>
                            <a:pt x="124973" y="39567"/>
                            <a:pt x="137118" y="24060"/>
                            <a:pt x="156120" y="0"/>
                          </a:cubicBezTo>
                          <a:lnTo>
                            <a:pt x="495220" y="267643"/>
                          </a:lnTo>
                          <a:lnTo>
                            <a:pt x="464330" y="310705"/>
                          </a:lnTo>
                          <a:cubicBezTo>
                            <a:pt x="464330" y="310705"/>
                            <a:pt x="593108" y="562165"/>
                            <a:pt x="600585" y="594903"/>
                          </a:cubicBezTo>
                          <a:cubicBezTo>
                            <a:pt x="607996" y="627574"/>
                            <a:pt x="581754" y="693344"/>
                            <a:pt x="558485" y="684704"/>
                          </a:cubicBezTo>
                          <a:close/>
                        </a:path>
                      </a:pathLst>
                    </a:custGeom>
                    <a:solidFill>
                      <a:srgbClr val="DBDB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02" name="Graphic 6">
                      <a:extLst>
                        <a:ext uri="{FF2B5EF4-FFF2-40B4-BE49-F238E27FC236}">
                          <a16:creationId xmlns:a16="http://schemas.microsoft.com/office/drawing/2014/main" id="{DDF092CF-6FE8-28F3-58E2-042B04D405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5004" y="3856091"/>
                      <a:ext cx="601886" cy="648790"/>
                      <a:chOff x="1325004" y="3856091"/>
                      <a:chExt cx="601886" cy="648790"/>
                    </a:xfrm>
                  </p:grpSpPr>
                  <p:sp>
                    <p:nvSpPr>
                      <p:cNvPr id="2603" name="Freeform: Shape 2602">
                        <a:extLst>
                          <a:ext uri="{FF2B5EF4-FFF2-40B4-BE49-F238E27FC236}">
                            <a16:creationId xmlns:a16="http://schemas.microsoft.com/office/drawing/2014/main" id="{03CE3563-3D62-E19A-8793-F4CAA0121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5004" y="3856091"/>
                        <a:ext cx="601886" cy="648790"/>
                      </a:xfrm>
                      <a:custGeom>
                        <a:avLst/>
                        <a:gdLst>
                          <a:gd name="connsiteX0" fmla="*/ 558516 w 601886"/>
                          <a:gd name="connsiteY0" fmla="*/ 648015 h 648790"/>
                          <a:gd name="connsiteX1" fmla="*/ 189 w 601886"/>
                          <a:gd name="connsiteY1" fmla="*/ 188767 h 648790"/>
                          <a:gd name="connsiteX2" fmla="*/ 124976 w 601886"/>
                          <a:gd name="connsiteY2" fmla="*/ 2953 h 648790"/>
                          <a:gd name="connsiteX3" fmla="*/ 127253 w 601886"/>
                          <a:gd name="connsiteY3" fmla="*/ 0 h 648790"/>
                          <a:gd name="connsiteX4" fmla="*/ 469153 w 601886"/>
                          <a:gd name="connsiteY4" fmla="*/ 268424 h 648790"/>
                          <a:gd name="connsiteX5" fmla="*/ 464400 w 601886"/>
                          <a:gd name="connsiteY5" fmla="*/ 274073 h 648790"/>
                          <a:gd name="connsiteX6" fmla="*/ 600636 w 601886"/>
                          <a:gd name="connsiteY6" fmla="*/ 558270 h 648790"/>
                          <a:gd name="connsiteX7" fmla="*/ 558516 w 601886"/>
                          <a:gd name="connsiteY7" fmla="*/ 648015 h 6487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601886" h="648790">
                            <a:moveTo>
                              <a:pt x="558516" y="648015"/>
                            </a:moveTo>
                            <a:cubicBezTo>
                              <a:pt x="535199" y="639461"/>
                              <a:pt x="9962" y="217532"/>
                              <a:pt x="189" y="188767"/>
                            </a:cubicBezTo>
                            <a:cubicBezTo>
                              <a:pt x="-3716" y="177898"/>
                              <a:pt x="53301" y="97784"/>
                              <a:pt x="124976" y="2953"/>
                            </a:cubicBezTo>
                            <a:cubicBezTo>
                              <a:pt x="125738" y="1972"/>
                              <a:pt x="126491" y="991"/>
                              <a:pt x="127253" y="0"/>
                            </a:cubicBezTo>
                            <a:lnTo>
                              <a:pt x="469153" y="268424"/>
                            </a:lnTo>
                            <a:lnTo>
                              <a:pt x="464400" y="274073"/>
                            </a:lnTo>
                            <a:cubicBezTo>
                              <a:pt x="464400" y="274073"/>
                              <a:pt x="593206" y="525494"/>
                              <a:pt x="600636" y="558270"/>
                            </a:cubicBezTo>
                            <a:cubicBezTo>
                              <a:pt x="607951" y="590855"/>
                              <a:pt x="581776" y="656663"/>
                              <a:pt x="558516" y="648015"/>
                            </a:cubicBezTo>
                            <a:close/>
                          </a:path>
                        </a:pathLst>
                      </a:custGeom>
                      <a:solidFill>
                        <a:srgbClr val="FFC72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04" name="Freeform: Shape 2603">
                        <a:extLst>
                          <a:ext uri="{FF2B5EF4-FFF2-40B4-BE49-F238E27FC236}">
                            <a16:creationId xmlns:a16="http://schemas.microsoft.com/office/drawing/2014/main" id="{4B737BB0-8679-F658-02A8-6A3B8719E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5004" y="3856091"/>
                        <a:ext cx="601886" cy="648790"/>
                      </a:xfrm>
                      <a:custGeom>
                        <a:avLst/>
                        <a:gdLst>
                          <a:gd name="connsiteX0" fmla="*/ 558516 w 601886"/>
                          <a:gd name="connsiteY0" fmla="*/ 648015 h 648790"/>
                          <a:gd name="connsiteX1" fmla="*/ 189 w 601886"/>
                          <a:gd name="connsiteY1" fmla="*/ 188767 h 648790"/>
                          <a:gd name="connsiteX2" fmla="*/ 124976 w 601886"/>
                          <a:gd name="connsiteY2" fmla="*/ 2953 h 648790"/>
                          <a:gd name="connsiteX3" fmla="*/ 127253 w 601886"/>
                          <a:gd name="connsiteY3" fmla="*/ 0 h 648790"/>
                          <a:gd name="connsiteX4" fmla="*/ 469153 w 601886"/>
                          <a:gd name="connsiteY4" fmla="*/ 268424 h 648790"/>
                          <a:gd name="connsiteX5" fmla="*/ 464400 w 601886"/>
                          <a:gd name="connsiteY5" fmla="*/ 274073 h 648790"/>
                          <a:gd name="connsiteX6" fmla="*/ 600636 w 601886"/>
                          <a:gd name="connsiteY6" fmla="*/ 558270 h 648790"/>
                          <a:gd name="connsiteX7" fmla="*/ 558516 w 601886"/>
                          <a:gd name="connsiteY7" fmla="*/ 648015 h 6487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601886" h="648790">
                            <a:moveTo>
                              <a:pt x="558516" y="648015"/>
                            </a:moveTo>
                            <a:cubicBezTo>
                              <a:pt x="535199" y="639461"/>
                              <a:pt x="9962" y="217532"/>
                              <a:pt x="189" y="188767"/>
                            </a:cubicBezTo>
                            <a:cubicBezTo>
                              <a:pt x="-3716" y="177898"/>
                              <a:pt x="53301" y="97784"/>
                              <a:pt x="124976" y="2953"/>
                            </a:cubicBezTo>
                            <a:cubicBezTo>
                              <a:pt x="125738" y="1972"/>
                              <a:pt x="126491" y="991"/>
                              <a:pt x="127253" y="0"/>
                            </a:cubicBezTo>
                            <a:lnTo>
                              <a:pt x="469153" y="268424"/>
                            </a:lnTo>
                            <a:lnTo>
                              <a:pt x="464400" y="274073"/>
                            </a:lnTo>
                            <a:cubicBezTo>
                              <a:pt x="464400" y="274073"/>
                              <a:pt x="593206" y="525494"/>
                              <a:pt x="600636" y="558270"/>
                            </a:cubicBezTo>
                            <a:cubicBezTo>
                              <a:pt x="607951" y="590855"/>
                              <a:pt x="581776" y="656663"/>
                              <a:pt x="558516" y="648015"/>
                            </a:cubicBezTo>
                            <a:close/>
                          </a:path>
                        </a:pathLst>
                      </a:custGeom>
                      <a:solidFill>
                        <a:srgbClr val="396336">
                          <a:alpha val="3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 dirty="0"/>
                      </a:p>
                    </p:txBody>
                  </p:sp>
                  <p:grpSp>
                    <p:nvGrpSpPr>
                      <p:cNvPr id="2605" name="Graphic 6">
                        <a:extLst>
                          <a:ext uri="{FF2B5EF4-FFF2-40B4-BE49-F238E27FC236}">
                            <a16:creationId xmlns:a16="http://schemas.microsoft.com/office/drawing/2014/main" id="{6C0B0226-249E-5BE5-D48C-CA9DFE1D64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57994" y="4052134"/>
                        <a:ext cx="536886" cy="428904"/>
                        <a:chOff x="1357994" y="4052134"/>
                        <a:chExt cx="536886" cy="428904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606" name="Freeform: Shape 2605">
                          <a:extLst>
                            <a:ext uri="{FF2B5EF4-FFF2-40B4-BE49-F238E27FC236}">
                              <a16:creationId xmlns:a16="http://schemas.microsoft.com/office/drawing/2014/main" id="{CA2BB36D-2B8C-C13A-842F-7BF363CF41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57994" y="4052134"/>
                          <a:ext cx="536886" cy="428904"/>
                        </a:xfrm>
                        <a:custGeom>
                          <a:avLst/>
                          <a:gdLst>
                            <a:gd name="connsiteX0" fmla="*/ 535947 w 536886"/>
                            <a:gd name="connsiteY0" fmla="*/ 426835 h 428904"/>
                            <a:gd name="connsiteX1" fmla="*/ 804 w 536886"/>
                            <a:gd name="connsiteY1" fmla="*/ 229 h 428904"/>
                            <a:gd name="connsiteX2" fmla="*/ 356 w 536886"/>
                            <a:gd name="connsiteY2" fmla="*/ 791 h 428904"/>
                            <a:gd name="connsiteX3" fmla="*/ 534785 w 536886"/>
                            <a:gd name="connsiteY3" fmla="*/ 428292 h 428904"/>
                            <a:gd name="connsiteX4" fmla="*/ 535947 w 536886"/>
                            <a:gd name="connsiteY4" fmla="*/ 426835 h 4289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6886" h="428904">
                              <a:moveTo>
                                <a:pt x="535947" y="426835"/>
                              </a:moveTo>
                              <a:cubicBezTo>
                                <a:pt x="449155" y="353540"/>
                                <a:pt x="92167" y="66085"/>
                                <a:pt x="804" y="229"/>
                              </a:cubicBezTo>
                              <a:cubicBezTo>
                                <a:pt x="61" y="-304"/>
                                <a:pt x="-330" y="181"/>
                                <a:pt x="356" y="791"/>
                              </a:cubicBezTo>
                              <a:cubicBezTo>
                                <a:pt x="84795" y="75324"/>
                                <a:pt x="444097" y="359864"/>
                                <a:pt x="534785" y="428292"/>
                              </a:cubicBezTo>
                              <a:cubicBezTo>
                                <a:pt x="536690" y="429730"/>
                                <a:pt x="537776" y="428387"/>
                                <a:pt x="535947" y="42683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07" name="Freeform: Shape 2606">
                          <a:extLst>
                            <a:ext uri="{FF2B5EF4-FFF2-40B4-BE49-F238E27FC236}">
                              <a16:creationId xmlns:a16="http://schemas.microsoft.com/office/drawing/2014/main" id="{743E0910-C774-26E5-0115-F6DD5635C6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92676" y="4093842"/>
                          <a:ext cx="125093" cy="64990"/>
                        </a:xfrm>
                        <a:custGeom>
                          <a:avLst/>
                          <a:gdLst>
                            <a:gd name="connsiteX0" fmla="*/ 124388 w 125093"/>
                            <a:gd name="connsiteY0" fmla="*/ 60219 h 64990"/>
                            <a:gd name="connsiteX1" fmla="*/ 1297 w 125093"/>
                            <a:gd name="connsiteY1" fmla="*/ 278 h 64990"/>
                            <a:gd name="connsiteX2" fmla="*/ 1125 w 125093"/>
                            <a:gd name="connsiteY2" fmla="*/ 3527 h 64990"/>
                            <a:gd name="connsiteX3" fmla="*/ 120712 w 125093"/>
                            <a:gd name="connsiteY3" fmla="*/ 64505 h 64990"/>
                            <a:gd name="connsiteX4" fmla="*/ 124388 w 125093"/>
                            <a:gd name="connsiteY4" fmla="*/ 60219 h 649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5093" h="64990">
                              <a:moveTo>
                                <a:pt x="124388" y="60219"/>
                              </a:moveTo>
                              <a:cubicBezTo>
                                <a:pt x="94775" y="25729"/>
                                <a:pt x="47864" y="-3160"/>
                                <a:pt x="1297" y="278"/>
                              </a:cubicBezTo>
                              <a:cubicBezTo>
                                <a:pt x="-513" y="412"/>
                                <a:pt x="-294" y="2974"/>
                                <a:pt x="1125" y="3527"/>
                              </a:cubicBezTo>
                              <a:cubicBezTo>
                                <a:pt x="44207" y="20310"/>
                                <a:pt x="81888" y="39140"/>
                                <a:pt x="120712" y="64505"/>
                              </a:cubicBezTo>
                              <a:cubicBezTo>
                                <a:pt x="123445" y="66306"/>
                                <a:pt x="126503" y="62696"/>
                                <a:pt x="124388" y="602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08" name="Freeform: Shape 2607">
                          <a:extLst>
                            <a:ext uri="{FF2B5EF4-FFF2-40B4-BE49-F238E27FC236}">
                              <a16:creationId xmlns:a16="http://schemas.microsoft.com/office/drawing/2014/main" id="{22977CF6-25A9-B6DA-7ACD-966CD0A6D8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05650" y="4129209"/>
                          <a:ext cx="125093" cy="64986"/>
                        </a:xfrm>
                        <a:custGeom>
                          <a:avLst/>
                          <a:gdLst>
                            <a:gd name="connsiteX0" fmla="*/ 124388 w 125093"/>
                            <a:gd name="connsiteY0" fmla="*/ 60219 h 64986"/>
                            <a:gd name="connsiteX1" fmla="*/ 1297 w 125093"/>
                            <a:gd name="connsiteY1" fmla="*/ 278 h 64986"/>
                            <a:gd name="connsiteX2" fmla="*/ 1125 w 125093"/>
                            <a:gd name="connsiteY2" fmla="*/ 3527 h 64986"/>
                            <a:gd name="connsiteX3" fmla="*/ 120721 w 125093"/>
                            <a:gd name="connsiteY3" fmla="*/ 64506 h 64986"/>
                            <a:gd name="connsiteX4" fmla="*/ 124388 w 125093"/>
                            <a:gd name="connsiteY4" fmla="*/ 60219 h 649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5093" h="64986">
                              <a:moveTo>
                                <a:pt x="124388" y="60219"/>
                              </a:moveTo>
                              <a:cubicBezTo>
                                <a:pt x="94775" y="25729"/>
                                <a:pt x="47864" y="-3160"/>
                                <a:pt x="1297" y="278"/>
                              </a:cubicBezTo>
                              <a:cubicBezTo>
                                <a:pt x="-513" y="412"/>
                                <a:pt x="-294" y="2974"/>
                                <a:pt x="1125" y="3527"/>
                              </a:cubicBezTo>
                              <a:cubicBezTo>
                                <a:pt x="44207" y="20309"/>
                                <a:pt x="81888" y="39141"/>
                                <a:pt x="120721" y="64506"/>
                              </a:cubicBezTo>
                              <a:cubicBezTo>
                                <a:pt x="123445" y="66296"/>
                                <a:pt x="126503" y="62686"/>
                                <a:pt x="124388" y="602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09" name="Freeform: Shape 2608">
                          <a:extLst>
                            <a:ext uri="{FF2B5EF4-FFF2-40B4-BE49-F238E27FC236}">
                              <a16:creationId xmlns:a16="http://schemas.microsoft.com/office/drawing/2014/main" id="{55E91898-0561-6A9F-ECC1-391F1DF82F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8626" y="4164565"/>
                          <a:ext cx="125089" cy="64986"/>
                        </a:xfrm>
                        <a:custGeom>
                          <a:avLst/>
                          <a:gdLst>
                            <a:gd name="connsiteX0" fmla="*/ 124385 w 125089"/>
                            <a:gd name="connsiteY0" fmla="*/ 60219 h 64986"/>
                            <a:gd name="connsiteX1" fmla="*/ 1293 w 125089"/>
                            <a:gd name="connsiteY1" fmla="*/ 278 h 64986"/>
                            <a:gd name="connsiteX2" fmla="*/ 1122 w 125089"/>
                            <a:gd name="connsiteY2" fmla="*/ 3527 h 64986"/>
                            <a:gd name="connsiteX3" fmla="*/ 120708 w 125089"/>
                            <a:gd name="connsiteY3" fmla="*/ 64506 h 64986"/>
                            <a:gd name="connsiteX4" fmla="*/ 124385 w 125089"/>
                            <a:gd name="connsiteY4" fmla="*/ 60219 h 649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5089" h="64986">
                              <a:moveTo>
                                <a:pt x="124385" y="60219"/>
                              </a:moveTo>
                              <a:cubicBezTo>
                                <a:pt x="94771" y="25729"/>
                                <a:pt x="47851" y="-3160"/>
                                <a:pt x="1293" y="278"/>
                              </a:cubicBezTo>
                              <a:cubicBezTo>
                                <a:pt x="-507" y="412"/>
                                <a:pt x="-298" y="2974"/>
                                <a:pt x="1122" y="3527"/>
                              </a:cubicBezTo>
                              <a:cubicBezTo>
                                <a:pt x="44203" y="20309"/>
                                <a:pt x="81884" y="39141"/>
                                <a:pt x="120708" y="64506"/>
                              </a:cubicBezTo>
                              <a:cubicBezTo>
                                <a:pt x="123442" y="66296"/>
                                <a:pt x="126499" y="62686"/>
                                <a:pt x="124385" y="602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</p:grpSp>
              <p:grpSp>
                <p:nvGrpSpPr>
                  <p:cNvPr id="2610" name="Graphic 6">
                    <a:extLst>
                      <a:ext uri="{FF2B5EF4-FFF2-40B4-BE49-F238E27FC236}">
                        <a16:creationId xmlns:a16="http://schemas.microsoft.com/office/drawing/2014/main" id="{C51762C8-4C0E-DC80-DDF6-E85A952E8546}"/>
                      </a:ext>
                    </a:extLst>
                  </p:cNvPr>
                  <p:cNvGrpSpPr/>
                  <p:nvPr/>
                </p:nvGrpSpPr>
                <p:grpSpPr>
                  <a:xfrm>
                    <a:off x="1449533" y="2004002"/>
                    <a:ext cx="1070215" cy="2119131"/>
                    <a:chOff x="1449533" y="2004002"/>
                    <a:chExt cx="1070215" cy="2119131"/>
                  </a:xfrm>
                </p:grpSpPr>
                <p:sp>
                  <p:nvSpPr>
                    <p:cNvPr id="2611" name="Freeform: Shape 2610">
                      <a:extLst>
                        <a:ext uri="{FF2B5EF4-FFF2-40B4-BE49-F238E27FC236}">
                          <a16:creationId xmlns:a16="http://schemas.microsoft.com/office/drawing/2014/main" id="{F25CA597-C606-44C6-C201-6506ADFBE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9533" y="2004021"/>
                      <a:ext cx="1070215" cy="2119112"/>
                    </a:xfrm>
                    <a:custGeom>
                      <a:avLst/>
                      <a:gdLst>
                        <a:gd name="connsiteX0" fmla="*/ 0 w 1070215"/>
                        <a:gd name="connsiteY0" fmla="*/ 1835163 h 2119112"/>
                        <a:gd name="connsiteX1" fmla="*/ 353149 w 1070215"/>
                        <a:gd name="connsiteY1" fmla="*/ 2119113 h 2119112"/>
                        <a:gd name="connsiteX2" fmla="*/ 986981 w 1070215"/>
                        <a:gd name="connsiteY2" fmla="*/ 1274874 h 2119112"/>
                        <a:gd name="connsiteX3" fmla="*/ 1070191 w 1070215"/>
                        <a:gd name="connsiteY3" fmla="*/ 276463 h 2119112"/>
                        <a:gd name="connsiteX4" fmla="*/ 1012003 w 1070215"/>
                        <a:gd name="connsiteY4" fmla="*/ 0 h 2119112"/>
                        <a:gd name="connsiteX5" fmla="*/ 609486 w 1070215"/>
                        <a:gd name="connsiteY5" fmla="*/ 0 h 2119112"/>
                        <a:gd name="connsiteX6" fmla="*/ 541458 w 1070215"/>
                        <a:gd name="connsiteY6" fmla="*/ 1143172 h 2119112"/>
                        <a:gd name="connsiteX7" fmla="*/ 0 w 1070215"/>
                        <a:gd name="connsiteY7" fmla="*/ 1835163 h 2119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70215" h="2119112">
                          <a:moveTo>
                            <a:pt x="0" y="1835163"/>
                          </a:moveTo>
                          <a:lnTo>
                            <a:pt x="353149" y="2119113"/>
                          </a:lnTo>
                          <a:cubicBezTo>
                            <a:pt x="353149" y="2119113"/>
                            <a:pt x="967292" y="1370086"/>
                            <a:pt x="986981" y="1274874"/>
                          </a:cubicBezTo>
                          <a:cubicBezTo>
                            <a:pt x="1009355" y="1166613"/>
                            <a:pt x="1071629" y="318716"/>
                            <a:pt x="1070191" y="276463"/>
                          </a:cubicBezTo>
                          <a:cubicBezTo>
                            <a:pt x="1068448" y="225219"/>
                            <a:pt x="1012003" y="0"/>
                            <a:pt x="1012003" y="0"/>
                          </a:cubicBezTo>
                          <a:lnTo>
                            <a:pt x="609486" y="0"/>
                          </a:lnTo>
                          <a:cubicBezTo>
                            <a:pt x="609486" y="0"/>
                            <a:pt x="553183" y="1108834"/>
                            <a:pt x="541458" y="1143172"/>
                          </a:cubicBezTo>
                          <a:cubicBezTo>
                            <a:pt x="528828" y="1180109"/>
                            <a:pt x="0" y="1835163"/>
                            <a:pt x="0" y="183516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12" name="Graphic 6">
                      <a:extLst>
                        <a:ext uri="{FF2B5EF4-FFF2-40B4-BE49-F238E27FC236}">
                          <a16:creationId xmlns:a16="http://schemas.microsoft.com/office/drawing/2014/main" id="{1AF4AB01-A0AD-14A5-5316-A3B840FA6F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53908" y="2023662"/>
                      <a:ext cx="928435" cy="2017239"/>
                      <a:chOff x="1553908" y="2023662"/>
                      <a:chExt cx="928435" cy="2017239"/>
                    </a:xfrm>
                    <a:solidFill>
                      <a:srgbClr val="37474F"/>
                    </a:solidFill>
                  </p:grpSpPr>
                  <p:sp>
                    <p:nvSpPr>
                      <p:cNvPr id="2613" name="Freeform: Shape 2612">
                        <a:extLst>
                          <a:ext uri="{FF2B5EF4-FFF2-40B4-BE49-F238E27FC236}">
                            <a16:creationId xmlns:a16="http://schemas.microsoft.com/office/drawing/2014/main" id="{6A9FC805-749A-ABCA-2575-D92C4564F5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3908" y="3815043"/>
                        <a:ext cx="280768" cy="225858"/>
                      </a:xfrm>
                      <a:custGeom>
                        <a:avLst/>
                        <a:gdLst>
                          <a:gd name="connsiteX0" fmla="*/ 280492 w 280768"/>
                          <a:gd name="connsiteY0" fmla="*/ 224052 h 225858"/>
                          <a:gd name="connsiteX1" fmla="*/ 1038 w 280768"/>
                          <a:gd name="connsiteY1" fmla="*/ 52 h 225858"/>
                          <a:gd name="connsiteX2" fmla="*/ 114 w 280768"/>
                          <a:gd name="connsiteY2" fmla="*/ 1205 h 225858"/>
                          <a:gd name="connsiteX3" fmla="*/ 279168 w 280768"/>
                          <a:gd name="connsiteY3" fmla="*/ 225700 h 225858"/>
                          <a:gd name="connsiteX4" fmla="*/ 280492 w 280768"/>
                          <a:gd name="connsiteY4" fmla="*/ 224052 h 2258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80768" h="225858">
                            <a:moveTo>
                              <a:pt x="280492" y="224052"/>
                            </a:moveTo>
                            <a:cubicBezTo>
                              <a:pt x="228600" y="173969"/>
                              <a:pt x="26203" y="13225"/>
                              <a:pt x="1038" y="52"/>
                            </a:cubicBezTo>
                            <a:cubicBezTo>
                              <a:pt x="486" y="-233"/>
                              <a:pt x="-295" y="719"/>
                              <a:pt x="114" y="1205"/>
                            </a:cubicBezTo>
                            <a:cubicBezTo>
                              <a:pt x="18412" y="22932"/>
                              <a:pt x="190633" y="164349"/>
                              <a:pt x="279168" y="225700"/>
                            </a:cubicBezTo>
                            <a:cubicBezTo>
                              <a:pt x="280111" y="226347"/>
                              <a:pt x="281321" y="224852"/>
                              <a:pt x="280492" y="224052"/>
                            </a:cubicBez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14" name="Freeform: Shape 2613">
                        <a:extLst>
                          <a:ext uri="{FF2B5EF4-FFF2-40B4-BE49-F238E27FC236}">
                            <a16:creationId xmlns:a16="http://schemas.microsoft.com/office/drawing/2014/main" id="{7E05F932-C23A-2A7A-A50C-208740C27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71645" y="2047996"/>
                        <a:ext cx="110698" cy="127116"/>
                      </a:xfrm>
                      <a:custGeom>
                        <a:avLst/>
                        <a:gdLst>
                          <a:gd name="connsiteX0" fmla="*/ 109788 w 110698"/>
                          <a:gd name="connsiteY0" fmla="*/ 122722 h 127116"/>
                          <a:gd name="connsiteX1" fmla="*/ 93424 w 110698"/>
                          <a:gd name="connsiteY1" fmla="*/ 118893 h 127116"/>
                          <a:gd name="connsiteX2" fmla="*/ 76451 w 110698"/>
                          <a:gd name="connsiteY2" fmla="*/ 112416 h 127116"/>
                          <a:gd name="connsiteX3" fmla="*/ 45437 w 110698"/>
                          <a:gd name="connsiteY3" fmla="*/ 90442 h 127116"/>
                          <a:gd name="connsiteX4" fmla="*/ 21596 w 110698"/>
                          <a:gd name="connsiteY4" fmla="*/ 52113 h 127116"/>
                          <a:gd name="connsiteX5" fmla="*/ 1508 w 110698"/>
                          <a:gd name="connsiteY5" fmla="*/ 516 h 127116"/>
                          <a:gd name="connsiteX6" fmla="*/ 22 w 110698"/>
                          <a:gd name="connsiteY6" fmla="*/ 1164 h 127116"/>
                          <a:gd name="connsiteX7" fmla="*/ 15757 w 110698"/>
                          <a:gd name="connsiteY7" fmla="*/ 53752 h 127116"/>
                          <a:gd name="connsiteX8" fmla="*/ 40627 w 110698"/>
                          <a:gd name="connsiteY8" fmla="*/ 98291 h 127116"/>
                          <a:gd name="connsiteX9" fmla="*/ 74984 w 110698"/>
                          <a:gd name="connsiteY9" fmla="*/ 121436 h 127116"/>
                          <a:gd name="connsiteX10" fmla="*/ 93434 w 110698"/>
                          <a:gd name="connsiteY10" fmla="*/ 126380 h 127116"/>
                          <a:gd name="connsiteX11" fmla="*/ 110255 w 110698"/>
                          <a:gd name="connsiteY11" fmla="*/ 125418 h 127116"/>
                          <a:gd name="connsiteX12" fmla="*/ 109788 w 110698"/>
                          <a:gd name="connsiteY12" fmla="*/ 122722 h 1271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10698" h="127116">
                            <a:moveTo>
                              <a:pt x="109788" y="122722"/>
                            </a:moveTo>
                            <a:cubicBezTo>
                              <a:pt x="104416" y="120398"/>
                              <a:pt x="98834" y="120465"/>
                              <a:pt x="93424" y="118893"/>
                            </a:cubicBezTo>
                            <a:cubicBezTo>
                              <a:pt x="87728" y="117245"/>
                              <a:pt x="82061" y="115236"/>
                              <a:pt x="76451" y="112416"/>
                            </a:cubicBezTo>
                            <a:cubicBezTo>
                              <a:pt x="65859" y="107092"/>
                              <a:pt x="55181" y="99853"/>
                              <a:pt x="45437" y="90442"/>
                            </a:cubicBezTo>
                            <a:cubicBezTo>
                              <a:pt x="35379" y="80746"/>
                              <a:pt x="28188" y="67277"/>
                              <a:pt x="21596" y="52113"/>
                            </a:cubicBezTo>
                            <a:cubicBezTo>
                              <a:pt x="18091" y="44027"/>
                              <a:pt x="1660" y="831"/>
                              <a:pt x="1508" y="516"/>
                            </a:cubicBezTo>
                            <a:cubicBezTo>
                              <a:pt x="1032" y="-484"/>
                              <a:pt x="-178" y="97"/>
                              <a:pt x="22" y="1164"/>
                            </a:cubicBezTo>
                            <a:cubicBezTo>
                              <a:pt x="1146" y="7136"/>
                              <a:pt x="12424" y="44427"/>
                              <a:pt x="15757" y="53752"/>
                            </a:cubicBezTo>
                            <a:cubicBezTo>
                              <a:pt x="22025" y="71297"/>
                              <a:pt x="29702" y="87099"/>
                              <a:pt x="40627" y="98291"/>
                            </a:cubicBezTo>
                            <a:cubicBezTo>
                              <a:pt x="51305" y="109216"/>
                              <a:pt x="63106" y="116731"/>
                              <a:pt x="74984" y="121436"/>
                            </a:cubicBezTo>
                            <a:cubicBezTo>
                              <a:pt x="81099" y="123856"/>
                              <a:pt x="87300" y="125656"/>
                              <a:pt x="93434" y="126380"/>
                            </a:cubicBezTo>
                            <a:cubicBezTo>
                              <a:pt x="98977" y="127037"/>
                              <a:pt x="105178" y="128009"/>
                              <a:pt x="110255" y="125418"/>
                            </a:cubicBezTo>
                            <a:cubicBezTo>
                              <a:pt x="111141" y="124961"/>
                              <a:pt x="110550" y="123056"/>
                              <a:pt x="109788" y="122722"/>
                            </a:cubicBez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15" name="Freeform: Shape 2614">
                        <a:extLst>
                          <a:ext uri="{FF2B5EF4-FFF2-40B4-BE49-F238E27FC236}">
                            <a16:creationId xmlns:a16="http://schemas.microsoft.com/office/drawing/2014/main" id="{346BA1C8-60C5-1908-617E-6F4B1D7D3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96104" y="2023662"/>
                        <a:ext cx="529294" cy="1759991"/>
                      </a:xfrm>
                      <a:custGeom>
                        <a:avLst/>
                        <a:gdLst>
                          <a:gd name="connsiteX0" fmla="*/ 529295 w 529294"/>
                          <a:gd name="connsiteY0" fmla="*/ 0 h 1759991"/>
                          <a:gd name="connsiteX1" fmla="*/ 520827 w 529294"/>
                          <a:gd name="connsiteY1" fmla="*/ 222695 h 1759991"/>
                          <a:gd name="connsiteX2" fmla="*/ 511216 w 529294"/>
                          <a:gd name="connsiteY2" fmla="*/ 445332 h 1759991"/>
                          <a:gd name="connsiteX3" fmla="*/ 489795 w 529294"/>
                          <a:gd name="connsiteY3" fmla="*/ 890512 h 1759991"/>
                          <a:gd name="connsiteX4" fmla="*/ 477107 w 529294"/>
                          <a:gd name="connsiteY4" fmla="*/ 1113053 h 1759991"/>
                          <a:gd name="connsiteX5" fmla="*/ 474926 w 529294"/>
                          <a:gd name="connsiteY5" fmla="*/ 1141276 h 1759991"/>
                          <a:gd name="connsiteX6" fmla="*/ 474050 w 529294"/>
                          <a:gd name="connsiteY6" fmla="*/ 1145534 h 1759991"/>
                          <a:gd name="connsiteX7" fmla="*/ 472269 w 529294"/>
                          <a:gd name="connsiteY7" fmla="*/ 1149106 h 1759991"/>
                          <a:gd name="connsiteX8" fmla="*/ 468506 w 529294"/>
                          <a:gd name="connsiteY8" fmla="*/ 1155297 h 1759991"/>
                          <a:gd name="connsiteX9" fmla="*/ 460591 w 529294"/>
                          <a:gd name="connsiteY9" fmla="*/ 1166965 h 1759991"/>
                          <a:gd name="connsiteX10" fmla="*/ 427377 w 529294"/>
                          <a:gd name="connsiteY10" fmla="*/ 1211885 h 1759991"/>
                          <a:gd name="connsiteX11" fmla="*/ 358673 w 529294"/>
                          <a:gd name="connsiteY11" fmla="*/ 1299686 h 1759991"/>
                          <a:gd name="connsiteX12" fmla="*/ 218742 w 529294"/>
                          <a:gd name="connsiteY12" fmla="*/ 1473165 h 1759991"/>
                          <a:gd name="connsiteX13" fmla="*/ 0 w 529294"/>
                          <a:gd name="connsiteY13" fmla="*/ 1759992 h 1759991"/>
                          <a:gd name="connsiteX14" fmla="*/ 215236 w 529294"/>
                          <a:gd name="connsiteY14" fmla="*/ 1470346 h 1759991"/>
                          <a:gd name="connsiteX15" fmla="*/ 353054 w 529294"/>
                          <a:gd name="connsiteY15" fmla="*/ 1295267 h 1759991"/>
                          <a:gd name="connsiteX16" fmla="*/ 420862 w 529294"/>
                          <a:gd name="connsiteY16" fmla="*/ 1206941 h 1759991"/>
                          <a:gd name="connsiteX17" fmla="*/ 453723 w 529294"/>
                          <a:gd name="connsiteY17" fmla="*/ 1162155 h 1759991"/>
                          <a:gd name="connsiteX18" fmla="*/ 461401 w 529294"/>
                          <a:gd name="connsiteY18" fmla="*/ 1150744 h 1759991"/>
                          <a:gd name="connsiteX19" fmla="*/ 466563 w 529294"/>
                          <a:gd name="connsiteY19" fmla="*/ 1139828 h 1759991"/>
                          <a:gd name="connsiteX20" fmla="*/ 468516 w 529294"/>
                          <a:gd name="connsiteY20" fmla="*/ 1112492 h 1759991"/>
                          <a:gd name="connsiteX21" fmla="*/ 480308 w 529294"/>
                          <a:gd name="connsiteY21" fmla="*/ 890026 h 1759991"/>
                          <a:gd name="connsiteX22" fmla="*/ 503796 w 529294"/>
                          <a:gd name="connsiteY22" fmla="*/ 444970 h 1759991"/>
                          <a:gd name="connsiteX23" fmla="*/ 516084 w 529294"/>
                          <a:gd name="connsiteY23" fmla="*/ 222466 h 1759991"/>
                          <a:gd name="connsiteX24" fmla="*/ 529295 w 529294"/>
                          <a:gd name="connsiteY24" fmla="*/ 0 h 17599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29294" h="1759991">
                            <a:moveTo>
                              <a:pt x="529295" y="0"/>
                            </a:moveTo>
                            <a:lnTo>
                              <a:pt x="520827" y="222695"/>
                            </a:lnTo>
                            <a:lnTo>
                              <a:pt x="511216" y="445332"/>
                            </a:lnTo>
                            <a:lnTo>
                              <a:pt x="489795" y="890512"/>
                            </a:lnTo>
                            <a:cubicBezTo>
                              <a:pt x="485756" y="964692"/>
                              <a:pt x="481803" y="1038854"/>
                              <a:pt x="477107" y="1113053"/>
                            </a:cubicBezTo>
                            <a:cubicBezTo>
                              <a:pt x="476593" y="1122236"/>
                              <a:pt x="475831" y="1131704"/>
                              <a:pt x="474926" y="1141276"/>
                            </a:cubicBezTo>
                            <a:cubicBezTo>
                              <a:pt x="474850" y="1142391"/>
                              <a:pt x="474812" y="1143591"/>
                              <a:pt x="474050" y="1145534"/>
                            </a:cubicBezTo>
                            <a:cubicBezTo>
                              <a:pt x="473459" y="1146829"/>
                              <a:pt x="472888" y="1148067"/>
                              <a:pt x="472269" y="1149106"/>
                            </a:cubicBezTo>
                            <a:cubicBezTo>
                              <a:pt x="471059" y="1151297"/>
                              <a:pt x="469792" y="1153287"/>
                              <a:pt x="468506" y="1155297"/>
                            </a:cubicBezTo>
                            <a:cubicBezTo>
                              <a:pt x="465934" y="1159278"/>
                              <a:pt x="463277" y="1163136"/>
                              <a:pt x="460591" y="1166965"/>
                            </a:cubicBezTo>
                            <a:cubicBezTo>
                              <a:pt x="449809" y="1182234"/>
                              <a:pt x="438626" y="1197083"/>
                              <a:pt x="427377" y="1211885"/>
                            </a:cubicBezTo>
                            <a:cubicBezTo>
                              <a:pt x="404898" y="1241508"/>
                              <a:pt x="381772" y="1270587"/>
                              <a:pt x="358673" y="1299686"/>
                            </a:cubicBezTo>
                            <a:cubicBezTo>
                              <a:pt x="312382" y="1357808"/>
                              <a:pt x="265709" y="1415606"/>
                              <a:pt x="218742" y="1473165"/>
                            </a:cubicBezTo>
                            <a:lnTo>
                              <a:pt x="0" y="1759992"/>
                            </a:lnTo>
                            <a:lnTo>
                              <a:pt x="215236" y="1470346"/>
                            </a:lnTo>
                            <a:cubicBezTo>
                              <a:pt x="261357" y="1412129"/>
                              <a:pt x="307486" y="1353912"/>
                              <a:pt x="353054" y="1295267"/>
                            </a:cubicBezTo>
                            <a:cubicBezTo>
                              <a:pt x="375857" y="1265958"/>
                              <a:pt x="398450" y="1236497"/>
                              <a:pt x="420862" y="1206941"/>
                            </a:cubicBezTo>
                            <a:cubicBezTo>
                              <a:pt x="432025" y="1192140"/>
                              <a:pt x="443141" y="1177271"/>
                              <a:pt x="453723" y="1162155"/>
                            </a:cubicBezTo>
                            <a:cubicBezTo>
                              <a:pt x="456352" y="1158373"/>
                              <a:pt x="458953" y="1154573"/>
                              <a:pt x="461401" y="1150744"/>
                            </a:cubicBezTo>
                            <a:cubicBezTo>
                              <a:pt x="463591" y="1146858"/>
                              <a:pt x="466773" y="1143076"/>
                              <a:pt x="466563" y="1139828"/>
                            </a:cubicBezTo>
                            <a:cubicBezTo>
                              <a:pt x="467325" y="1130903"/>
                              <a:pt x="468030" y="1121855"/>
                              <a:pt x="468516" y="1112492"/>
                            </a:cubicBezTo>
                            <a:cubicBezTo>
                              <a:pt x="472907" y="1038406"/>
                              <a:pt x="476574" y="964197"/>
                              <a:pt x="480308" y="890026"/>
                            </a:cubicBezTo>
                            <a:lnTo>
                              <a:pt x="503796" y="444970"/>
                            </a:lnTo>
                            <a:lnTo>
                              <a:pt x="516084" y="222466"/>
                            </a:lnTo>
                            <a:lnTo>
                              <a:pt x="529295" y="0"/>
                            </a:ln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2616" name="Freeform: Shape 2615">
                      <a:extLst>
                        <a:ext uri="{FF2B5EF4-FFF2-40B4-BE49-F238E27FC236}">
                          <a16:creationId xmlns:a16="http://schemas.microsoft.com/office/drawing/2014/main" id="{9439900B-476A-847D-CA17-FFA5BE50B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97021" y="2004002"/>
                      <a:ext cx="447532" cy="1852421"/>
                    </a:xfrm>
                    <a:custGeom>
                      <a:avLst/>
                      <a:gdLst>
                        <a:gd name="connsiteX0" fmla="*/ 447532 w 447532"/>
                        <a:gd name="connsiteY0" fmla="*/ 1215809 h 1852421"/>
                        <a:gd name="connsiteX1" fmla="*/ 439512 w 447532"/>
                        <a:gd name="connsiteY1" fmla="*/ 1274893 h 1852421"/>
                        <a:gd name="connsiteX2" fmla="*/ 26575 w 447532"/>
                        <a:gd name="connsiteY2" fmla="*/ 1852422 h 1852421"/>
                        <a:gd name="connsiteX3" fmla="*/ 0 w 447532"/>
                        <a:gd name="connsiteY3" fmla="*/ 1087355 h 1852421"/>
                        <a:gd name="connsiteX4" fmla="*/ 61941 w 447532"/>
                        <a:gd name="connsiteY4" fmla="*/ 0 h 1852421"/>
                        <a:gd name="connsiteX5" fmla="*/ 262557 w 447532"/>
                        <a:gd name="connsiteY5" fmla="*/ 0 h 1852421"/>
                        <a:gd name="connsiteX6" fmla="*/ 447532 w 447532"/>
                        <a:gd name="connsiteY6" fmla="*/ 1215809 h 1852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7532" h="1852421">
                          <a:moveTo>
                            <a:pt x="447532" y="1215809"/>
                          </a:moveTo>
                          <a:cubicBezTo>
                            <a:pt x="444570" y="1243108"/>
                            <a:pt x="441903" y="1263434"/>
                            <a:pt x="439512" y="1274893"/>
                          </a:cubicBezTo>
                          <a:cubicBezTo>
                            <a:pt x="428444" y="1328337"/>
                            <a:pt x="177279" y="1666789"/>
                            <a:pt x="26575" y="1852422"/>
                          </a:cubicBezTo>
                          <a:lnTo>
                            <a:pt x="0" y="1087355"/>
                          </a:lnTo>
                          <a:cubicBezTo>
                            <a:pt x="18421" y="856679"/>
                            <a:pt x="61941" y="0"/>
                            <a:pt x="61941" y="0"/>
                          </a:cubicBezTo>
                          <a:lnTo>
                            <a:pt x="262557" y="0"/>
                          </a:lnTo>
                          <a:lnTo>
                            <a:pt x="447532" y="1215809"/>
                          </a:lnTo>
                          <a:close/>
                        </a:path>
                      </a:pathLst>
                    </a:custGeom>
                    <a:solidFill>
                      <a:srgbClr val="37474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2617" name="Graphic 6">
                  <a:extLst>
                    <a:ext uri="{FF2B5EF4-FFF2-40B4-BE49-F238E27FC236}">
                      <a16:creationId xmlns:a16="http://schemas.microsoft.com/office/drawing/2014/main" id="{098983CC-8D35-5CB4-977B-3EBB103913C9}"/>
                    </a:ext>
                  </a:extLst>
                </p:cNvPr>
                <p:cNvGrpSpPr/>
                <p:nvPr/>
              </p:nvGrpSpPr>
              <p:grpSpPr>
                <a:xfrm>
                  <a:off x="1849179" y="2004012"/>
                  <a:ext cx="1194740" cy="2593682"/>
                  <a:chOff x="1849179" y="2004012"/>
                  <a:chExt cx="1194740" cy="2593682"/>
                </a:xfrm>
              </p:grpSpPr>
              <p:grpSp>
                <p:nvGrpSpPr>
                  <p:cNvPr id="2618" name="Graphic 6">
                    <a:extLst>
                      <a:ext uri="{FF2B5EF4-FFF2-40B4-BE49-F238E27FC236}">
                        <a16:creationId xmlns:a16="http://schemas.microsoft.com/office/drawing/2014/main" id="{E4F26D99-D6E5-0206-3B01-521F1117B432}"/>
                      </a:ext>
                    </a:extLst>
                  </p:cNvPr>
                  <p:cNvGrpSpPr/>
                  <p:nvPr/>
                </p:nvGrpSpPr>
                <p:grpSpPr>
                  <a:xfrm>
                    <a:off x="2187149" y="3910298"/>
                    <a:ext cx="856770" cy="687396"/>
                    <a:chOff x="2187149" y="3910298"/>
                    <a:chExt cx="856770" cy="687396"/>
                  </a:xfrm>
                </p:grpSpPr>
                <p:sp>
                  <p:nvSpPr>
                    <p:cNvPr id="2619" name="Freeform: Shape 2618">
                      <a:extLst>
                        <a:ext uri="{FF2B5EF4-FFF2-40B4-BE49-F238E27FC236}">
                          <a16:creationId xmlns:a16="http://schemas.microsoft.com/office/drawing/2014/main" id="{E851CDED-18D2-94B0-5ECC-23005926C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7149" y="3910298"/>
                      <a:ext cx="856746" cy="687396"/>
                    </a:xfrm>
                    <a:custGeom>
                      <a:avLst/>
                      <a:gdLst>
                        <a:gd name="connsiteX0" fmla="*/ 0 w 856746"/>
                        <a:gd name="connsiteY0" fmla="*/ 75790 h 687396"/>
                        <a:gd name="connsiteX1" fmla="*/ 77886 w 856746"/>
                        <a:gd name="connsiteY1" fmla="*/ 470906 h 687396"/>
                        <a:gd name="connsiteX2" fmla="*/ 125149 w 856746"/>
                        <a:gd name="connsiteY2" fmla="*/ 661530 h 687396"/>
                        <a:gd name="connsiteX3" fmla="*/ 125359 w 856746"/>
                        <a:gd name="connsiteY3" fmla="*/ 662121 h 687396"/>
                        <a:gd name="connsiteX4" fmla="*/ 136941 w 856746"/>
                        <a:gd name="connsiteY4" fmla="*/ 686248 h 687396"/>
                        <a:gd name="connsiteX5" fmla="*/ 137532 w 856746"/>
                        <a:gd name="connsiteY5" fmla="*/ 686667 h 687396"/>
                        <a:gd name="connsiteX6" fmla="*/ 849687 w 856746"/>
                        <a:gd name="connsiteY6" fmla="*/ 562537 h 687396"/>
                        <a:gd name="connsiteX7" fmla="*/ 809092 w 856746"/>
                        <a:gd name="connsiteY7" fmla="*/ 472078 h 687396"/>
                        <a:gd name="connsiteX8" fmla="*/ 504739 w 856746"/>
                        <a:gd name="connsiteY8" fmla="*/ 390173 h 687396"/>
                        <a:gd name="connsiteX9" fmla="*/ 410061 w 856746"/>
                        <a:gd name="connsiteY9" fmla="*/ 0 h 687396"/>
                        <a:gd name="connsiteX10" fmla="*/ 0 w 856746"/>
                        <a:gd name="connsiteY10" fmla="*/ 75790 h 687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56746" h="687396">
                          <a:moveTo>
                            <a:pt x="0" y="75790"/>
                          </a:moveTo>
                          <a:cubicBezTo>
                            <a:pt x="0" y="75790"/>
                            <a:pt x="77838" y="470602"/>
                            <a:pt x="77886" y="470906"/>
                          </a:cubicBezTo>
                          <a:cubicBezTo>
                            <a:pt x="95717" y="553269"/>
                            <a:pt x="112824" y="625164"/>
                            <a:pt x="125149" y="661530"/>
                          </a:cubicBezTo>
                          <a:cubicBezTo>
                            <a:pt x="125187" y="661730"/>
                            <a:pt x="125225" y="661930"/>
                            <a:pt x="125359" y="662121"/>
                          </a:cubicBezTo>
                          <a:cubicBezTo>
                            <a:pt x="129997" y="675846"/>
                            <a:pt x="133912" y="684400"/>
                            <a:pt x="136941" y="686248"/>
                          </a:cubicBezTo>
                          <a:cubicBezTo>
                            <a:pt x="137179" y="686410"/>
                            <a:pt x="137312" y="686600"/>
                            <a:pt x="137532" y="686667"/>
                          </a:cubicBezTo>
                          <a:cubicBezTo>
                            <a:pt x="165640" y="697964"/>
                            <a:pt x="828037" y="574624"/>
                            <a:pt x="849687" y="562537"/>
                          </a:cubicBezTo>
                          <a:cubicBezTo>
                            <a:pt x="871452" y="550545"/>
                            <a:pt x="838619" y="487794"/>
                            <a:pt x="809092" y="472078"/>
                          </a:cubicBezTo>
                          <a:cubicBezTo>
                            <a:pt x="779364" y="456390"/>
                            <a:pt x="504739" y="390173"/>
                            <a:pt x="504739" y="390173"/>
                          </a:cubicBezTo>
                          <a:lnTo>
                            <a:pt x="410061" y="0"/>
                          </a:lnTo>
                          <a:lnTo>
                            <a:pt x="0" y="75790"/>
                          </a:lnTo>
                          <a:close/>
                        </a:path>
                      </a:pathLst>
                    </a:custGeom>
                    <a:solidFill>
                      <a:srgbClr val="EB948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20" name="Freeform: Shape 2619">
                      <a:extLst>
                        <a:ext uri="{FF2B5EF4-FFF2-40B4-BE49-F238E27FC236}">
                          <a16:creationId xmlns:a16="http://schemas.microsoft.com/office/drawing/2014/main" id="{DBA8A218-897B-DCFA-DF71-1B74689A7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5339" y="4248997"/>
                      <a:ext cx="788580" cy="348683"/>
                    </a:xfrm>
                    <a:custGeom>
                      <a:avLst/>
                      <a:gdLst>
                        <a:gd name="connsiteX0" fmla="*/ 781536 w 788580"/>
                        <a:gd name="connsiteY0" fmla="*/ 223838 h 348683"/>
                        <a:gd name="connsiteX1" fmla="*/ 69304 w 788580"/>
                        <a:gd name="connsiteY1" fmla="*/ 347948 h 348683"/>
                        <a:gd name="connsiteX2" fmla="*/ 68723 w 788580"/>
                        <a:gd name="connsiteY2" fmla="*/ 347567 h 348683"/>
                        <a:gd name="connsiteX3" fmla="*/ 57188 w 788580"/>
                        <a:gd name="connsiteY3" fmla="*/ 323440 h 348683"/>
                        <a:gd name="connsiteX4" fmla="*/ 56998 w 788580"/>
                        <a:gd name="connsiteY4" fmla="*/ 322859 h 348683"/>
                        <a:gd name="connsiteX5" fmla="*/ 9706 w 788580"/>
                        <a:gd name="connsiteY5" fmla="*/ 132236 h 348683"/>
                        <a:gd name="connsiteX6" fmla="*/ 0 w 788580"/>
                        <a:gd name="connsiteY6" fmla="*/ 82734 h 348683"/>
                        <a:gd name="connsiteX7" fmla="*/ 423996 w 788580"/>
                        <a:gd name="connsiteY7" fmla="*/ 0 h 348683"/>
                        <a:gd name="connsiteX8" fmla="*/ 436521 w 788580"/>
                        <a:gd name="connsiteY8" fmla="*/ 51492 h 348683"/>
                        <a:gd name="connsiteX9" fmla="*/ 740874 w 788580"/>
                        <a:gd name="connsiteY9" fmla="*/ 133398 h 348683"/>
                        <a:gd name="connsiteX10" fmla="*/ 781536 w 788580"/>
                        <a:gd name="connsiteY10" fmla="*/ 223838 h 348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88580" h="348683">
                          <a:moveTo>
                            <a:pt x="781536" y="223838"/>
                          </a:moveTo>
                          <a:cubicBezTo>
                            <a:pt x="759905" y="235953"/>
                            <a:pt x="97469" y="359283"/>
                            <a:pt x="69304" y="347948"/>
                          </a:cubicBezTo>
                          <a:cubicBezTo>
                            <a:pt x="69113" y="347948"/>
                            <a:pt x="69018" y="347758"/>
                            <a:pt x="68723" y="347567"/>
                          </a:cubicBezTo>
                          <a:cubicBezTo>
                            <a:pt x="65741" y="345739"/>
                            <a:pt x="61798" y="337185"/>
                            <a:pt x="57188" y="323440"/>
                          </a:cubicBezTo>
                          <a:cubicBezTo>
                            <a:pt x="56998" y="323250"/>
                            <a:pt x="56998" y="323060"/>
                            <a:pt x="56998" y="322859"/>
                          </a:cubicBezTo>
                          <a:cubicBezTo>
                            <a:pt x="44596" y="286522"/>
                            <a:pt x="27489" y="214617"/>
                            <a:pt x="9706" y="132236"/>
                          </a:cubicBezTo>
                          <a:cubicBezTo>
                            <a:pt x="9706" y="132140"/>
                            <a:pt x="5858" y="112814"/>
                            <a:pt x="0" y="82734"/>
                          </a:cubicBezTo>
                          <a:lnTo>
                            <a:pt x="423996" y="0"/>
                          </a:lnTo>
                          <a:lnTo>
                            <a:pt x="436521" y="51492"/>
                          </a:lnTo>
                          <a:cubicBezTo>
                            <a:pt x="436521" y="51492"/>
                            <a:pt x="711165" y="117729"/>
                            <a:pt x="740874" y="133398"/>
                          </a:cubicBezTo>
                          <a:cubicBezTo>
                            <a:pt x="770487" y="149047"/>
                            <a:pt x="803262" y="211827"/>
                            <a:pt x="781536" y="223838"/>
                          </a:cubicBezTo>
                          <a:close/>
                        </a:path>
                      </a:pathLst>
                    </a:custGeom>
                    <a:solidFill>
                      <a:srgbClr val="DBDBD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21" name="Graphic 6">
                      <a:extLst>
                        <a:ext uri="{FF2B5EF4-FFF2-40B4-BE49-F238E27FC236}">
                          <a16:creationId xmlns:a16="http://schemas.microsoft.com/office/drawing/2014/main" id="{F0DE9542-07BD-C619-7B10-F0A54AAD42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4321" y="4293203"/>
                      <a:ext cx="779571" cy="304478"/>
                      <a:chOff x="2264321" y="4293203"/>
                      <a:chExt cx="779571" cy="304478"/>
                    </a:xfrm>
                  </p:grpSpPr>
                  <p:sp>
                    <p:nvSpPr>
                      <p:cNvPr id="2622" name="Freeform: Shape 2621">
                        <a:extLst>
                          <a:ext uri="{FF2B5EF4-FFF2-40B4-BE49-F238E27FC236}">
                            <a16:creationId xmlns:a16="http://schemas.microsoft.com/office/drawing/2014/main" id="{34614AFD-087C-A0D8-0DCA-AF54BA8A7F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4321" y="4293203"/>
                        <a:ext cx="779571" cy="304478"/>
                      </a:xfrm>
                      <a:custGeom>
                        <a:avLst/>
                        <a:gdLst>
                          <a:gd name="connsiteX0" fmla="*/ 772544 w 779571"/>
                          <a:gd name="connsiteY0" fmla="*/ 179641 h 304478"/>
                          <a:gd name="connsiteX1" fmla="*/ 60341 w 779571"/>
                          <a:gd name="connsiteY1" fmla="*/ 303743 h 304478"/>
                          <a:gd name="connsiteX2" fmla="*/ 752 w 779571"/>
                          <a:gd name="connsiteY2" fmla="*/ 87992 h 304478"/>
                          <a:gd name="connsiteX3" fmla="*/ 0 w 779571"/>
                          <a:gd name="connsiteY3" fmla="*/ 84344 h 304478"/>
                          <a:gd name="connsiteX4" fmla="*/ 426425 w 779571"/>
                          <a:gd name="connsiteY4" fmla="*/ 0 h 304478"/>
                          <a:gd name="connsiteX5" fmla="*/ 427606 w 779571"/>
                          <a:gd name="connsiteY5" fmla="*/ 7286 h 304478"/>
                          <a:gd name="connsiteX6" fmla="*/ 731939 w 779571"/>
                          <a:gd name="connsiteY6" fmla="*/ 89202 h 304478"/>
                          <a:gd name="connsiteX7" fmla="*/ 772544 w 779571"/>
                          <a:gd name="connsiteY7" fmla="*/ 179641 h 3044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779571" h="304478">
                            <a:moveTo>
                              <a:pt x="772544" y="179641"/>
                            </a:moveTo>
                            <a:cubicBezTo>
                              <a:pt x="750865" y="191748"/>
                              <a:pt x="88525" y="315087"/>
                              <a:pt x="60341" y="303743"/>
                            </a:cubicBezTo>
                            <a:cubicBezTo>
                              <a:pt x="49559" y="299618"/>
                              <a:pt x="25956" y="204159"/>
                              <a:pt x="752" y="87992"/>
                            </a:cubicBezTo>
                            <a:cubicBezTo>
                              <a:pt x="505" y="86773"/>
                              <a:pt x="248" y="85563"/>
                              <a:pt x="0" y="84344"/>
                            </a:cubicBezTo>
                            <a:lnTo>
                              <a:pt x="426425" y="0"/>
                            </a:lnTo>
                            <a:lnTo>
                              <a:pt x="427606" y="7286"/>
                            </a:lnTo>
                            <a:cubicBezTo>
                              <a:pt x="427606" y="7286"/>
                              <a:pt x="702240" y="73466"/>
                              <a:pt x="731939" y="89202"/>
                            </a:cubicBezTo>
                            <a:cubicBezTo>
                              <a:pt x="761410" y="104899"/>
                              <a:pt x="794252" y="167640"/>
                              <a:pt x="772544" y="179641"/>
                            </a:cubicBezTo>
                            <a:close/>
                          </a:path>
                        </a:pathLst>
                      </a:custGeom>
                      <a:solidFill>
                        <a:srgbClr val="FFC727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23" name="Freeform: Shape 2622">
                        <a:extLst>
                          <a:ext uri="{FF2B5EF4-FFF2-40B4-BE49-F238E27FC236}">
                            <a16:creationId xmlns:a16="http://schemas.microsoft.com/office/drawing/2014/main" id="{1EE60E41-6387-2AA2-766F-F6AF5FC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4321" y="4293203"/>
                        <a:ext cx="779571" cy="304478"/>
                      </a:xfrm>
                      <a:custGeom>
                        <a:avLst/>
                        <a:gdLst>
                          <a:gd name="connsiteX0" fmla="*/ 772544 w 779571"/>
                          <a:gd name="connsiteY0" fmla="*/ 179641 h 304478"/>
                          <a:gd name="connsiteX1" fmla="*/ 60341 w 779571"/>
                          <a:gd name="connsiteY1" fmla="*/ 303743 h 304478"/>
                          <a:gd name="connsiteX2" fmla="*/ 752 w 779571"/>
                          <a:gd name="connsiteY2" fmla="*/ 87992 h 304478"/>
                          <a:gd name="connsiteX3" fmla="*/ 0 w 779571"/>
                          <a:gd name="connsiteY3" fmla="*/ 84344 h 304478"/>
                          <a:gd name="connsiteX4" fmla="*/ 426425 w 779571"/>
                          <a:gd name="connsiteY4" fmla="*/ 0 h 304478"/>
                          <a:gd name="connsiteX5" fmla="*/ 427606 w 779571"/>
                          <a:gd name="connsiteY5" fmla="*/ 7286 h 304478"/>
                          <a:gd name="connsiteX6" fmla="*/ 731939 w 779571"/>
                          <a:gd name="connsiteY6" fmla="*/ 89202 h 304478"/>
                          <a:gd name="connsiteX7" fmla="*/ 772544 w 779571"/>
                          <a:gd name="connsiteY7" fmla="*/ 179641 h 3044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779571" h="304478">
                            <a:moveTo>
                              <a:pt x="772544" y="179641"/>
                            </a:moveTo>
                            <a:cubicBezTo>
                              <a:pt x="750865" y="191748"/>
                              <a:pt x="88525" y="315087"/>
                              <a:pt x="60341" y="303743"/>
                            </a:cubicBezTo>
                            <a:cubicBezTo>
                              <a:pt x="49559" y="299618"/>
                              <a:pt x="25956" y="204159"/>
                              <a:pt x="752" y="87992"/>
                            </a:cubicBezTo>
                            <a:cubicBezTo>
                              <a:pt x="505" y="86773"/>
                              <a:pt x="248" y="85563"/>
                              <a:pt x="0" y="84344"/>
                            </a:cubicBezTo>
                            <a:lnTo>
                              <a:pt x="426425" y="0"/>
                            </a:lnTo>
                            <a:lnTo>
                              <a:pt x="427606" y="7286"/>
                            </a:lnTo>
                            <a:cubicBezTo>
                              <a:pt x="427606" y="7286"/>
                              <a:pt x="702240" y="73466"/>
                              <a:pt x="731939" y="89202"/>
                            </a:cubicBezTo>
                            <a:cubicBezTo>
                              <a:pt x="761410" y="104899"/>
                              <a:pt x="794252" y="167640"/>
                              <a:pt x="772544" y="179641"/>
                            </a:cubicBezTo>
                            <a:close/>
                          </a:path>
                        </a:pathLst>
                      </a:custGeom>
                      <a:solidFill>
                        <a:srgbClr val="396336">
                          <a:alpha val="30000"/>
                        </a:srgbClr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624" name="Graphic 6">
                        <a:extLst>
                          <a:ext uri="{FF2B5EF4-FFF2-40B4-BE49-F238E27FC236}">
                            <a16:creationId xmlns:a16="http://schemas.microsoft.com/office/drawing/2014/main" id="{217EBD56-B4C5-3EC7-5299-FC98205D74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51631" y="4295098"/>
                        <a:ext cx="674901" cy="281975"/>
                        <a:chOff x="2351631" y="4295098"/>
                        <a:chExt cx="674901" cy="281975"/>
                      </a:xfrm>
                      <a:solidFill>
                        <a:srgbClr val="263238"/>
                      </a:solidFill>
                    </p:grpSpPr>
                    <p:sp>
                      <p:nvSpPr>
                        <p:cNvPr id="2625" name="Freeform: Shape 2624">
                          <a:extLst>
                            <a:ext uri="{FF2B5EF4-FFF2-40B4-BE49-F238E27FC236}">
                              <a16:creationId xmlns:a16="http://schemas.microsoft.com/office/drawing/2014/main" id="{E9F22041-751F-890D-8518-F7ADE30F7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51631" y="4448503"/>
                          <a:ext cx="674901" cy="128570"/>
                        </a:xfrm>
                        <a:custGeom>
                          <a:avLst/>
                          <a:gdLst>
                            <a:gd name="connsiteX0" fmla="*/ 672956 w 674901"/>
                            <a:gd name="connsiteY0" fmla="*/ 53 h 128570"/>
                            <a:gd name="connsiteX1" fmla="*/ 615 w 674901"/>
                            <a:gd name="connsiteY1" fmla="*/ 127850 h 128570"/>
                            <a:gd name="connsiteX2" fmla="*/ 748 w 674901"/>
                            <a:gd name="connsiteY2" fmla="*/ 128554 h 128570"/>
                            <a:gd name="connsiteX3" fmla="*/ 673299 w 674901"/>
                            <a:gd name="connsiteY3" fmla="*/ 1881 h 128570"/>
                            <a:gd name="connsiteX4" fmla="*/ 672956 w 674901"/>
                            <a:gd name="connsiteY4" fmla="*/ 53 h 1285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74901" h="128570">
                              <a:moveTo>
                                <a:pt x="672956" y="53"/>
                              </a:moveTo>
                              <a:cubicBezTo>
                                <a:pt x="560799" y="18103"/>
                                <a:pt x="110115" y="101484"/>
                                <a:pt x="615" y="127850"/>
                              </a:cubicBezTo>
                              <a:cubicBezTo>
                                <a:pt x="-280" y="128059"/>
                                <a:pt x="-166" y="128678"/>
                                <a:pt x="748" y="128554"/>
                              </a:cubicBezTo>
                              <a:cubicBezTo>
                                <a:pt x="112305" y="113095"/>
                                <a:pt x="562295" y="26056"/>
                                <a:pt x="673299" y="1881"/>
                              </a:cubicBezTo>
                              <a:cubicBezTo>
                                <a:pt x="675642" y="1376"/>
                                <a:pt x="675319" y="-319"/>
                                <a:pt x="672956" y="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26" name="Freeform: Shape 2625">
                          <a:extLst>
                            <a:ext uri="{FF2B5EF4-FFF2-40B4-BE49-F238E27FC236}">
                              <a16:creationId xmlns:a16="http://schemas.microsoft.com/office/drawing/2014/main" id="{88938E23-F297-8969-66B8-D24C9D1095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02093" y="4295098"/>
                          <a:ext cx="128842" cy="56714"/>
                        </a:xfrm>
                        <a:custGeom>
                          <a:avLst/>
                          <a:gdLst>
                            <a:gd name="connsiteX0" fmla="*/ 125980 w 128842"/>
                            <a:gd name="connsiteY0" fmla="*/ 0 h 56714"/>
                            <a:gd name="connsiteX1" fmla="*/ 298 w 128842"/>
                            <a:gd name="connsiteY1" fmla="*/ 54283 h 56714"/>
                            <a:gd name="connsiteX2" fmla="*/ 2641 w 128842"/>
                            <a:gd name="connsiteY2" fmla="*/ 56531 h 56714"/>
                            <a:gd name="connsiteX3" fmla="*/ 126838 w 128842"/>
                            <a:gd name="connsiteY3" fmla="*/ 5572 h 56714"/>
                            <a:gd name="connsiteX4" fmla="*/ 125980 w 128842"/>
                            <a:gd name="connsiteY4" fmla="*/ 0 h 567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8842" h="56714">
                              <a:moveTo>
                                <a:pt x="125980" y="0"/>
                              </a:moveTo>
                              <a:cubicBezTo>
                                <a:pt x="80518" y="-19"/>
                                <a:pt x="28035" y="16736"/>
                                <a:pt x="298" y="54283"/>
                              </a:cubicBezTo>
                              <a:cubicBezTo>
                                <a:pt x="-778" y="55741"/>
                                <a:pt x="1308" y="57245"/>
                                <a:pt x="2641" y="56531"/>
                              </a:cubicBezTo>
                              <a:cubicBezTo>
                                <a:pt x="43446" y="34795"/>
                                <a:pt x="82289" y="18488"/>
                                <a:pt x="126838" y="5572"/>
                              </a:cubicBezTo>
                              <a:cubicBezTo>
                                <a:pt x="129971" y="4667"/>
                                <a:pt x="129238" y="0"/>
                                <a:pt x="12598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27" name="Freeform: Shape 2626">
                          <a:extLst>
                            <a:ext uri="{FF2B5EF4-FFF2-40B4-BE49-F238E27FC236}">
                              <a16:creationId xmlns:a16="http://schemas.microsoft.com/office/drawing/2014/main" id="{0EC21091-C279-712B-F6DA-34E31116F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7365" y="4308300"/>
                          <a:ext cx="128846" cy="56714"/>
                        </a:xfrm>
                        <a:custGeom>
                          <a:avLst/>
                          <a:gdLst>
                            <a:gd name="connsiteX0" fmla="*/ 125980 w 128846"/>
                            <a:gd name="connsiteY0" fmla="*/ 0 h 56714"/>
                            <a:gd name="connsiteX1" fmla="*/ 298 w 128846"/>
                            <a:gd name="connsiteY1" fmla="*/ 54283 h 56714"/>
                            <a:gd name="connsiteX2" fmla="*/ 2641 w 128846"/>
                            <a:gd name="connsiteY2" fmla="*/ 56531 h 56714"/>
                            <a:gd name="connsiteX3" fmla="*/ 126838 w 128846"/>
                            <a:gd name="connsiteY3" fmla="*/ 5572 h 56714"/>
                            <a:gd name="connsiteX4" fmla="*/ 125980 w 128846"/>
                            <a:gd name="connsiteY4" fmla="*/ 0 h 567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8846" h="56714">
                              <a:moveTo>
                                <a:pt x="125980" y="0"/>
                              </a:moveTo>
                              <a:cubicBezTo>
                                <a:pt x="80517" y="-19"/>
                                <a:pt x="28035" y="16735"/>
                                <a:pt x="298" y="54283"/>
                              </a:cubicBezTo>
                              <a:cubicBezTo>
                                <a:pt x="-778" y="55740"/>
                                <a:pt x="1308" y="57245"/>
                                <a:pt x="2641" y="56531"/>
                              </a:cubicBezTo>
                              <a:cubicBezTo>
                                <a:pt x="43446" y="34795"/>
                                <a:pt x="82289" y="18488"/>
                                <a:pt x="126838" y="5572"/>
                              </a:cubicBezTo>
                              <a:cubicBezTo>
                                <a:pt x="129981" y="4677"/>
                                <a:pt x="129238" y="0"/>
                                <a:pt x="12598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28" name="Freeform: Shape 2627">
                          <a:extLst>
                            <a:ext uri="{FF2B5EF4-FFF2-40B4-BE49-F238E27FC236}">
                              <a16:creationId xmlns:a16="http://schemas.microsoft.com/office/drawing/2014/main" id="{37895DC6-5395-1A22-3334-59355EFD39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72626" y="4321511"/>
                          <a:ext cx="128855" cy="56714"/>
                        </a:xfrm>
                        <a:custGeom>
                          <a:avLst/>
                          <a:gdLst>
                            <a:gd name="connsiteX0" fmla="*/ 125990 w 128855"/>
                            <a:gd name="connsiteY0" fmla="*/ 0 h 56714"/>
                            <a:gd name="connsiteX1" fmla="*/ 298 w 128855"/>
                            <a:gd name="connsiteY1" fmla="*/ 54283 h 56714"/>
                            <a:gd name="connsiteX2" fmla="*/ 2651 w 128855"/>
                            <a:gd name="connsiteY2" fmla="*/ 56531 h 56714"/>
                            <a:gd name="connsiteX3" fmla="*/ 126847 w 128855"/>
                            <a:gd name="connsiteY3" fmla="*/ 5582 h 56714"/>
                            <a:gd name="connsiteX4" fmla="*/ 125990 w 128855"/>
                            <a:gd name="connsiteY4" fmla="*/ 0 h 567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8855" h="56714">
                              <a:moveTo>
                                <a:pt x="125990" y="0"/>
                              </a:moveTo>
                              <a:cubicBezTo>
                                <a:pt x="80527" y="-19"/>
                                <a:pt x="28044" y="16726"/>
                                <a:pt x="298" y="54283"/>
                              </a:cubicBezTo>
                              <a:cubicBezTo>
                                <a:pt x="-778" y="55740"/>
                                <a:pt x="1308" y="57245"/>
                                <a:pt x="2651" y="56531"/>
                              </a:cubicBezTo>
                              <a:cubicBezTo>
                                <a:pt x="43456" y="34795"/>
                                <a:pt x="82299" y="18488"/>
                                <a:pt x="126847" y="5582"/>
                              </a:cubicBezTo>
                              <a:cubicBezTo>
                                <a:pt x="129990" y="4667"/>
                                <a:pt x="129247" y="0"/>
                                <a:pt x="12599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323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629" name="Freeform: Shape 2628">
                        <a:extLst>
                          <a:ext uri="{FF2B5EF4-FFF2-40B4-BE49-F238E27FC236}">
                            <a16:creationId xmlns:a16="http://schemas.microsoft.com/office/drawing/2014/main" id="{40E5EEE9-3131-A0A3-E168-87F444FF3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0902" y="4427376"/>
                        <a:ext cx="85476" cy="83272"/>
                      </a:xfrm>
                      <a:custGeom>
                        <a:avLst/>
                        <a:gdLst>
                          <a:gd name="connsiteX0" fmla="*/ 81304 w 85476"/>
                          <a:gd name="connsiteY0" fmla="*/ 23932 h 83272"/>
                          <a:gd name="connsiteX1" fmla="*/ 4170 w 85476"/>
                          <a:gd name="connsiteY1" fmla="*/ 59337 h 83272"/>
                          <a:gd name="connsiteX2" fmla="*/ 81304 w 85476"/>
                          <a:gd name="connsiteY2" fmla="*/ 23932 h 832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85476" h="83272">
                            <a:moveTo>
                              <a:pt x="81304" y="23932"/>
                            </a:moveTo>
                            <a:cubicBezTo>
                              <a:pt x="58520" y="-25693"/>
                              <a:pt x="-18642" y="9626"/>
                              <a:pt x="4170" y="59337"/>
                            </a:cubicBezTo>
                            <a:cubicBezTo>
                              <a:pt x="26954" y="108971"/>
                              <a:pt x="104126" y="73643"/>
                              <a:pt x="81304" y="23932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2630" name="Graphic 6">
                    <a:extLst>
                      <a:ext uri="{FF2B5EF4-FFF2-40B4-BE49-F238E27FC236}">
                        <a16:creationId xmlns:a16="http://schemas.microsoft.com/office/drawing/2014/main" id="{4F77CD60-3692-A7C1-3BAD-50029E900B56}"/>
                      </a:ext>
                    </a:extLst>
                  </p:cNvPr>
                  <p:cNvGrpSpPr/>
                  <p:nvPr/>
                </p:nvGrpSpPr>
                <p:grpSpPr>
                  <a:xfrm>
                    <a:off x="1849179" y="2004012"/>
                    <a:ext cx="852606" cy="2366038"/>
                    <a:chOff x="1849179" y="2004012"/>
                    <a:chExt cx="852606" cy="2366038"/>
                  </a:xfrm>
                </p:grpSpPr>
                <p:sp>
                  <p:nvSpPr>
                    <p:cNvPr id="2631" name="Freeform: Shape 2630">
                      <a:extLst>
                        <a:ext uri="{FF2B5EF4-FFF2-40B4-BE49-F238E27FC236}">
                          <a16:creationId xmlns:a16="http://schemas.microsoft.com/office/drawing/2014/main" id="{918DF2B5-BC31-3C60-7901-D1FFDA637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9179" y="2004012"/>
                      <a:ext cx="852606" cy="2366038"/>
                    </a:xfrm>
                    <a:custGeom>
                      <a:avLst/>
                      <a:gdLst>
                        <a:gd name="connsiteX0" fmla="*/ 532242 w 852606"/>
                        <a:gd name="connsiteY0" fmla="*/ 9 h 2366038"/>
                        <a:gd name="connsiteX1" fmla="*/ 474149 w 852606"/>
                        <a:gd name="connsiteY1" fmla="*/ 294694 h 2366038"/>
                        <a:gd name="connsiteX2" fmla="*/ 398483 w 852606"/>
                        <a:gd name="connsiteY2" fmla="*/ 344138 h 2366038"/>
                        <a:gd name="connsiteX3" fmla="*/ 852606 w 852606"/>
                        <a:gd name="connsiteY3" fmla="*/ 2283676 h 2366038"/>
                        <a:gd name="connsiteX4" fmla="*/ 402664 w 852606"/>
                        <a:gd name="connsiteY4" fmla="*/ 2366039 h 2366038"/>
                        <a:gd name="connsiteX5" fmla="*/ 209831 w 852606"/>
                        <a:gd name="connsiteY5" fmla="*/ 1311554 h 2366038"/>
                        <a:gd name="connsiteX6" fmla="*/ 1986 w 852606"/>
                        <a:gd name="connsiteY6" fmla="*/ 333318 h 2366038"/>
                        <a:gd name="connsiteX7" fmla="*/ 76909 w 852606"/>
                        <a:gd name="connsiteY7" fmla="*/ 0 h 2366038"/>
                        <a:gd name="connsiteX8" fmla="*/ 532242 w 852606"/>
                        <a:gd name="connsiteY8" fmla="*/ 0 h 2366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52606" h="2366038">
                          <a:moveTo>
                            <a:pt x="532242" y="9"/>
                          </a:moveTo>
                          <a:cubicBezTo>
                            <a:pt x="532242" y="9"/>
                            <a:pt x="521660" y="172098"/>
                            <a:pt x="474149" y="294694"/>
                          </a:cubicBezTo>
                          <a:cubicBezTo>
                            <a:pt x="474149" y="294694"/>
                            <a:pt x="405627" y="337385"/>
                            <a:pt x="398483" y="344138"/>
                          </a:cubicBezTo>
                          <a:lnTo>
                            <a:pt x="852606" y="2283676"/>
                          </a:lnTo>
                          <a:lnTo>
                            <a:pt x="402664" y="2366039"/>
                          </a:lnTo>
                          <a:cubicBezTo>
                            <a:pt x="402664" y="2366039"/>
                            <a:pt x="223832" y="1372524"/>
                            <a:pt x="209831" y="1311554"/>
                          </a:cubicBezTo>
                          <a:cubicBezTo>
                            <a:pt x="187399" y="1213571"/>
                            <a:pt x="9863" y="380657"/>
                            <a:pt x="1986" y="333318"/>
                          </a:cubicBezTo>
                          <a:cubicBezTo>
                            <a:pt x="-14483" y="234325"/>
                            <a:pt x="76909" y="0"/>
                            <a:pt x="76909" y="0"/>
                          </a:cubicBezTo>
                          <a:lnTo>
                            <a:pt x="532242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32" name="Graphic 6">
                      <a:extLst>
                        <a:ext uri="{FF2B5EF4-FFF2-40B4-BE49-F238E27FC236}">
                          <a16:creationId xmlns:a16="http://schemas.microsoft.com/office/drawing/2014/main" id="{7E9A4D7E-62BA-06B2-EF55-CE1D43C34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96684" y="2004021"/>
                      <a:ext cx="741460" cy="2267007"/>
                      <a:chOff x="1896684" y="2004021"/>
                      <a:chExt cx="741460" cy="2267007"/>
                    </a:xfrm>
                    <a:solidFill>
                      <a:srgbClr val="37474F"/>
                    </a:solidFill>
                  </p:grpSpPr>
                  <p:sp>
                    <p:nvSpPr>
                      <p:cNvPr id="2633" name="Freeform: Shape 2632">
                        <a:extLst>
                          <a:ext uri="{FF2B5EF4-FFF2-40B4-BE49-F238E27FC236}">
                            <a16:creationId xmlns:a16="http://schemas.microsoft.com/office/drawing/2014/main" id="{687024AC-8FFD-CC4D-F571-72AAE07A07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74751" y="4194550"/>
                        <a:ext cx="363393" cy="76479"/>
                      </a:xfrm>
                      <a:custGeom>
                        <a:avLst/>
                        <a:gdLst>
                          <a:gd name="connsiteX0" fmla="*/ 362292 w 363393"/>
                          <a:gd name="connsiteY0" fmla="*/ 12 h 76479"/>
                          <a:gd name="connsiteX1" fmla="*/ 342 w 363393"/>
                          <a:gd name="connsiteY1" fmla="*/ 75041 h 76479"/>
                          <a:gd name="connsiteX2" fmla="*/ 637 w 363393"/>
                          <a:gd name="connsiteY2" fmla="*/ 76479 h 76479"/>
                          <a:gd name="connsiteX3" fmla="*/ 362720 w 363393"/>
                          <a:gd name="connsiteY3" fmla="*/ 2079 h 76479"/>
                          <a:gd name="connsiteX4" fmla="*/ 362292 w 363393"/>
                          <a:gd name="connsiteY4" fmla="*/ 12 h 764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3393" h="76479">
                            <a:moveTo>
                              <a:pt x="362292" y="12"/>
                            </a:moveTo>
                            <a:cubicBezTo>
                              <a:pt x="247297" y="17243"/>
                              <a:pt x="27402" y="63858"/>
                              <a:pt x="342" y="75041"/>
                            </a:cubicBezTo>
                            <a:cubicBezTo>
                              <a:pt x="-258" y="75288"/>
                              <a:pt x="-11" y="76498"/>
                              <a:pt x="637" y="76479"/>
                            </a:cubicBezTo>
                            <a:cubicBezTo>
                              <a:pt x="29927" y="76031"/>
                              <a:pt x="297789" y="22872"/>
                              <a:pt x="362720" y="2079"/>
                            </a:cubicBezTo>
                            <a:cubicBezTo>
                              <a:pt x="363845" y="1717"/>
                              <a:pt x="363463" y="-169"/>
                              <a:pt x="362292" y="12"/>
                            </a:cubicBez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34" name="Freeform: Shape 2633">
                        <a:extLst>
                          <a:ext uri="{FF2B5EF4-FFF2-40B4-BE49-F238E27FC236}">
                            <a16:creationId xmlns:a16="http://schemas.microsoft.com/office/drawing/2014/main" id="{2CD38CBA-56A8-D6D1-3D14-98A55F698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6241" y="2056410"/>
                        <a:ext cx="165529" cy="119708"/>
                      </a:xfrm>
                      <a:custGeom>
                        <a:avLst/>
                        <a:gdLst>
                          <a:gd name="connsiteX0" fmla="*/ 1291 w 165529"/>
                          <a:gd name="connsiteY0" fmla="*/ 114375 h 119708"/>
                          <a:gd name="connsiteX1" fmla="*/ 27104 w 165529"/>
                          <a:gd name="connsiteY1" fmla="*/ 112013 h 119708"/>
                          <a:gd name="connsiteX2" fmla="*/ 53650 w 165529"/>
                          <a:gd name="connsiteY2" fmla="*/ 107012 h 119708"/>
                          <a:gd name="connsiteX3" fmla="*/ 101199 w 165529"/>
                          <a:gd name="connsiteY3" fmla="*/ 87610 h 119708"/>
                          <a:gd name="connsiteX4" fmla="*/ 135756 w 165529"/>
                          <a:gd name="connsiteY4" fmla="*/ 50939 h 119708"/>
                          <a:gd name="connsiteX5" fmla="*/ 163083 w 165529"/>
                          <a:gd name="connsiteY5" fmla="*/ 466 h 119708"/>
                          <a:gd name="connsiteX6" fmla="*/ 165512 w 165529"/>
                          <a:gd name="connsiteY6" fmla="*/ 1266 h 119708"/>
                          <a:gd name="connsiteX7" fmla="*/ 145242 w 165529"/>
                          <a:gd name="connsiteY7" fmla="*/ 53148 h 119708"/>
                          <a:gd name="connsiteX8" fmla="*/ 109619 w 165529"/>
                          <a:gd name="connsiteY8" fmla="*/ 96020 h 119708"/>
                          <a:gd name="connsiteX9" fmla="*/ 56841 w 165529"/>
                          <a:gd name="connsiteY9" fmla="*/ 116309 h 119708"/>
                          <a:gd name="connsiteX10" fmla="*/ 27799 w 165529"/>
                          <a:gd name="connsiteY10" fmla="*/ 119604 h 119708"/>
                          <a:gd name="connsiteX11" fmla="*/ 815 w 165529"/>
                          <a:gd name="connsiteY11" fmla="*/ 117061 h 119708"/>
                          <a:gd name="connsiteX12" fmla="*/ 1291 w 165529"/>
                          <a:gd name="connsiteY12" fmla="*/ 114375 h 1197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5529" h="119708">
                            <a:moveTo>
                              <a:pt x="1291" y="114375"/>
                            </a:moveTo>
                            <a:cubicBezTo>
                              <a:pt x="9664" y="112518"/>
                              <a:pt x="18589" y="113108"/>
                              <a:pt x="27104" y="112013"/>
                            </a:cubicBezTo>
                            <a:cubicBezTo>
                              <a:pt x="36057" y="110870"/>
                              <a:pt x="44925" y="109365"/>
                              <a:pt x="53650" y="107012"/>
                            </a:cubicBezTo>
                            <a:cubicBezTo>
                              <a:pt x="70090" y="102593"/>
                              <a:pt x="86492" y="96240"/>
                              <a:pt x="101199" y="87610"/>
                            </a:cubicBezTo>
                            <a:cubicBezTo>
                              <a:pt x="116382" y="78704"/>
                              <a:pt x="126640" y="65721"/>
                              <a:pt x="135756" y="50939"/>
                            </a:cubicBezTo>
                            <a:cubicBezTo>
                              <a:pt x="140613" y="43062"/>
                              <a:pt x="162873" y="761"/>
                              <a:pt x="163083" y="466"/>
                            </a:cubicBezTo>
                            <a:cubicBezTo>
                              <a:pt x="163749" y="-515"/>
                              <a:pt x="165740" y="199"/>
                              <a:pt x="165512" y="1266"/>
                            </a:cubicBezTo>
                            <a:cubicBezTo>
                              <a:pt x="164254" y="7219"/>
                              <a:pt x="149700" y="43995"/>
                              <a:pt x="145242" y="53148"/>
                            </a:cubicBezTo>
                            <a:cubicBezTo>
                              <a:pt x="136851" y="70360"/>
                              <a:pt x="126050" y="85686"/>
                              <a:pt x="109619" y="96020"/>
                            </a:cubicBezTo>
                            <a:cubicBezTo>
                              <a:pt x="93569" y="106117"/>
                              <a:pt x="75386" y="112632"/>
                              <a:pt x="56841" y="116309"/>
                            </a:cubicBezTo>
                            <a:cubicBezTo>
                              <a:pt x="47287" y="118204"/>
                              <a:pt x="37534" y="119442"/>
                              <a:pt x="27799" y="119604"/>
                            </a:cubicBezTo>
                            <a:cubicBezTo>
                              <a:pt x="18998" y="119757"/>
                              <a:pt x="9178" y="120157"/>
                              <a:pt x="815" y="117061"/>
                            </a:cubicBezTo>
                            <a:cubicBezTo>
                              <a:pt x="-671" y="116509"/>
                              <a:pt x="110" y="114632"/>
                              <a:pt x="1291" y="114375"/>
                            </a:cubicBez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2635" name="Graphic 6">
                        <a:extLst>
                          <a:ext uri="{FF2B5EF4-FFF2-40B4-BE49-F238E27FC236}">
                            <a16:creationId xmlns:a16="http://schemas.microsoft.com/office/drawing/2014/main" id="{4D351BF5-EF9C-391D-6A29-095B482925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22351" y="2039330"/>
                        <a:ext cx="126952" cy="307267"/>
                        <a:chOff x="2222351" y="2039330"/>
                        <a:chExt cx="126952" cy="307267"/>
                      </a:xfrm>
                      <a:solidFill>
                        <a:srgbClr val="37474F"/>
                      </a:solidFill>
                    </p:grpSpPr>
                    <p:sp>
                      <p:nvSpPr>
                        <p:cNvPr id="2636" name="Freeform: Shape 2635">
                          <a:extLst>
                            <a:ext uri="{FF2B5EF4-FFF2-40B4-BE49-F238E27FC236}">
                              <a16:creationId xmlns:a16="http://schemas.microsoft.com/office/drawing/2014/main" id="{6E84150B-A864-EDAE-7E00-AA8965E050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22351" y="2293934"/>
                          <a:ext cx="114294" cy="52663"/>
                        </a:xfrm>
                        <a:custGeom>
                          <a:avLst/>
                          <a:gdLst>
                            <a:gd name="connsiteX0" fmla="*/ 110931 w 114294"/>
                            <a:gd name="connsiteY0" fmla="*/ 152 h 52663"/>
                            <a:gd name="connsiteX1" fmla="*/ 688 w 114294"/>
                            <a:gd name="connsiteY1" fmla="*/ 50282 h 52663"/>
                            <a:gd name="connsiteX2" fmla="*/ 1688 w 114294"/>
                            <a:gd name="connsiteY2" fmla="*/ 52549 h 52663"/>
                            <a:gd name="connsiteX3" fmla="*/ 112883 w 114294"/>
                            <a:gd name="connsiteY3" fmla="*/ 4581 h 52663"/>
                            <a:gd name="connsiteX4" fmla="*/ 110931 w 114294"/>
                            <a:gd name="connsiteY4" fmla="*/ 152 h 526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14294" h="52663">
                              <a:moveTo>
                                <a:pt x="110931" y="152"/>
                              </a:moveTo>
                              <a:cubicBezTo>
                                <a:pt x="72802" y="12887"/>
                                <a:pt x="35950" y="31128"/>
                                <a:pt x="688" y="50282"/>
                              </a:cubicBezTo>
                              <a:cubicBezTo>
                                <a:pt x="-693" y="51035"/>
                                <a:pt x="193" y="53178"/>
                                <a:pt x="1688" y="52549"/>
                              </a:cubicBezTo>
                              <a:cubicBezTo>
                                <a:pt x="38817" y="37004"/>
                                <a:pt x="76660" y="22145"/>
                                <a:pt x="112883" y="4581"/>
                              </a:cubicBezTo>
                              <a:cubicBezTo>
                                <a:pt x="115731" y="3200"/>
                                <a:pt x="113855" y="-829"/>
                                <a:pt x="110931" y="1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474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37" name="Freeform: Shape 2636">
                          <a:extLst>
                            <a:ext uri="{FF2B5EF4-FFF2-40B4-BE49-F238E27FC236}">
                              <a16:creationId xmlns:a16="http://schemas.microsoft.com/office/drawing/2014/main" id="{0B2DB687-5EB2-56E4-EADE-81CB1CD29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69906" y="2039330"/>
                          <a:ext cx="79397" cy="247390"/>
                        </a:xfrm>
                        <a:custGeom>
                          <a:avLst/>
                          <a:gdLst>
                            <a:gd name="connsiteX0" fmla="*/ 77425 w 79397"/>
                            <a:gd name="connsiteY0" fmla="*/ 1105 h 247390"/>
                            <a:gd name="connsiteX1" fmla="*/ 75092 w 79397"/>
                            <a:gd name="connsiteY1" fmla="*/ 905 h 247390"/>
                            <a:gd name="connsiteX2" fmla="*/ 67776 w 79397"/>
                            <a:gd name="connsiteY2" fmla="*/ 124416 h 247390"/>
                            <a:gd name="connsiteX3" fmla="*/ 16646 w 79397"/>
                            <a:gd name="connsiteY3" fmla="*/ 240612 h 247390"/>
                            <a:gd name="connsiteX4" fmla="*/ 7559 w 79397"/>
                            <a:gd name="connsiteY4" fmla="*/ 225457 h 247390"/>
                            <a:gd name="connsiteX5" fmla="*/ 12236 w 79397"/>
                            <a:gd name="connsiteY5" fmla="*/ 193215 h 247390"/>
                            <a:gd name="connsiteX6" fmla="*/ 21342 w 79397"/>
                            <a:gd name="connsiteY6" fmla="*/ 126883 h 247390"/>
                            <a:gd name="connsiteX7" fmla="*/ 21133 w 79397"/>
                            <a:gd name="connsiteY7" fmla="*/ 2334 h 247390"/>
                            <a:gd name="connsiteX8" fmla="*/ 18999 w 79397"/>
                            <a:gd name="connsiteY8" fmla="*/ 2439 h 247390"/>
                            <a:gd name="connsiteX9" fmla="*/ 7388 w 79397"/>
                            <a:gd name="connsiteY9" fmla="*/ 174260 h 247390"/>
                            <a:gd name="connsiteX10" fmla="*/ 17437 w 79397"/>
                            <a:gd name="connsiteY10" fmla="*/ 247174 h 247390"/>
                            <a:gd name="connsiteX11" fmla="*/ 69796 w 79397"/>
                            <a:gd name="connsiteY11" fmla="*/ 164002 h 247390"/>
                            <a:gd name="connsiteX12" fmla="*/ 77425 w 79397"/>
                            <a:gd name="connsiteY12" fmla="*/ 1105 h 2473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79397" h="247390">
                              <a:moveTo>
                                <a:pt x="77425" y="1105"/>
                              </a:moveTo>
                              <a:cubicBezTo>
                                <a:pt x="77340" y="-171"/>
                                <a:pt x="75092" y="-476"/>
                                <a:pt x="75092" y="905"/>
                              </a:cubicBezTo>
                              <a:cubicBezTo>
                                <a:pt x="74996" y="44816"/>
                                <a:pt x="71844" y="83411"/>
                                <a:pt x="67776" y="124416"/>
                              </a:cubicBezTo>
                              <a:cubicBezTo>
                                <a:pt x="65891" y="143447"/>
                                <a:pt x="49612" y="248584"/>
                                <a:pt x="16646" y="240612"/>
                              </a:cubicBezTo>
                              <a:cubicBezTo>
                                <a:pt x="11131" y="239278"/>
                                <a:pt x="8350" y="233801"/>
                                <a:pt x="7559" y="225457"/>
                              </a:cubicBezTo>
                              <a:cubicBezTo>
                                <a:pt x="6607" y="215428"/>
                                <a:pt x="10493" y="203169"/>
                                <a:pt x="12236" y="193215"/>
                              </a:cubicBezTo>
                              <a:cubicBezTo>
                                <a:pt x="16103" y="171213"/>
                                <a:pt x="19247" y="149133"/>
                                <a:pt x="21342" y="126883"/>
                              </a:cubicBezTo>
                              <a:cubicBezTo>
                                <a:pt x="25247" y="85364"/>
                                <a:pt x="25800" y="43806"/>
                                <a:pt x="21133" y="2334"/>
                              </a:cubicBezTo>
                              <a:cubicBezTo>
                                <a:pt x="20980" y="972"/>
                                <a:pt x="19008" y="1058"/>
                                <a:pt x="18999" y="2439"/>
                              </a:cubicBezTo>
                              <a:cubicBezTo>
                                <a:pt x="18523" y="59960"/>
                                <a:pt x="16503" y="117368"/>
                                <a:pt x="7388" y="174260"/>
                              </a:cubicBezTo>
                              <a:cubicBezTo>
                                <a:pt x="3007" y="201607"/>
                                <a:pt x="-11157" y="242707"/>
                                <a:pt x="17437" y="247174"/>
                              </a:cubicBezTo>
                              <a:cubicBezTo>
                                <a:pt x="46574" y="251737"/>
                                <a:pt x="66062" y="182852"/>
                                <a:pt x="69796" y="164002"/>
                              </a:cubicBezTo>
                              <a:cubicBezTo>
                                <a:pt x="80197" y="111367"/>
                                <a:pt x="81112" y="54465"/>
                                <a:pt x="77425" y="110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474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638" name="Freeform: Shape 2637">
                          <a:extLst>
                            <a:ext uri="{FF2B5EF4-FFF2-40B4-BE49-F238E27FC236}">
                              <a16:creationId xmlns:a16="http://schemas.microsoft.com/office/drawing/2014/main" id="{C6C66574-70FA-3D86-6633-97C759318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6431" y="2280490"/>
                          <a:ext cx="18126" cy="42943"/>
                        </a:xfrm>
                        <a:custGeom>
                          <a:avLst/>
                          <a:gdLst>
                            <a:gd name="connsiteX0" fmla="*/ 10978 w 18126"/>
                            <a:gd name="connsiteY0" fmla="*/ 2281 h 42943"/>
                            <a:gd name="connsiteX1" fmla="*/ 3349 w 18126"/>
                            <a:gd name="connsiteY1" fmla="*/ 24036 h 42943"/>
                            <a:gd name="connsiteX2" fmla="*/ 101 w 18126"/>
                            <a:gd name="connsiteY2" fmla="*/ 41943 h 42943"/>
                            <a:gd name="connsiteX3" fmla="*/ 2387 w 18126"/>
                            <a:gd name="connsiteY3" fmla="*/ 42448 h 42943"/>
                            <a:gd name="connsiteX4" fmla="*/ 10216 w 18126"/>
                            <a:gd name="connsiteY4" fmla="*/ 25064 h 42943"/>
                            <a:gd name="connsiteX5" fmla="*/ 17884 w 18126"/>
                            <a:gd name="connsiteY5" fmla="*/ 4862 h 42943"/>
                            <a:gd name="connsiteX6" fmla="*/ 10978 w 18126"/>
                            <a:gd name="connsiteY6" fmla="*/ 2281 h 42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8126" h="42943">
                              <a:moveTo>
                                <a:pt x="10978" y="2281"/>
                              </a:moveTo>
                              <a:cubicBezTo>
                                <a:pt x="7930" y="9320"/>
                                <a:pt x="5463" y="16663"/>
                                <a:pt x="3349" y="24036"/>
                              </a:cubicBezTo>
                              <a:cubicBezTo>
                                <a:pt x="1710" y="29760"/>
                                <a:pt x="-499" y="35952"/>
                                <a:pt x="101" y="41943"/>
                              </a:cubicBezTo>
                              <a:cubicBezTo>
                                <a:pt x="215" y="43105"/>
                                <a:pt x="1758" y="43229"/>
                                <a:pt x="2387" y="42448"/>
                              </a:cubicBezTo>
                              <a:cubicBezTo>
                                <a:pt x="6301" y="37571"/>
                                <a:pt x="8006" y="30865"/>
                                <a:pt x="10216" y="25064"/>
                              </a:cubicBezTo>
                              <a:cubicBezTo>
                                <a:pt x="12788" y="18340"/>
                                <a:pt x="15512" y="11663"/>
                                <a:pt x="17884" y="4862"/>
                              </a:cubicBezTo>
                              <a:cubicBezTo>
                                <a:pt x="19465" y="357"/>
                                <a:pt x="12855" y="-2063"/>
                                <a:pt x="10978" y="228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474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639" name="Freeform: Shape 2638">
                        <a:extLst>
                          <a:ext uri="{FF2B5EF4-FFF2-40B4-BE49-F238E27FC236}">
                            <a16:creationId xmlns:a16="http://schemas.microsoft.com/office/drawing/2014/main" id="{3D6D04E6-BB86-693B-FC2A-B6075224E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6684" y="2004021"/>
                        <a:ext cx="404021" cy="2220172"/>
                      </a:xfrm>
                      <a:custGeom>
                        <a:avLst/>
                        <a:gdLst>
                          <a:gd name="connsiteX0" fmla="*/ 63684 w 404021"/>
                          <a:gd name="connsiteY0" fmla="*/ 0 h 2220172"/>
                          <a:gd name="connsiteX1" fmla="*/ 31652 w 404021"/>
                          <a:gd name="connsiteY1" fmla="*/ 131416 h 2220172"/>
                          <a:gd name="connsiteX2" fmla="*/ 7058 w 404021"/>
                          <a:gd name="connsiteY2" fmla="*/ 264195 h 2220172"/>
                          <a:gd name="connsiteX3" fmla="*/ 5505 w 404021"/>
                          <a:gd name="connsiteY3" fmla="*/ 280921 h 2220172"/>
                          <a:gd name="connsiteX4" fmla="*/ 4991 w 404021"/>
                          <a:gd name="connsiteY4" fmla="*/ 297571 h 2220172"/>
                          <a:gd name="connsiteX5" fmla="*/ 9935 w 404021"/>
                          <a:gd name="connsiteY5" fmla="*/ 330660 h 2220172"/>
                          <a:gd name="connsiteX6" fmla="*/ 22546 w 404021"/>
                          <a:gd name="connsiteY6" fmla="*/ 397069 h 2220172"/>
                          <a:gd name="connsiteX7" fmla="*/ 49463 w 404021"/>
                          <a:gd name="connsiteY7" fmla="*/ 529628 h 2220172"/>
                          <a:gd name="connsiteX8" fmla="*/ 159991 w 404021"/>
                          <a:gd name="connsiteY8" fmla="*/ 1059352 h 2220172"/>
                          <a:gd name="connsiteX9" fmla="*/ 270624 w 404021"/>
                          <a:gd name="connsiteY9" fmla="*/ 1589075 h 2220172"/>
                          <a:gd name="connsiteX10" fmla="*/ 349825 w 404021"/>
                          <a:gd name="connsiteY10" fmla="*/ 1955064 h 2220172"/>
                          <a:gd name="connsiteX11" fmla="*/ 404022 w 404021"/>
                          <a:gd name="connsiteY11" fmla="*/ 2220173 h 2220172"/>
                          <a:gd name="connsiteX12" fmla="*/ 345262 w 404021"/>
                          <a:gd name="connsiteY12" fmla="*/ 1956045 h 2220172"/>
                          <a:gd name="connsiteX13" fmla="*/ 263452 w 404021"/>
                          <a:gd name="connsiteY13" fmla="*/ 1590608 h 2220172"/>
                          <a:gd name="connsiteX14" fmla="*/ 150666 w 404021"/>
                          <a:gd name="connsiteY14" fmla="*/ 1061314 h 2220172"/>
                          <a:gd name="connsiteX15" fmla="*/ 42310 w 404021"/>
                          <a:gd name="connsiteY15" fmla="*/ 531076 h 2220172"/>
                          <a:gd name="connsiteX16" fmla="*/ 16669 w 404021"/>
                          <a:gd name="connsiteY16" fmla="*/ 398212 h 2220172"/>
                          <a:gd name="connsiteX17" fmla="*/ 4686 w 404021"/>
                          <a:gd name="connsiteY17" fmla="*/ 331584 h 2220172"/>
                          <a:gd name="connsiteX18" fmla="*/ 0 w 404021"/>
                          <a:gd name="connsiteY18" fmla="*/ 297723 h 2220172"/>
                          <a:gd name="connsiteX19" fmla="*/ 2486 w 404021"/>
                          <a:gd name="connsiteY19" fmla="*/ 263652 h 2220172"/>
                          <a:gd name="connsiteX20" fmla="*/ 29432 w 404021"/>
                          <a:gd name="connsiteY20" fmla="*/ 130912 h 2220172"/>
                          <a:gd name="connsiteX21" fmla="*/ 63684 w 404021"/>
                          <a:gd name="connsiteY21" fmla="*/ 0 h 2220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04021" h="2220172">
                            <a:moveTo>
                              <a:pt x="63684" y="0"/>
                            </a:moveTo>
                            <a:cubicBezTo>
                              <a:pt x="52273" y="43625"/>
                              <a:pt x="41500" y="87430"/>
                              <a:pt x="31652" y="131416"/>
                            </a:cubicBezTo>
                            <a:cubicBezTo>
                              <a:pt x="21917" y="175403"/>
                              <a:pt x="12563" y="219599"/>
                              <a:pt x="7058" y="264195"/>
                            </a:cubicBezTo>
                            <a:lnTo>
                              <a:pt x="5505" y="280921"/>
                            </a:lnTo>
                            <a:cubicBezTo>
                              <a:pt x="5029" y="286493"/>
                              <a:pt x="5191" y="292027"/>
                              <a:pt x="4991" y="297571"/>
                            </a:cubicBezTo>
                            <a:lnTo>
                              <a:pt x="9935" y="330660"/>
                            </a:lnTo>
                            <a:lnTo>
                              <a:pt x="22546" y="397069"/>
                            </a:lnTo>
                            <a:lnTo>
                              <a:pt x="49463" y="529628"/>
                            </a:lnTo>
                            <a:lnTo>
                              <a:pt x="159991" y="1059352"/>
                            </a:lnTo>
                            <a:lnTo>
                              <a:pt x="270624" y="1589075"/>
                            </a:lnTo>
                            <a:lnTo>
                              <a:pt x="349825" y="1955064"/>
                            </a:lnTo>
                            <a:lnTo>
                              <a:pt x="404022" y="2220173"/>
                            </a:lnTo>
                            <a:lnTo>
                              <a:pt x="345262" y="1956045"/>
                            </a:lnTo>
                            <a:lnTo>
                              <a:pt x="263452" y="1590608"/>
                            </a:lnTo>
                            <a:lnTo>
                              <a:pt x="150666" y="1061314"/>
                            </a:lnTo>
                            <a:cubicBezTo>
                              <a:pt x="114110" y="884663"/>
                              <a:pt x="77219" y="708079"/>
                              <a:pt x="42310" y="531076"/>
                            </a:cubicBezTo>
                            <a:lnTo>
                              <a:pt x="16669" y="398212"/>
                            </a:lnTo>
                            <a:lnTo>
                              <a:pt x="4686" y="331584"/>
                            </a:lnTo>
                            <a:lnTo>
                              <a:pt x="0" y="297723"/>
                            </a:lnTo>
                            <a:cubicBezTo>
                              <a:pt x="67" y="286226"/>
                              <a:pt x="1057" y="274901"/>
                              <a:pt x="2486" y="263652"/>
                            </a:cubicBezTo>
                            <a:cubicBezTo>
                              <a:pt x="8811" y="218799"/>
                              <a:pt x="18926" y="174784"/>
                              <a:pt x="29432" y="130912"/>
                            </a:cubicBezTo>
                            <a:cubicBezTo>
                              <a:pt x="39995" y="87049"/>
                              <a:pt x="51521" y="43434"/>
                              <a:pt x="63684" y="0"/>
                            </a:cubicBezTo>
                            <a:close/>
                          </a:path>
                        </a:pathLst>
                      </a:custGeom>
                      <a:solidFill>
                        <a:srgbClr val="37474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</p:grpSp>
          <p:grpSp>
            <p:nvGrpSpPr>
              <p:cNvPr id="2640" name="Graphic 6">
                <a:extLst>
                  <a:ext uri="{FF2B5EF4-FFF2-40B4-BE49-F238E27FC236}">
                    <a16:creationId xmlns:a16="http://schemas.microsoft.com/office/drawing/2014/main" id="{CF88D526-1A53-8D73-B4ED-13C0C54C2B03}"/>
                  </a:ext>
                </a:extLst>
              </p:cNvPr>
              <p:cNvGrpSpPr/>
              <p:nvPr/>
            </p:nvGrpSpPr>
            <p:grpSpPr>
              <a:xfrm>
                <a:off x="2185401" y="860963"/>
                <a:ext cx="609259" cy="711398"/>
                <a:chOff x="2185401" y="860963"/>
                <a:chExt cx="609259" cy="711398"/>
              </a:xfrm>
            </p:grpSpPr>
            <p:sp>
              <p:nvSpPr>
                <p:cNvPr id="2641" name="Freeform: Shape 2640">
                  <a:extLst>
                    <a:ext uri="{FF2B5EF4-FFF2-40B4-BE49-F238E27FC236}">
                      <a16:creationId xmlns:a16="http://schemas.microsoft.com/office/drawing/2014/main" id="{0B2AC38B-BC69-52F0-51BB-0A346FBB35E9}"/>
                    </a:ext>
                  </a:extLst>
                </p:cNvPr>
                <p:cNvSpPr/>
                <p:nvPr/>
              </p:nvSpPr>
              <p:spPr>
                <a:xfrm>
                  <a:off x="2195785" y="860963"/>
                  <a:ext cx="580407" cy="698573"/>
                </a:xfrm>
                <a:custGeom>
                  <a:avLst/>
                  <a:gdLst>
                    <a:gd name="connsiteX0" fmla="*/ 52914 w 580407"/>
                    <a:gd name="connsiteY0" fmla="*/ 651187 h 698573"/>
                    <a:gd name="connsiteX1" fmla="*/ 521716 w 580407"/>
                    <a:gd name="connsiteY1" fmla="*/ 672847 h 698573"/>
                    <a:gd name="connsiteX2" fmla="*/ 551444 w 580407"/>
                    <a:gd name="connsiteY2" fmla="*/ 14498 h 698573"/>
                    <a:gd name="connsiteX3" fmla="*/ 313176 w 580407"/>
                    <a:gd name="connsiteY3" fmla="*/ 104710 h 698573"/>
                    <a:gd name="connsiteX4" fmla="*/ 310089 w 580407"/>
                    <a:gd name="connsiteY4" fmla="*/ 493968 h 698573"/>
                    <a:gd name="connsiteX5" fmla="*/ 76641 w 580407"/>
                    <a:gd name="connsiteY5" fmla="*/ 534173 h 698573"/>
                    <a:gd name="connsiteX6" fmla="*/ 52914 w 580407"/>
                    <a:gd name="connsiteY6" fmla="*/ 651187 h 69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0407" h="698573">
                      <a:moveTo>
                        <a:pt x="52914" y="651187"/>
                      </a:moveTo>
                      <a:cubicBezTo>
                        <a:pt x="125952" y="685973"/>
                        <a:pt x="444964" y="725863"/>
                        <a:pt x="521716" y="672847"/>
                      </a:cubicBezTo>
                      <a:cubicBezTo>
                        <a:pt x="597668" y="620393"/>
                        <a:pt x="591182" y="160783"/>
                        <a:pt x="551444" y="14498"/>
                      </a:cubicBezTo>
                      <a:cubicBezTo>
                        <a:pt x="537480" y="-36899"/>
                        <a:pt x="334635" y="61552"/>
                        <a:pt x="313176" y="104710"/>
                      </a:cubicBezTo>
                      <a:cubicBezTo>
                        <a:pt x="294735" y="141810"/>
                        <a:pt x="324796" y="486424"/>
                        <a:pt x="310089" y="493968"/>
                      </a:cubicBezTo>
                      <a:cubicBezTo>
                        <a:pt x="285277" y="506693"/>
                        <a:pt x="204857" y="516237"/>
                        <a:pt x="76641" y="534173"/>
                      </a:cubicBezTo>
                      <a:cubicBezTo>
                        <a:pt x="-43974" y="551042"/>
                        <a:pt x="1460" y="626670"/>
                        <a:pt x="52914" y="651187"/>
                      </a:cubicBezTo>
                      <a:close/>
                    </a:path>
                  </a:pathLst>
                </a:custGeom>
                <a:solidFill>
                  <a:srgbClr val="EB94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642" name="Graphic 6">
                  <a:extLst>
                    <a:ext uri="{FF2B5EF4-FFF2-40B4-BE49-F238E27FC236}">
                      <a16:creationId xmlns:a16="http://schemas.microsoft.com/office/drawing/2014/main" id="{B5F05468-48C7-C642-4ED2-40C29E56F1FC}"/>
                    </a:ext>
                  </a:extLst>
                </p:cNvPr>
                <p:cNvGrpSpPr/>
                <p:nvPr/>
              </p:nvGrpSpPr>
              <p:grpSpPr>
                <a:xfrm>
                  <a:off x="2185401" y="1039682"/>
                  <a:ext cx="609259" cy="532679"/>
                  <a:chOff x="2185401" y="1039682"/>
                  <a:chExt cx="609259" cy="532679"/>
                </a:xfrm>
              </p:grpSpPr>
              <p:sp>
                <p:nvSpPr>
                  <p:cNvPr id="2643" name="Freeform: Shape 2642">
                    <a:extLst>
                      <a:ext uri="{FF2B5EF4-FFF2-40B4-BE49-F238E27FC236}">
                        <a16:creationId xmlns:a16="http://schemas.microsoft.com/office/drawing/2014/main" id="{D6B288FF-8A32-E0EB-AAF1-EA6C11592A78}"/>
                      </a:ext>
                    </a:extLst>
                  </p:cNvPr>
                  <p:cNvSpPr/>
                  <p:nvPr/>
                </p:nvSpPr>
                <p:spPr>
                  <a:xfrm>
                    <a:off x="2185401" y="1039682"/>
                    <a:ext cx="609259" cy="532679"/>
                  </a:xfrm>
                  <a:custGeom>
                    <a:avLst/>
                    <a:gdLst>
                      <a:gd name="connsiteX0" fmla="*/ 297356 w 609259"/>
                      <a:gd name="connsiteY0" fmla="*/ 57369 h 532679"/>
                      <a:gd name="connsiteX1" fmla="*/ 602299 w 609259"/>
                      <a:gd name="connsiteY1" fmla="*/ 0 h 532679"/>
                      <a:gd name="connsiteX2" fmla="*/ 540225 w 609259"/>
                      <a:gd name="connsiteY2" fmla="*/ 521227 h 532679"/>
                      <a:gd name="connsiteX3" fmla="*/ 78558 w 609259"/>
                      <a:gd name="connsiteY3" fmla="*/ 489376 h 532679"/>
                      <a:gd name="connsiteX4" fmla="*/ 103351 w 609259"/>
                      <a:gd name="connsiteY4" fmla="*/ 348634 h 532679"/>
                      <a:gd name="connsiteX5" fmla="*/ 314749 w 609259"/>
                      <a:gd name="connsiteY5" fmla="*/ 306543 h 532679"/>
                      <a:gd name="connsiteX6" fmla="*/ 297356 w 609259"/>
                      <a:gd name="connsiteY6" fmla="*/ 57369 h 532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9259" h="532679">
                        <a:moveTo>
                          <a:pt x="297356" y="57369"/>
                        </a:moveTo>
                        <a:lnTo>
                          <a:pt x="602299" y="0"/>
                        </a:lnTo>
                        <a:cubicBezTo>
                          <a:pt x="602299" y="0"/>
                          <a:pt x="639923" y="455638"/>
                          <a:pt x="540225" y="521227"/>
                        </a:cubicBezTo>
                        <a:cubicBezTo>
                          <a:pt x="508535" y="542077"/>
                          <a:pt x="255256" y="536153"/>
                          <a:pt x="78558" y="489376"/>
                        </a:cubicBezTo>
                        <a:cubicBezTo>
                          <a:pt x="16216" y="472869"/>
                          <a:pt x="-72747" y="376457"/>
                          <a:pt x="103351" y="348634"/>
                        </a:cubicBezTo>
                        <a:cubicBezTo>
                          <a:pt x="279459" y="320812"/>
                          <a:pt x="311530" y="310925"/>
                          <a:pt x="314749" y="306543"/>
                        </a:cubicBezTo>
                        <a:cubicBezTo>
                          <a:pt x="317968" y="302171"/>
                          <a:pt x="297356" y="57369"/>
                          <a:pt x="297356" y="57369"/>
                        </a:cubicBez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sp>
                <p:nvSpPr>
                  <p:cNvPr id="2644" name="Freeform: Shape 2643">
                    <a:extLst>
                      <a:ext uri="{FF2B5EF4-FFF2-40B4-BE49-F238E27FC236}">
                        <a16:creationId xmlns:a16="http://schemas.microsoft.com/office/drawing/2014/main" id="{3B919619-03BB-7F3A-BE45-105480E06C4B}"/>
                      </a:ext>
                    </a:extLst>
                  </p:cNvPr>
                  <p:cNvSpPr/>
                  <p:nvPr/>
                </p:nvSpPr>
                <p:spPr>
                  <a:xfrm>
                    <a:off x="2509339" y="1121708"/>
                    <a:ext cx="260390" cy="50080"/>
                  </a:xfrm>
                  <a:custGeom>
                    <a:avLst/>
                    <a:gdLst>
                      <a:gd name="connsiteX0" fmla="*/ 259417 w 260390"/>
                      <a:gd name="connsiteY0" fmla="*/ 3 h 50080"/>
                      <a:gd name="connsiteX1" fmla="*/ 193837 w 260390"/>
                      <a:gd name="connsiteY1" fmla="*/ 10271 h 50080"/>
                      <a:gd name="connsiteX2" fmla="*/ 129743 w 260390"/>
                      <a:gd name="connsiteY2" fmla="*/ 22044 h 50080"/>
                      <a:gd name="connsiteX3" fmla="*/ 660 w 260390"/>
                      <a:gd name="connsiteY3" fmla="*/ 48476 h 50080"/>
                      <a:gd name="connsiteX4" fmla="*/ 899 w 260390"/>
                      <a:gd name="connsiteY4" fmla="*/ 50076 h 50080"/>
                      <a:gd name="connsiteX5" fmla="*/ 132153 w 260390"/>
                      <a:gd name="connsiteY5" fmla="*/ 29569 h 50080"/>
                      <a:gd name="connsiteX6" fmla="*/ 197361 w 260390"/>
                      <a:gd name="connsiteY6" fmla="*/ 16643 h 50080"/>
                      <a:gd name="connsiteX7" fmla="*/ 259874 w 260390"/>
                      <a:gd name="connsiteY7" fmla="*/ 1632 h 50080"/>
                      <a:gd name="connsiteX8" fmla="*/ 259417 w 260390"/>
                      <a:gd name="connsiteY8" fmla="*/ 3 h 50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0390" h="50080">
                        <a:moveTo>
                          <a:pt x="259417" y="3"/>
                        </a:moveTo>
                        <a:cubicBezTo>
                          <a:pt x="237442" y="1660"/>
                          <a:pt x="215525" y="6442"/>
                          <a:pt x="193837" y="10271"/>
                        </a:cubicBezTo>
                        <a:cubicBezTo>
                          <a:pt x="172453" y="14052"/>
                          <a:pt x="151089" y="17977"/>
                          <a:pt x="129743" y="22044"/>
                        </a:cubicBezTo>
                        <a:cubicBezTo>
                          <a:pt x="86690" y="30245"/>
                          <a:pt x="43123" y="37474"/>
                          <a:pt x="660" y="48476"/>
                        </a:cubicBezTo>
                        <a:cubicBezTo>
                          <a:pt x="-340" y="48733"/>
                          <a:pt x="-159" y="50171"/>
                          <a:pt x="899" y="50076"/>
                        </a:cubicBezTo>
                        <a:cubicBezTo>
                          <a:pt x="44904" y="46114"/>
                          <a:pt x="88719" y="37560"/>
                          <a:pt x="132153" y="29569"/>
                        </a:cubicBezTo>
                        <a:cubicBezTo>
                          <a:pt x="153937" y="25559"/>
                          <a:pt x="175682" y="21225"/>
                          <a:pt x="197361" y="16643"/>
                        </a:cubicBezTo>
                        <a:cubicBezTo>
                          <a:pt x="218230" y="12224"/>
                          <a:pt x="239605" y="8376"/>
                          <a:pt x="259874" y="1632"/>
                        </a:cubicBezTo>
                        <a:cubicBezTo>
                          <a:pt x="260836" y="1298"/>
                          <a:pt x="260321" y="-73"/>
                          <a:pt x="259417" y="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45" name="Freeform: Shape 2644">
                    <a:extLst>
                      <a:ext uri="{FF2B5EF4-FFF2-40B4-BE49-F238E27FC236}">
                        <a16:creationId xmlns:a16="http://schemas.microsoft.com/office/drawing/2014/main" id="{9F395218-1846-D889-136F-CC39A368E218}"/>
                      </a:ext>
                    </a:extLst>
                  </p:cNvPr>
                  <p:cNvSpPr/>
                  <p:nvPr/>
                </p:nvSpPr>
                <p:spPr>
                  <a:xfrm>
                    <a:off x="2185433" y="1388745"/>
                    <a:ext cx="261348" cy="172974"/>
                  </a:xfrm>
                  <a:custGeom>
                    <a:avLst/>
                    <a:gdLst>
                      <a:gd name="connsiteX0" fmla="*/ 261349 w 261348"/>
                      <a:gd name="connsiteY0" fmla="*/ 172974 h 172974"/>
                      <a:gd name="connsiteX1" fmla="*/ 78564 w 261348"/>
                      <a:gd name="connsiteY1" fmla="*/ 140303 h 172974"/>
                      <a:gd name="connsiteX2" fmla="*/ 101234 w 261348"/>
                      <a:gd name="connsiteY2" fmla="*/ 0 h 172974"/>
                      <a:gd name="connsiteX3" fmla="*/ 261349 w 261348"/>
                      <a:gd name="connsiteY3" fmla="*/ 172974 h 172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1348" h="172974">
                        <a:moveTo>
                          <a:pt x="261349" y="172974"/>
                        </a:moveTo>
                        <a:cubicBezTo>
                          <a:pt x="199055" y="165925"/>
                          <a:pt x="134952" y="155258"/>
                          <a:pt x="78564" y="140303"/>
                        </a:cubicBezTo>
                        <a:cubicBezTo>
                          <a:pt x="16461" y="123920"/>
                          <a:pt x="-72026" y="28194"/>
                          <a:pt x="101234" y="0"/>
                        </a:cubicBezTo>
                        <a:lnTo>
                          <a:pt x="261349" y="172974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2646" name="Freeform: Shape 2645">
                <a:extLst>
                  <a:ext uri="{FF2B5EF4-FFF2-40B4-BE49-F238E27FC236}">
                    <a16:creationId xmlns:a16="http://schemas.microsoft.com/office/drawing/2014/main" id="{52129A52-1C4D-66CE-1A73-CCA7F2E125E3}"/>
                  </a:ext>
                </a:extLst>
              </p:cNvPr>
              <p:cNvSpPr/>
              <p:nvPr/>
            </p:nvSpPr>
            <p:spPr>
              <a:xfrm>
                <a:off x="1859201" y="1371230"/>
                <a:ext cx="653603" cy="786229"/>
              </a:xfrm>
              <a:custGeom>
                <a:avLst/>
                <a:gdLst>
                  <a:gd name="connsiteX0" fmla="*/ 653256 w 653603"/>
                  <a:gd name="connsiteY0" fmla="*/ 772437 h 786229"/>
                  <a:gd name="connsiteX1" fmla="*/ 346 w 653603"/>
                  <a:gd name="connsiteY1" fmla="*/ 786229 h 786229"/>
                  <a:gd name="connsiteX2" fmla="*/ 274094 w 653603"/>
                  <a:gd name="connsiteY2" fmla="*/ 35364 h 786229"/>
                  <a:gd name="connsiteX3" fmla="*/ 441477 w 653603"/>
                  <a:gd name="connsiteY3" fmla="*/ 19867 h 786229"/>
                  <a:gd name="connsiteX4" fmla="*/ 653256 w 653603"/>
                  <a:gd name="connsiteY4" fmla="*/ 772437 h 7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603" h="786229">
                    <a:moveTo>
                      <a:pt x="653256" y="772437"/>
                    </a:moveTo>
                    <a:lnTo>
                      <a:pt x="346" y="786229"/>
                    </a:lnTo>
                    <a:cubicBezTo>
                      <a:pt x="-7684" y="776561"/>
                      <a:pt x="125437" y="229407"/>
                      <a:pt x="274094" y="35364"/>
                    </a:cubicBezTo>
                    <a:cubicBezTo>
                      <a:pt x="308717" y="-9823"/>
                      <a:pt x="406844" y="-7946"/>
                      <a:pt x="441477" y="19867"/>
                    </a:cubicBezTo>
                    <a:cubicBezTo>
                      <a:pt x="540470" y="99362"/>
                      <a:pt x="660914" y="763903"/>
                      <a:pt x="653256" y="772437"/>
                    </a:cubicBezTo>
                    <a:close/>
                  </a:path>
                </a:pathLst>
              </a:custGeom>
              <a:solidFill>
                <a:srgbClr val="D9EA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647" name="Freeform: Shape 2646">
                <a:extLst>
                  <a:ext uri="{FF2B5EF4-FFF2-40B4-BE49-F238E27FC236}">
                    <a16:creationId xmlns:a16="http://schemas.microsoft.com/office/drawing/2014/main" id="{EB11CD63-C3D8-0342-18BC-4FAC629FFE74}"/>
                  </a:ext>
                </a:extLst>
              </p:cNvPr>
              <p:cNvSpPr/>
              <p:nvPr/>
            </p:nvSpPr>
            <p:spPr>
              <a:xfrm>
                <a:off x="2263218" y="717853"/>
                <a:ext cx="845729" cy="1451326"/>
              </a:xfrm>
              <a:custGeom>
                <a:avLst/>
                <a:gdLst>
                  <a:gd name="connsiteX0" fmla="*/ 792153 w 845729"/>
                  <a:gd name="connsiteY0" fmla="*/ 3618 h 1451326"/>
                  <a:gd name="connsiteX1" fmla="*/ 802564 w 845729"/>
                  <a:gd name="connsiteY1" fmla="*/ 18306 h 1451326"/>
                  <a:gd name="connsiteX2" fmla="*/ 845074 w 845729"/>
                  <a:gd name="connsiteY2" fmla="*/ 203510 h 1451326"/>
                  <a:gd name="connsiteX3" fmla="*/ 842112 w 845729"/>
                  <a:gd name="connsiteY3" fmla="*/ 221274 h 1451326"/>
                  <a:gd name="connsiteX4" fmla="*/ 827425 w 845729"/>
                  <a:gd name="connsiteY4" fmla="*/ 231685 h 1451326"/>
                  <a:gd name="connsiteX5" fmla="*/ 588757 w 845729"/>
                  <a:gd name="connsiteY5" fmla="*/ 286473 h 1451326"/>
                  <a:gd name="connsiteX6" fmla="*/ 581403 w 845729"/>
                  <a:gd name="connsiteY6" fmla="*/ 298207 h 1451326"/>
                  <a:gd name="connsiteX7" fmla="*/ 827710 w 845729"/>
                  <a:gd name="connsiteY7" fmla="*/ 1371227 h 1451326"/>
                  <a:gd name="connsiteX8" fmla="*/ 824758 w 845729"/>
                  <a:gd name="connsiteY8" fmla="*/ 1388982 h 1451326"/>
                  <a:gd name="connsiteX9" fmla="*/ 810051 w 845729"/>
                  <a:gd name="connsiteY9" fmla="*/ 1399393 h 1451326"/>
                  <a:gd name="connsiteX10" fmla="*/ 586661 w 845729"/>
                  <a:gd name="connsiteY10" fmla="*/ 1450666 h 1451326"/>
                  <a:gd name="connsiteX11" fmla="*/ 568906 w 845729"/>
                  <a:gd name="connsiteY11" fmla="*/ 1447703 h 1451326"/>
                  <a:gd name="connsiteX12" fmla="*/ 558505 w 845729"/>
                  <a:gd name="connsiteY12" fmla="*/ 1433016 h 1451326"/>
                  <a:gd name="connsiteX13" fmla="*/ 312198 w 845729"/>
                  <a:gd name="connsiteY13" fmla="*/ 359996 h 1451326"/>
                  <a:gd name="connsiteX14" fmla="*/ 300463 w 845729"/>
                  <a:gd name="connsiteY14" fmla="*/ 352643 h 1451326"/>
                  <a:gd name="connsiteX15" fmla="*/ 71349 w 845729"/>
                  <a:gd name="connsiteY15" fmla="*/ 405230 h 1451326"/>
                  <a:gd name="connsiteX16" fmla="*/ 53585 w 845729"/>
                  <a:gd name="connsiteY16" fmla="*/ 402268 h 1451326"/>
                  <a:gd name="connsiteX17" fmla="*/ 43165 w 845729"/>
                  <a:gd name="connsiteY17" fmla="*/ 387571 h 1451326"/>
                  <a:gd name="connsiteX18" fmla="*/ 655 w 845729"/>
                  <a:gd name="connsiteY18" fmla="*/ 202367 h 1451326"/>
                  <a:gd name="connsiteX19" fmla="*/ 3617 w 845729"/>
                  <a:gd name="connsiteY19" fmla="*/ 184603 h 1451326"/>
                  <a:gd name="connsiteX20" fmla="*/ 18304 w 845729"/>
                  <a:gd name="connsiteY20" fmla="*/ 174192 h 1451326"/>
                  <a:gd name="connsiteX21" fmla="*/ 774380 w 845729"/>
                  <a:gd name="connsiteY21" fmla="*/ 637 h 1451326"/>
                  <a:gd name="connsiteX22" fmla="*/ 792153 w 845729"/>
                  <a:gd name="connsiteY22" fmla="*/ 3618 h 145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5729" h="1451326">
                    <a:moveTo>
                      <a:pt x="792153" y="3618"/>
                    </a:moveTo>
                    <a:cubicBezTo>
                      <a:pt x="797630" y="7066"/>
                      <a:pt x="801107" y="11952"/>
                      <a:pt x="802564" y="18306"/>
                    </a:cubicBezTo>
                    <a:lnTo>
                      <a:pt x="845074" y="203510"/>
                    </a:lnTo>
                    <a:cubicBezTo>
                      <a:pt x="846541" y="209892"/>
                      <a:pt x="845541" y="215807"/>
                      <a:pt x="842112" y="221274"/>
                    </a:cubicBezTo>
                    <a:cubicBezTo>
                      <a:pt x="838674" y="226779"/>
                      <a:pt x="833778" y="230227"/>
                      <a:pt x="827425" y="231685"/>
                    </a:cubicBezTo>
                    <a:lnTo>
                      <a:pt x="588757" y="286473"/>
                    </a:lnTo>
                    <a:cubicBezTo>
                      <a:pt x="582375" y="287939"/>
                      <a:pt x="579946" y="291854"/>
                      <a:pt x="581403" y="298207"/>
                    </a:cubicBezTo>
                    <a:lnTo>
                      <a:pt x="827710" y="1371227"/>
                    </a:lnTo>
                    <a:cubicBezTo>
                      <a:pt x="829177" y="1377609"/>
                      <a:pt x="828177" y="1383524"/>
                      <a:pt x="824758" y="1388982"/>
                    </a:cubicBezTo>
                    <a:cubicBezTo>
                      <a:pt x="821310" y="1394487"/>
                      <a:pt x="816414" y="1397935"/>
                      <a:pt x="810051" y="1399393"/>
                    </a:cubicBezTo>
                    <a:lnTo>
                      <a:pt x="586661" y="1450666"/>
                    </a:lnTo>
                    <a:cubicBezTo>
                      <a:pt x="580279" y="1452133"/>
                      <a:pt x="574383" y="1451161"/>
                      <a:pt x="568906" y="1447703"/>
                    </a:cubicBezTo>
                    <a:cubicBezTo>
                      <a:pt x="563411" y="1444284"/>
                      <a:pt x="559972" y="1439398"/>
                      <a:pt x="558505" y="1433016"/>
                    </a:cubicBezTo>
                    <a:lnTo>
                      <a:pt x="312198" y="359996"/>
                    </a:lnTo>
                    <a:cubicBezTo>
                      <a:pt x="310741" y="353643"/>
                      <a:pt x="306817" y="351185"/>
                      <a:pt x="300463" y="352643"/>
                    </a:cubicBezTo>
                    <a:lnTo>
                      <a:pt x="71349" y="405230"/>
                    </a:lnTo>
                    <a:cubicBezTo>
                      <a:pt x="64958" y="406697"/>
                      <a:pt x="59052" y="405725"/>
                      <a:pt x="53585" y="402268"/>
                    </a:cubicBezTo>
                    <a:cubicBezTo>
                      <a:pt x="48080" y="398858"/>
                      <a:pt x="44631" y="393962"/>
                      <a:pt x="43165" y="387571"/>
                    </a:cubicBezTo>
                    <a:lnTo>
                      <a:pt x="655" y="202367"/>
                    </a:lnTo>
                    <a:cubicBezTo>
                      <a:pt x="-803" y="196014"/>
                      <a:pt x="169" y="190108"/>
                      <a:pt x="3617" y="184603"/>
                    </a:cubicBezTo>
                    <a:cubicBezTo>
                      <a:pt x="7036" y="179135"/>
                      <a:pt x="11923" y="175659"/>
                      <a:pt x="18304" y="174192"/>
                    </a:cubicBezTo>
                    <a:lnTo>
                      <a:pt x="774380" y="637"/>
                    </a:lnTo>
                    <a:cubicBezTo>
                      <a:pt x="780752" y="-802"/>
                      <a:pt x="786658" y="199"/>
                      <a:pt x="792153" y="3618"/>
                    </a:cubicBezTo>
                    <a:close/>
                  </a:path>
                </a:pathLst>
              </a:custGeom>
              <a:solidFill>
                <a:srgbClr val="91BA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grpSp>
            <p:nvGrpSpPr>
              <p:cNvPr id="2648" name="Graphic 6">
                <a:extLst>
                  <a:ext uri="{FF2B5EF4-FFF2-40B4-BE49-F238E27FC236}">
                    <a16:creationId xmlns:a16="http://schemas.microsoft.com/office/drawing/2014/main" id="{24F457A3-8D9B-D9AA-7D7E-7FC3A6984157}"/>
                  </a:ext>
                </a:extLst>
              </p:cNvPr>
              <p:cNvGrpSpPr/>
              <p:nvPr/>
            </p:nvGrpSpPr>
            <p:grpSpPr>
              <a:xfrm>
                <a:off x="2089893" y="1467292"/>
                <a:ext cx="1009090" cy="656468"/>
                <a:chOff x="2089893" y="1467292"/>
                <a:chExt cx="1009090" cy="656468"/>
              </a:xfrm>
            </p:grpSpPr>
            <p:grpSp>
              <p:nvGrpSpPr>
                <p:cNvPr id="2649" name="Graphic 6">
                  <a:extLst>
                    <a:ext uri="{FF2B5EF4-FFF2-40B4-BE49-F238E27FC236}">
                      <a16:creationId xmlns:a16="http://schemas.microsoft.com/office/drawing/2014/main" id="{92FF75B6-9236-AC84-B232-D488AFABF1F9}"/>
                    </a:ext>
                  </a:extLst>
                </p:cNvPr>
                <p:cNvGrpSpPr/>
                <p:nvPr/>
              </p:nvGrpSpPr>
              <p:grpSpPr>
                <a:xfrm>
                  <a:off x="2103938" y="1484964"/>
                  <a:ext cx="995045" cy="628220"/>
                  <a:chOff x="2103938" y="1484964"/>
                  <a:chExt cx="995045" cy="628220"/>
                </a:xfrm>
              </p:grpSpPr>
              <p:sp>
                <p:nvSpPr>
                  <p:cNvPr id="2650" name="Freeform: Shape 2649">
                    <a:extLst>
                      <a:ext uri="{FF2B5EF4-FFF2-40B4-BE49-F238E27FC236}">
                        <a16:creationId xmlns:a16="http://schemas.microsoft.com/office/drawing/2014/main" id="{AF91631E-5E75-BAB5-CFEC-89BE8924BE21}"/>
                      </a:ext>
                    </a:extLst>
                  </p:cNvPr>
                  <p:cNvSpPr/>
                  <p:nvPr/>
                </p:nvSpPr>
                <p:spPr>
                  <a:xfrm>
                    <a:off x="2103938" y="1484964"/>
                    <a:ext cx="692315" cy="619061"/>
                  </a:xfrm>
                  <a:custGeom>
                    <a:avLst/>
                    <a:gdLst>
                      <a:gd name="connsiteX0" fmla="*/ 2430 w 692315"/>
                      <a:gd name="connsiteY0" fmla="*/ 77887 h 619061"/>
                      <a:gd name="connsiteX1" fmla="*/ 262148 w 692315"/>
                      <a:gd name="connsiteY1" fmla="*/ 575912 h 619061"/>
                      <a:gd name="connsiteX2" fmla="*/ 672266 w 692315"/>
                      <a:gd name="connsiteY2" fmla="*/ 619050 h 619061"/>
                      <a:gd name="connsiteX3" fmla="*/ 613373 w 692315"/>
                      <a:gd name="connsiteY3" fmla="*/ 337625 h 619061"/>
                      <a:gd name="connsiteX4" fmla="*/ 387488 w 692315"/>
                      <a:gd name="connsiteY4" fmla="*/ 333338 h 619061"/>
                      <a:gd name="connsiteX5" fmla="*/ 109910 w 692315"/>
                      <a:gd name="connsiteY5" fmla="*/ 44245 h 619061"/>
                      <a:gd name="connsiteX6" fmla="*/ 2430 w 692315"/>
                      <a:gd name="connsiteY6" fmla="*/ 77887 h 619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92315" h="619061">
                        <a:moveTo>
                          <a:pt x="2430" y="77887"/>
                        </a:moveTo>
                        <a:cubicBezTo>
                          <a:pt x="24518" y="172052"/>
                          <a:pt x="139333" y="540517"/>
                          <a:pt x="262148" y="575912"/>
                        </a:cubicBezTo>
                        <a:cubicBezTo>
                          <a:pt x="404147" y="616841"/>
                          <a:pt x="548593" y="614145"/>
                          <a:pt x="672266" y="619050"/>
                        </a:cubicBezTo>
                        <a:cubicBezTo>
                          <a:pt x="725482" y="621165"/>
                          <a:pt x="661217" y="331710"/>
                          <a:pt x="613373" y="337625"/>
                        </a:cubicBezTo>
                        <a:cubicBezTo>
                          <a:pt x="537906" y="346969"/>
                          <a:pt x="415139" y="337025"/>
                          <a:pt x="387488" y="333338"/>
                        </a:cubicBezTo>
                        <a:cubicBezTo>
                          <a:pt x="359846" y="329652"/>
                          <a:pt x="199483" y="145515"/>
                          <a:pt x="109910" y="44245"/>
                        </a:cubicBezTo>
                        <a:cubicBezTo>
                          <a:pt x="29214" y="-46976"/>
                          <a:pt x="-10591" y="22395"/>
                          <a:pt x="2430" y="77887"/>
                        </a:cubicBezTo>
                        <a:close/>
                      </a:path>
                    </a:pathLst>
                  </a:custGeom>
                  <a:solidFill>
                    <a:srgbClr val="EB94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651" name="Graphic 6">
                    <a:extLst>
                      <a:ext uri="{FF2B5EF4-FFF2-40B4-BE49-F238E27FC236}">
                        <a16:creationId xmlns:a16="http://schemas.microsoft.com/office/drawing/2014/main" id="{85AA4245-228A-36D4-9AC1-D12B6887E9B2}"/>
                      </a:ext>
                    </a:extLst>
                  </p:cNvPr>
                  <p:cNvGrpSpPr/>
                  <p:nvPr/>
                </p:nvGrpSpPr>
                <p:grpSpPr>
                  <a:xfrm>
                    <a:off x="2675343" y="1735576"/>
                    <a:ext cx="423639" cy="377609"/>
                    <a:chOff x="2675343" y="1735576"/>
                    <a:chExt cx="423639" cy="377609"/>
                  </a:xfrm>
                </p:grpSpPr>
                <p:sp>
                  <p:nvSpPr>
                    <p:cNvPr id="2652" name="Freeform: Shape 2651">
                      <a:extLst>
                        <a:ext uri="{FF2B5EF4-FFF2-40B4-BE49-F238E27FC236}">
                          <a16:creationId xmlns:a16="http://schemas.microsoft.com/office/drawing/2014/main" id="{427B1081-622B-DA34-90D0-9252C2044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5343" y="1735576"/>
                      <a:ext cx="423639" cy="377609"/>
                    </a:xfrm>
                    <a:custGeom>
                      <a:avLst/>
                      <a:gdLst>
                        <a:gd name="connsiteX0" fmla="*/ 382610 w 423639"/>
                        <a:gd name="connsiteY0" fmla="*/ 26577 h 377609"/>
                        <a:gd name="connsiteX1" fmla="*/ 381667 w 423639"/>
                        <a:gd name="connsiteY1" fmla="*/ 75926 h 377609"/>
                        <a:gd name="connsiteX2" fmla="*/ 414033 w 423639"/>
                        <a:gd name="connsiteY2" fmla="*/ 105168 h 377609"/>
                        <a:gd name="connsiteX3" fmla="*/ 392840 w 423639"/>
                        <a:gd name="connsiteY3" fmla="*/ 157241 h 377609"/>
                        <a:gd name="connsiteX4" fmla="*/ 422062 w 423639"/>
                        <a:gd name="connsiteY4" fmla="*/ 193522 h 377609"/>
                        <a:gd name="connsiteX5" fmla="*/ 401850 w 423639"/>
                        <a:gd name="connsiteY5" fmla="*/ 250586 h 377609"/>
                        <a:gd name="connsiteX6" fmla="*/ 407451 w 423639"/>
                        <a:gd name="connsiteY6" fmla="*/ 298668 h 377609"/>
                        <a:gd name="connsiteX7" fmla="*/ 288255 w 423639"/>
                        <a:gd name="connsiteY7" fmla="*/ 372430 h 377609"/>
                        <a:gd name="connsiteX8" fmla="*/ 72847 w 423639"/>
                        <a:gd name="connsiteY8" fmla="*/ 360867 h 377609"/>
                        <a:gd name="connsiteX9" fmla="*/ 0 w 423639"/>
                        <a:gd name="connsiteY9" fmla="*/ 113845 h 377609"/>
                        <a:gd name="connsiteX10" fmla="*/ 232858 w 423639"/>
                        <a:gd name="connsiteY10" fmla="*/ 1546 h 377609"/>
                        <a:gd name="connsiteX11" fmla="*/ 382610 w 423639"/>
                        <a:gd name="connsiteY11" fmla="*/ 26577 h 3776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23639" h="377609">
                          <a:moveTo>
                            <a:pt x="382610" y="26577"/>
                          </a:moveTo>
                          <a:cubicBezTo>
                            <a:pt x="400240" y="50933"/>
                            <a:pt x="381667" y="75926"/>
                            <a:pt x="381667" y="75926"/>
                          </a:cubicBezTo>
                          <a:cubicBezTo>
                            <a:pt x="381667" y="75926"/>
                            <a:pt x="404165" y="84318"/>
                            <a:pt x="414033" y="105168"/>
                          </a:cubicBezTo>
                          <a:cubicBezTo>
                            <a:pt x="425329" y="129047"/>
                            <a:pt x="392840" y="157241"/>
                            <a:pt x="392840" y="157241"/>
                          </a:cubicBezTo>
                          <a:cubicBezTo>
                            <a:pt x="392840" y="157241"/>
                            <a:pt x="413852" y="170443"/>
                            <a:pt x="422062" y="193522"/>
                          </a:cubicBezTo>
                          <a:cubicBezTo>
                            <a:pt x="430578" y="217468"/>
                            <a:pt x="401850" y="250586"/>
                            <a:pt x="401850" y="250586"/>
                          </a:cubicBezTo>
                          <a:cubicBezTo>
                            <a:pt x="401850" y="250586"/>
                            <a:pt x="414661" y="273637"/>
                            <a:pt x="407451" y="298668"/>
                          </a:cubicBezTo>
                          <a:cubicBezTo>
                            <a:pt x="395116" y="341464"/>
                            <a:pt x="329708" y="360143"/>
                            <a:pt x="288255" y="372430"/>
                          </a:cubicBezTo>
                          <a:cubicBezTo>
                            <a:pt x="246802" y="384727"/>
                            <a:pt x="88420" y="372792"/>
                            <a:pt x="72847" y="360867"/>
                          </a:cubicBezTo>
                          <a:lnTo>
                            <a:pt x="0" y="113845"/>
                          </a:lnTo>
                          <a:cubicBezTo>
                            <a:pt x="0" y="113845"/>
                            <a:pt x="127282" y="10899"/>
                            <a:pt x="232858" y="1546"/>
                          </a:cubicBezTo>
                          <a:cubicBezTo>
                            <a:pt x="275949" y="-2274"/>
                            <a:pt x="362817" y="-760"/>
                            <a:pt x="382610" y="26577"/>
                          </a:cubicBezTo>
                          <a:close/>
                        </a:path>
                      </a:pathLst>
                    </a:custGeom>
                    <a:solidFill>
                      <a:srgbClr val="EB948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53" name="Graphic 6">
                      <a:extLst>
                        <a:ext uri="{FF2B5EF4-FFF2-40B4-BE49-F238E27FC236}">
                          <a16:creationId xmlns:a16="http://schemas.microsoft.com/office/drawing/2014/main" id="{E82D501E-996B-8611-E76D-D30499DEF3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4066" y="1806823"/>
                      <a:ext cx="162694" cy="209440"/>
                      <a:chOff x="2914066" y="1806823"/>
                      <a:chExt cx="162694" cy="209440"/>
                    </a:xfrm>
                    <a:solidFill>
                      <a:srgbClr val="263238"/>
                    </a:solidFill>
                  </p:grpSpPr>
                  <p:sp>
                    <p:nvSpPr>
                      <p:cNvPr id="2654" name="Freeform: Shape 2653">
                        <a:extLst>
                          <a:ext uri="{FF2B5EF4-FFF2-40B4-BE49-F238E27FC236}">
                            <a16:creationId xmlns:a16="http://schemas.microsoft.com/office/drawing/2014/main" id="{8417C3DE-7B10-E1E3-E127-3ED29EA34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14066" y="1806823"/>
                        <a:ext cx="140804" cy="15779"/>
                      </a:xfrm>
                      <a:custGeom>
                        <a:avLst/>
                        <a:gdLst>
                          <a:gd name="connsiteX0" fmla="*/ 139810 w 140804"/>
                          <a:gd name="connsiteY0" fmla="*/ 984 h 15779"/>
                          <a:gd name="connsiteX1" fmla="*/ 650 w 140804"/>
                          <a:gd name="connsiteY1" fmla="*/ 14166 h 15779"/>
                          <a:gd name="connsiteX2" fmla="*/ 926 w 140804"/>
                          <a:gd name="connsiteY2" fmla="*/ 15767 h 15779"/>
                          <a:gd name="connsiteX3" fmla="*/ 139896 w 140804"/>
                          <a:gd name="connsiteY3" fmla="*/ 3232 h 15779"/>
                          <a:gd name="connsiteX4" fmla="*/ 139810 w 140804"/>
                          <a:gd name="connsiteY4" fmla="*/ 984 h 157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40804" h="15779">
                            <a:moveTo>
                              <a:pt x="139810" y="984"/>
                            </a:moveTo>
                            <a:cubicBezTo>
                              <a:pt x="92690" y="-3188"/>
                              <a:pt x="46913" y="6804"/>
                              <a:pt x="650" y="14166"/>
                            </a:cubicBezTo>
                            <a:cubicBezTo>
                              <a:pt x="-378" y="14328"/>
                              <a:pt x="-112" y="15938"/>
                              <a:pt x="926" y="15767"/>
                            </a:cubicBezTo>
                            <a:cubicBezTo>
                              <a:pt x="46856" y="7899"/>
                              <a:pt x="93748" y="9252"/>
                              <a:pt x="139896" y="3232"/>
                            </a:cubicBezTo>
                            <a:cubicBezTo>
                              <a:pt x="141163" y="3060"/>
                              <a:pt x="141077" y="1089"/>
                              <a:pt x="139810" y="984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55" name="Freeform: Shape 2654">
                        <a:extLst>
                          <a:ext uri="{FF2B5EF4-FFF2-40B4-BE49-F238E27FC236}">
                            <a16:creationId xmlns:a16="http://schemas.microsoft.com/office/drawing/2014/main" id="{0811948A-E00B-EB74-E2FD-A83725044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083" y="1889522"/>
                        <a:ext cx="133621" cy="31850"/>
                      </a:xfrm>
                      <a:custGeom>
                        <a:avLst/>
                        <a:gdLst>
                          <a:gd name="connsiteX0" fmla="*/ 132195 w 133621"/>
                          <a:gd name="connsiteY0" fmla="*/ 85 h 31850"/>
                          <a:gd name="connsiteX1" fmla="*/ 100258 w 133621"/>
                          <a:gd name="connsiteY1" fmla="*/ 4552 h 31850"/>
                          <a:gd name="connsiteX2" fmla="*/ 66844 w 133621"/>
                          <a:gd name="connsiteY2" fmla="*/ 12191 h 31850"/>
                          <a:gd name="connsiteX3" fmla="*/ 627 w 133621"/>
                          <a:gd name="connsiteY3" fmla="*/ 30222 h 31850"/>
                          <a:gd name="connsiteX4" fmla="*/ 903 w 133621"/>
                          <a:gd name="connsiteY4" fmla="*/ 31822 h 31850"/>
                          <a:gd name="connsiteX5" fmla="*/ 67644 w 133621"/>
                          <a:gd name="connsiteY5" fmla="*/ 16887 h 31850"/>
                          <a:gd name="connsiteX6" fmla="*/ 101268 w 133621"/>
                          <a:gd name="connsiteY6" fmla="*/ 10457 h 31850"/>
                          <a:gd name="connsiteX7" fmla="*/ 132710 w 133621"/>
                          <a:gd name="connsiteY7" fmla="*/ 3171 h 31850"/>
                          <a:gd name="connsiteX8" fmla="*/ 132195 w 133621"/>
                          <a:gd name="connsiteY8" fmla="*/ 85 h 31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621" h="31850">
                            <a:moveTo>
                              <a:pt x="132195" y="85"/>
                            </a:moveTo>
                            <a:cubicBezTo>
                              <a:pt x="121508" y="-534"/>
                              <a:pt x="110650" y="2371"/>
                              <a:pt x="100258" y="4552"/>
                            </a:cubicBezTo>
                            <a:cubicBezTo>
                              <a:pt x="89076" y="6914"/>
                              <a:pt x="77941" y="9467"/>
                              <a:pt x="66844" y="12191"/>
                            </a:cubicBezTo>
                            <a:cubicBezTo>
                              <a:pt x="44623" y="17649"/>
                              <a:pt x="22534" y="23611"/>
                              <a:pt x="627" y="30222"/>
                            </a:cubicBezTo>
                            <a:cubicBezTo>
                              <a:pt x="-345" y="30517"/>
                              <a:pt x="-136" y="32079"/>
                              <a:pt x="903" y="31822"/>
                            </a:cubicBezTo>
                            <a:cubicBezTo>
                              <a:pt x="23058" y="26421"/>
                              <a:pt x="45289" y="21354"/>
                              <a:pt x="67644" y="16887"/>
                            </a:cubicBezTo>
                            <a:cubicBezTo>
                              <a:pt x="78836" y="14658"/>
                              <a:pt x="90047" y="12515"/>
                              <a:pt x="101268" y="10457"/>
                            </a:cubicBezTo>
                            <a:cubicBezTo>
                              <a:pt x="111707" y="8533"/>
                              <a:pt x="122889" y="7381"/>
                              <a:pt x="132710" y="3171"/>
                            </a:cubicBezTo>
                            <a:cubicBezTo>
                              <a:pt x="134157" y="2542"/>
                              <a:pt x="133805" y="170"/>
                              <a:pt x="132195" y="8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56" name="Freeform: Shape 2655">
                        <a:extLst>
                          <a:ext uri="{FF2B5EF4-FFF2-40B4-BE49-F238E27FC236}">
                            <a16:creationId xmlns:a16="http://schemas.microsoft.com/office/drawing/2014/main" id="{8B21B1C2-A884-CC71-CE2F-B914F8190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6054" y="1986231"/>
                        <a:ext cx="120706" cy="30031"/>
                      </a:xfrm>
                      <a:custGeom>
                        <a:avLst/>
                        <a:gdLst>
                          <a:gd name="connsiteX0" fmla="*/ 120197 w 120706"/>
                          <a:gd name="connsiteY0" fmla="*/ 131 h 30031"/>
                          <a:gd name="connsiteX1" fmla="*/ 91660 w 120706"/>
                          <a:gd name="connsiteY1" fmla="*/ 5693 h 30031"/>
                          <a:gd name="connsiteX2" fmla="*/ 61399 w 120706"/>
                          <a:gd name="connsiteY2" fmla="*/ 13618 h 30031"/>
                          <a:gd name="connsiteX3" fmla="*/ 639 w 120706"/>
                          <a:gd name="connsiteY3" fmla="*/ 28411 h 30031"/>
                          <a:gd name="connsiteX4" fmla="*/ 915 w 120706"/>
                          <a:gd name="connsiteY4" fmla="*/ 30011 h 30031"/>
                          <a:gd name="connsiteX5" fmla="*/ 63076 w 120706"/>
                          <a:gd name="connsiteY5" fmla="*/ 16819 h 30031"/>
                          <a:gd name="connsiteX6" fmla="*/ 93498 w 120706"/>
                          <a:gd name="connsiteY6" fmla="*/ 9856 h 30031"/>
                          <a:gd name="connsiteX7" fmla="*/ 120492 w 120706"/>
                          <a:gd name="connsiteY7" fmla="*/ 1131 h 30031"/>
                          <a:gd name="connsiteX8" fmla="*/ 120197 w 120706"/>
                          <a:gd name="connsiteY8" fmla="*/ 131 h 300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0706" h="30031">
                            <a:moveTo>
                              <a:pt x="120197" y="131"/>
                            </a:moveTo>
                            <a:cubicBezTo>
                              <a:pt x="110929" y="-784"/>
                              <a:pt x="100537" y="3312"/>
                              <a:pt x="91660" y="5693"/>
                            </a:cubicBezTo>
                            <a:cubicBezTo>
                              <a:pt x="81592" y="8389"/>
                              <a:pt x="71505" y="11027"/>
                              <a:pt x="61399" y="13618"/>
                            </a:cubicBezTo>
                            <a:cubicBezTo>
                              <a:pt x="41206" y="18790"/>
                              <a:pt x="21004" y="23943"/>
                              <a:pt x="639" y="28411"/>
                            </a:cubicBezTo>
                            <a:cubicBezTo>
                              <a:pt x="-370" y="28639"/>
                              <a:pt x="-113" y="30230"/>
                              <a:pt x="915" y="30011"/>
                            </a:cubicBezTo>
                            <a:cubicBezTo>
                              <a:pt x="21632" y="25582"/>
                              <a:pt x="42406" y="21438"/>
                              <a:pt x="63076" y="16819"/>
                            </a:cubicBezTo>
                            <a:cubicBezTo>
                              <a:pt x="73229" y="14552"/>
                              <a:pt x="83373" y="12237"/>
                              <a:pt x="93498" y="9856"/>
                            </a:cubicBezTo>
                            <a:cubicBezTo>
                              <a:pt x="102109" y="7836"/>
                              <a:pt x="113101" y="6284"/>
                              <a:pt x="120492" y="1131"/>
                            </a:cubicBezTo>
                            <a:cubicBezTo>
                              <a:pt x="120911" y="845"/>
                              <a:pt x="120664" y="178"/>
                              <a:pt x="120197" y="131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2657" name="Graphic 6">
                  <a:extLst>
                    <a:ext uri="{FF2B5EF4-FFF2-40B4-BE49-F238E27FC236}">
                      <a16:creationId xmlns:a16="http://schemas.microsoft.com/office/drawing/2014/main" id="{A95BC289-9E8B-2288-36DC-2C8FD61B982C}"/>
                    </a:ext>
                  </a:extLst>
                </p:cNvPr>
                <p:cNvGrpSpPr/>
                <p:nvPr/>
              </p:nvGrpSpPr>
              <p:grpSpPr>
                <a:xfrm>
                  <a:off x="2089893" y="1467292"/>
                  <a:ext cx="630255" cy="656468"/>
                  <a:chOff x="2089893" y="1467292"/>
                  <a:chExt cx="630255" cy="656468"/>
                </a:xfrm>
              </p:grpSpPr>
              <p:sp>
                <p:nvSpPr>
                  <p:cNvPr id="2658" name="Freeform: Shape 2657">
                    <a:extLst>
                      <a:ext uri="{FF2B5EF4-FFF2-40B4-BE49-F238E27FC236}">
                        <a16:creationId xmlns:a16="http://schemas.microsoft.com/office/drawing/2014/main" id="{7C9EAD04-6332-32FF-092A-5EC23905B903}"/>
                      </a:ext>
                    </a:extLst>
                  </p:cNvPr>
                  <p:cNvSpPr/>
                  <p:nvPr/>
                </p:nvSpPr>
                <p:spPr>
                  <a:xfrm>
                    <a:off x="2089893" y="1467292"/>
                    <a:ext cx="630255" cy="656468"/>
                  </a:xfrm>
                  <a:custGeom>
                    <a:avLst/>
                    <a:gdLst>
                      <a:gd name="connsiteX0" fmla="*/ 586841 w 630255"/>
                      <a:gd name="connsiteY0" fmla="*/ 351097 h 656468"/>
                      <a:gd name="connsiteX1" fmla="*/ 630256 w 630255"/>
                      <a:gd name="connsiteY1" fmla="*/ 656468 h 656468"/>
                      <a:gd name="connsiteX2" fmla="*/ 251694 w 630255"/>
                      <a:gd name="connsiteY2" fmla="*/ 594384 h 656468"/>
                      <a:gd name="connsiteX3" fmla="*/ 13236 w 630255"/>
                      <a:gd name="connsiteY3" fmla="*/ 153643 h 656468"/>
                      <a:gd name="connsiteX4" fmla="*/ 172903 w 630255"/>
                      <a:gd name="connsiteY4" fmla="*/ 93493 h 656468"/>
                      <a:gd name="connsiteX5" fmla="*/ 401237 w 630255"/>
                      <a:gd name="connsiteY5" fmla="*/ 342267 h 656468"/>
                      <a:gd name="connsiteX6" fmla="*/ 586841 w 630255"/>
                      <a:gd name="connsiteY6" fmla="*/ 351097 h 656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30255" h="656468">
                        <a:moveTo>
                          <a:pt x="586841" y="351097"/>
                        </a:moveTo>
                        <a:lnTo>
                          <a:pt x="630256" y="656468"/>
                        </a:lnTo>
                        <a:cubicBezTo>
                          <a:pt x="630256" y="656468"/>
                          <a:pt x="350697" y="657011"/>
                          <a:pt x="251694" y="594384"/>
                        </a:cubicBezTo>
                        <a:cubicBezTo>
                          <a:pt x="152682" y="531757"/>
                          <a:pt x="54736" y="291032"/>
                          <a:pt x="13236" y="153643"/>
                        </a:cubicBezTo>
                        <a:cubicBezTo>
                          <a:pt x="-28274" y="16264"/>
                          <a:pt x="28638" y="-80033"/>
                          <a:pt x="172903" y="93493"/>
                        </a:cubicBezTo>
                        <a:cubicBezTo>
                          <a:pt x="317179" y="267010"/>
                          <a:pt x="389626" y="337276"/>
                          <a:pt x="401237" y="342267"/>
                        </a:cubicBezTo>
                        <a:cubicBezTo>
                          <a:pt x="412857" y="347258"/>
                          <a:pt x="586841" y="351097"/>
                          <a:pt x="586841" y="351097"/>
                        </a:cubicBez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grpSp>
                <p:nvGrpSpPr>
                  <p:cNvPr id="2659" name="Graphic 6">
                    <a:extLst>
                      <a:ext uri="{FF2B5EF4-FFF2-40B4-BE49-F238E27FC236}">
                        <a16:creationId xmlns:a16="http://schemas.microsoft.com/office/drawing/2014/main" id="{4CB9D718-7FF7-0C6E-8C9D-00DF29E724BE}"/>
                      </a:ext>
                    </a:extLst>
                  </p:cNvPr>
                  <p:cNvGrpSpPr/>
                  <p:nvPr/>
                </p:nvGrpSpPr>
                <p:grpSpPr>
                  <a:xfrm>
                    <a:off x="2094847" y="1591921"/>
                    <a:ext cx="585923" cy="520365"/>
                    <a:chOff x="2094847" y="1591921"/>
                    <a:chExt cx="585923" cy="520365"/>
                  </a:xfrm>
                  <a:solidFill>
                    <a:srgbClr val="263238"/>
                  </a:solidFill>
                </p:grpSpPr>
                <p:sp>
                  <p:nvSpPr>
                    <p:cNvPr id="2660" name="Freeform: Shape 2659">
                      <a:extLst>
                        <a:ext uri="{FF2B5EF4-FFF2-40B4-BE49-F238E27FC236}">
                          <a16:creationId xmlns:a16="http://schemas.microsoft.com/office/drawing/2014/main" id="{4183BFC1-0174-C7E9-E080-DBAFFDA67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4847" y="1635580"/>
                      <a:ext cx="383248" cy="471949"/>
                    </a:xfrm>
                    <a:custGeom>
                      <a:avLst/>
                      <a:gdLst>
                        <a:gd name="connsiteX0" fmla="*/ 382072 w 383248"/>
                        <a:gd name="connsiteY0" fmla="*/ 468664 h 471949"/>
                        <a:gd name="connsiteX1" fmla="*/ 225281 w 383248"/>
                        <a:gd name="connsiteY1" fmla="*/ 409256 h 471949"/>
                        <a:gd name="connsiteX2" fmla="*/ 61717 w 383248"/>
                        <a:gd name="connsiteY2" fmla="*/ 139222 h 471949"/>
                        <a:gd name="connsiteX3" fmla="*/ 1434 w 383248"/>
                        <a:gd name="connsiteY3" fmla="*/ 281 h 471949"/>
                        <a:gd name="connsiteX4" fmla="*/ 557 w 383248"/>
                        <a:gd name="connsiteY4" fmla="*/ 653 h 471949"/>
                        <a:gd name="connsiteX5" fmla="*/ 32123 w 383248"/>
                        <a:gd name="connsiteY5" fmla="*/ 92597 h 471949"/>
                        <a:gd name="connsiteX6" fmla="*/ 28847 w 383248"/>
                        <a:gd name="connsiteY6" fmla="*/ 88340 h 471949"/>
                        <a:gd name="connsiteX7" fmla="*/ 1529 w 383248"/>
                        <a:gd name="connsiteY7" fmla="*/ 51088 h 471949"/>
                        <a:gd name="connsiteX8" fmla="*/ 157 w 383248"/>
                        <a:gd name="connsiteY8" fmla="*/ 52154 h 471949"/>
                        <a:gd name="connsiteX9" fmla="*/ 24018 w 383248"/>
                        <a:gd name="connsiteY9" fmla="*/ 91169 h 471949"/>
                        <a:gd name="connsiteX10" fmla="*/ 36324 w 383248"/>
                        <a:gd name="connsiteY10" fmla="*/ 109495 h 471949"/>
                        <a:gd name="connsiteX11" fmla="*/ 41705 w 383248"/>
                        <a:gd name="connsiteY11" fmla="*/ 116477 h 471949"/>
                        <a:gd name="connsiteX12" fmla="*/ 224500 w 383248"/>
                        <a:gd name="connsiteY12" fmla="*/ 417057 h 471949"/>
                        <a:gd name="connsiteX13" fmla="*/ 382539 w 383248"/>
                        <a:gd name="connsiteY13" fmla="*/ 471940 h 471949"/>
                        <a:gd name="connsiteX14" fmla="*/ 382072 w 383248"/>
                        <a:gd name="connsiteY14" fmla="*/ 468664 h 4719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83248" h="471949">
                          <a:moveTo>
                            <a:pt x="382072" y="468664"/>
                          </a:moveTo>
                          <a:cubicBezTo>
                            <a:pt x="358412" y="461425"/>
                            <a:pt x="279897" y="448413"/>
                            <a:pt x="225281" y="409256"/>
                          </a:cubicBezTo>
                          <a:cubicBezTo>
                            <a:pt x="185171" y="380500"/>
                            <a:pt x="113114" y="248922"/>
                            <a:pt x="61717" y="139222"/>
                          </a:cubicBezTo>
                          <a:cubicBezTo>
                            <a:pt x="39448" y="91683"/>
                            <a:pt x="23836" y="45506"/>
                            <a:pt x="1434" y="281"/>
                          </a:cubicBezTo>
                          <a:cubicBezTo>
                            <a:pt x="1157" y="-281"/>
                            <a:pt x="395" y="81"/>
                            <a:pt x="557" y="653"/>
                          </a:cubicBezTo>
                          <a:cubicBezTo>
                            <a:pt x="9406" y="31780"/>
                            <a:pt x="20255" y="62394"/>
                            <a:pt x="32123" y="92597"/>
                          </a:cubicBezTo>
                          <a:cubicBezTo>
                            <a:pt x="31028" y="91178"/>
                            <a:pt x="29942" y="89759"/>
                            <a:pt x="28847" y="88340"/>
                          </a:cubicBezTo>
                          <a:cubicBezTo>
                            <a:pt x="19493" y="76138"/>
                            <a:pt x="9625" y="64184"/>
                            <a:pt x="1529" y="51088"/>
                          </a:cubicBezTo>
                          <a:cubicBezTo>
                            <a:pt x="948" y="50145"/>
                            <a:pt x="-471" y="51221"/>
                            <a:pt x="157" y="52154"/>
                          </a:cubicBezTo>
                          <a:cubicBezTo>
                            <a:pt x="8663" y="64794"/>
                            <a:pt x="15864" y="78291"/>
                            <a:pt x="24018" y="91169"/>
                          </a:cubicBezTo>
                          <a:cubicBezTo>
                            <a:pt x="27961" y="97408"/>
                            <a:pt x="31895" y="103589"/>
                            <a:pt x="36324" y="109495"/>
                          </a:cubicBezTo>
                          <a:cubicBezTo>
                            <a:pt x="37991" y="111714"/>
                            <a:pt x="39791" y="114124"/>
                            <a:pt x="41705" y="116477"/>
                          </a:cubicBezTo>
                          <a:cubicBezTo>
                            <a:pt x="114581" y="281126"/>
                            <a:pt x="182561" y="387291"/>
                            <a:pt x="224500" y="417057"/>
                          </a:cubicBezTo>
                          <a:cubicBezTo>
                            <a:pt x="264228" y="445251"/>
                            <a:pt x="313044" y="461082"/>
                            <a:pt x="382539" y="471940"/>
                          </a:cubicBezTo>
                          <a:cubicBezTo>
                            <a:pt x="383748" y="472140"/>
                            <a:pt x="383291" y="469035"/>
                            <a:pt x="382072" y="468664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61" name="Freeform: Shape 2660">
                      <a:extLst>
                        <a:ext uri="{FF2B5EF4-FFF2-40B4-BE49-F238E27FC236}">
                          <a16:creationId xmlns:a16="http://schemas.microsoft.com/office/drawing/2014/main" id="{C10E99BD-4C3C-0B81-14CD-C4B2DF845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9202" y="1831016"/>
                      <a:ext cx="40101" cy="281270"/>
                    </a:xfrm>
                    <a:custGeom>
                      <a:avLst/>
                      <a:gdLst>
                        <a:gd name="connsiteX0" fmla="*/ 40101 w 40101"/>
                        <a:gd name="connsiteY0" fmla="*/ 280266 h 281270"/>
                        <a:gd name="connsiteX1" fmla="*/ 32529 w 40101"/>
                        <a:gd name="connsiteY1" fmla="*/ 209514 h 281270"/>
                        <a:gd name="connsiteX2" fmla="*/ 23271 w 40101"/>
                        <a:gd name="connsiteY2" fmla="*/ 140296 h 281270"/>
                        <a:gd name="connsiteX3" fmla="*/ 1725 w 40101"/>
                        <a:gd name="connsiteY3" fmla="*/ 745 h 281270"/>
                        <a:gd name="connsiteX4" fmla="*/ 1 w 40101"/>
                        <a:gd name="connsiteY4" fmla="*/ 926 h 281270"/>
                        <a:gd name="connsiteX5" fmla="*/ 15108 w 40101"/>
                        <a:gd name="connsiteY5" fmla="*/ 142516 h 281270"/>
                        <a:gd name="connsiteX6" fmla="*/ 25538 w 40101"/>
                        <a:gd name="connsiteY6" fmla="*/ 212991 h 281270"/>
                        <a:gd name="connsiteX7" fmla="*/ 38339 w 40101"/>
                        <a:gd name="connsiteY7" fmla="*/ 280685 h 281270"/>
                        <a:gd name="connsiteX8" fmla="*/ 40101 w 40101"/>
                        <a:gd name="connsiteY8" fmla="*/ 280266 h 281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0101" h="281270">
                          <a:moveTo>
                            <a:pt x="40101" y="280266"/>
                          </a:moveTo>
                          <a:cubicBezTo>
                            <a:pt x="39473" y="256644"/>
                            <a:pt x="35501" y="232936"/>
                            <a:pt x="32529" y="209514"/>
                          </a:cubicBezTo>
                          <a:cubicBezTo>
                            <a:pt x="29595" y="186426"/>
                            <a:pt x="26509" y="163347"/>
                            <a:pt x="23271" y="140296"/>
                          </a:cubicBezTo>
                          <a:cubicBezTo>
                            <a:pt x="16737" y="93776"/>
                            <a:pt x="11279" y="46761"/>
                            <a:pt x="1725" y="745"/>
                          </a:cubicBezTo>
                          <a:cubicBezTo>
                            <a:pt x="1506" y="-331"/>
                            <a:pt x="-46" y="-217"/>
                            <a:pt x="1" y="926"/>
                          </a:cubicBezTo>
                          <a:cubicBezTo>
                            <a:pt x="1954" y="48256"/>
                            <a:pt x="8821" y="95595"/>
                            <a:pt x="15108" y="142516"/>
                          </a:cubicBezTo>
                          <a:cubicBezTo>
                            <a:pt x="18261" y="166052"/>
                            <a:pt x="21766" y="189550"/>
                            <a:pt x="25538" y="212991"/>
                          </a:cubicBezTo>
                          <a:cubicBezTo>
                            <a:pt x="29176" y="235556"/>
                            <a:pt x="32186" y="258644"/>
                            <a:pt x="38339" y="280685"/>
                          </a:cubicBezTo>
                          <a:cubicBezTo>
                            <a:pt x="38644" y="281733"/>
                            <a:pt x="40130" y="281238"/>
                            <a:pt x="40101" y="28026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62" name="Freeform: Shape 2661">
                      <a:extLst>
                        <a:ext uri="{FF2B5EF4-FFF2-40B4-BE49-F238E27FC236}">
                          <a16:creationId xmlns:a16="http://schemas.microsoft.com/office/drawing/2014/main" id="{49ED1A6F-E4B9-4016-83F8-F6533AD6E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7287" y="1591921"/>
                      <a:ext cx="393483" cy="240880"/>
                    </a:xfrm>
                    <a:custGeom>
                      <a:avLst/>
                      <a:gdLst>
                        <a:gd name="connsiteX0" fmla="*/ 390867 w 393483"/>
                        <a:gd name="connsiteY0" fmla="*/ 223801 h 240880"/>
                        <a:gd name="connsiteX1" fmla="*/ 226236 w 393483"/>
                        <a:gd name="connsiteY1" fmla="*/ 216781 h 240880"/>
                        <a:gd name="connsiteX2" fmla="*/ 193470 w 393483"/>
                        <a:gd name="connsiteY2" fmla="*/ 202608 h 240880"/>
                        <a:gd name="connsiteX3" fmla="*/ 1589 w 393483"/>
                        <a:gd name="connsiteY3" fmla="*/ 306 h 240880"/>
                        <a:gd name="connsiteX4" fmla="*/ 218 w 393483"/>
                        <a:gd name="connsiteY4" fmla="*/ 1373 h 240880"/>
                        <a:gd name="connsiteX5" fmla="*/ 163943 w 393483"/>
                        <a:gd name="connsiteY5" fmla="*/ 186263 h 240880"/>
                        <a:gd name="connsiteX6" fmla="*/ 191470 w 393483"/>
                        <a:gd name="connsiteY6" fmla="*/ 213381 h 240880"/>
                        <a:gd name="connsiteX7" fmla="*/ 224179 w 393483"/>
                        <a:gd name="connsiteY7" fmla="*/ 224153 h 240880"/>
                        <a:gd name="connsiteX8" fmla="*/ 388238 w 393483"/>
                        <a:gd name="connsiteY8" fmla="*/ 227125 h 240880"/>
                        <a:gd name="connsiteX9" fmla="*/ 391943 w 393483"/>
                        <a:gd name="connsiteY9" fmla="*/ 240870 h 240880"/>
                        <a:gd name="connsiteX10" fmla="*/ 393391 w 393483"/>
                        <a:gd name="connsiteY10" fmla="*/ 240870 h 240880"/>
                        <a:gd name="connsiteX11" fmla="*/ 390867 w 393483"/>
                        <a:gd name="connsiteY11" fmla="*/ 223801 h 240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93483" h="240880">
                          <a:moveTo>
                            <a:pt x="390867" y="223801"/>
                          </a:moveTo>
                          <a:cubicBezTo>
                            <a:pt x="363654" y="220962"/>
                            <a:pt x="253440" y="219705"/>
                            <a:pt x="226236" y="216781"/>
                          </a:cubicBezTo>
                          <a:cubicBezTo>
                            <a:pt x="213540" y="215419"/>
                            <a:pt x="203110" y="211047"/>
                            <a:pt x="193470" y="202608"/>
                          </a:cubicBezTo>
                          <a:cubicBezTo>
                            <a:pt x="183307" y="193702"/>
                            <a:pt x="19439" y="20680"/>
                            <a:pt x="1589" y="306"/>
                          </a:cubicBezTo>
                          <a:cubicBezTo>
                            <a:pt x="846" y="-541"/>
                            <a:pt x="-535" y="554"/>
                            <a:pt x="218" y="1373"/>
                          </a:cubicBezTo>
                          <a:cubicBezTo>
                            <a:pt x="19153" y="21852"/>
                            <a:pt x="144369" y="165622"/>
                            <a:pt x="163943" y="186263"/>
                          </a:cubicBezTo>
                          <a:cubicBezTo>
                            <a:pt x="172725" y="195521"/>
                            <a:pt x="181355" y="205542"/>
                            <a:pt x="191470" y="213381"/>
                          </a:cubicBezTo>
                          <a:cubicBezTo>
                            <a:pt x="201281" y="220981"/>
                            <a:pt x="211873" y="224020"/>
                            <a:pt x="224179" y="224153"/>
                          </a:cubicBezTo>
                          <a:cubicBezTo>
                            <a:pt x="250363" y="224429"/>
                            <a:pt x="352490" y="226287"/>
                            <a:pt x="388238" y="227125"/>
                          </a:cubicBezTo>
                          <a:cubicBezTo>
                            <a:pt x="388933" y="227144"/>
                            <a:pt x="391305" y="240870"/>
                            <a:pt x="391943" y="240870"/>
                          </a:cubicBezTo>
                          <a:cubicBezTo>
                            <a:pt x="392914" y="240879"/>
                            <a:pt x="392543" y="240889"/>
                            <a:pt x="393391" y="240870"/>
                          </a:cubicBezTo>
                          <a:cubicBezTo>
                            <a:pt x="393914" y="240851"/>
                            <a:pt x="392105" y="223934"/>
                            <a:pt x="390867" y="22380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  <p:grpSp>
            <p:nvGrpSpPr>
              <p:cNvPr id="2663" name="Graphic 6">
                <a:extLst>
                  <a:ext uri="{FF2B5EF4-FFF2-40B4-BE49-F238E27FC236}">
                    <a16:creationId xmlns:a16="http://schemas.microsoft.com/office/drawing/2014/main" id="{E52D936D-0A61-4EBE-E6B7-9B2BEC66DF3F}"/>
                  </a:ext>
                </a:extLst>
              </p:cNvPr>
              <p:cNvGrpSpPr/>
              <p:nvPr/>
            </p:nvGrpSpPr>
            <p:grpSpPr>
              <a:xfrm>
                <a:off x="2330756" y="655614"/>
                <a:ext cx="500238" cy="333986"/>
                <a:chOff x="2330756" y="655614"/>
                <a:chExt cx="500238" cy="333986"/>
              </a:xfrm>
            </p:grpSpPr>
            <p:sp>
              <p:nvSpPr>
                <p:cNvPr id="2664" name="Freeform: Shape 2663">
                  <a:extLst>
                    <a:ext uri="{FF2B5EF4-FFF2-40B4-BE49-F238E27FC236}">
                      <a16:creationId xmlns:a16="http://schemas.microsoft.com/office/drawing/2014/main" id="{5ABFBAD2-D1F0-9626-5AD7-8F18CFC6ACCB}"/>
                    </a:ext>
                  </a:extLst>
                </p:cNvPr>
                <p:cNvSpPr/>
                <p:nvPr/>
              </p:nvSpPr>
              <p:spPr>
                <a:xfrm>
                  <a:off x="2435056" y="655614"/>
                  <a:ext cx="395938" cy="333986"/>
                </a:xfrm>
                <a:custGeom>
                  <a:avLst/>
                  <a:gdLst>
                    <a:gd name="connsiteX0" fmla="*/ 0 w 395938"/>
                    <a:gd name="connsiteY0" fmla="*/ 192768 h 333986"/>
                    <a:gd name="connsiteX1" fmla="*/ 87973 w 395938"/>
                    <a:gd name="connsiteY1" fmla="*/ 78830 h 333986"/>
                    <a:gd name="connsiteX2" fmla="*/ 133655 w 395938"/>
                    <a:gd name="connsiteY2" fmla="*/ 83164 h 333986"/>
                    <a:gd name="connsiteX3" fmla="*/ 165392 w 395938"/>
                    <a:gd name="connsiteY3" fmla="*/ 35720 h 333986"/>
                    <a:gd name="connsiteX4" fmla="*/ 202016 w 395938"/>
                    <a:gd name="connsiteY4" fmla="*/ 49483 h 333986"/>
                    <a:gd name="connsiteX5" fmla="*/ 231858 w 395938"/>
                    <a:gd name="connsiteY5" fmla="*/ 12231 h 333986"/>
                    <a:gd name="connsiteX6" fmla="*/ 271463 w 395938"/>
                    <a:gd name="connsiteY6" fmla="*/ 26195 h 333986"/>
                    <a:gd name="connsiteX7" fmla="*/ 311420 w 395938"/>
                    <a:gd name="connsiteY7" fmla="*/ 11 h 333986"/>
                    <a:gd name="connsiteX8" fmla="*/ 377171 w 395938"/>
                    <a:gd name="connsiteY8" fmla="*/ 228211 h 333986"/>
                    <a:gd name="connsiteX9" fmla="*/ 337347 w 395938"/>
                    <a:gd name="connsiteY9" fmla="*/ 209561 h 333986"/>
                    <a:gd name="connsiteX10" fmla="*/ 308543 w 395938"/>
                    <a:gd name="connsiteY10" fmla="*/ 292838 h 333986"/>
                    <a:gd name="connsiteX11" fmla="*/ 256861 w 395938"/>
                    <a:gd name="connsiteY11" fmla="*/ 250880 h 333986"/>
                    <a:gd name="connsiteX12" fmla="*/ 224342 w 395938"/>
                    <a:gd name="connsiteY12" fmla="*/ 328985 h 333986"/>
                    <a:gd name="connsiteX13" fmla="*/ 178003 w 395938"/>
                    <a:gd name="connsiteY13" fmla="*/ 281608 h 333986"/>
                    <a:gd name="connsiteX14" fmla="*/ 136074 w 395938"/>
                    <a:gd name="connsiteY14" fmla="*/ 333824 h 333986"/>
                    <a:gd name="connsiteX15" fmla="*/ 87363 w 395938"/>
                    <a:gd name="connsiteY15" fmla="*/ 206951 h 333986"/>
                    <a:gd name="connsiteX16" fmla="*/ 15726 w 395938"/>
                    <a:gd name="connsiteY16" fmla="*/ 211704 h 333986"/>
                    <a:gd name="connsiteX17" fmla="*/ 0 w 395938"/>
                    <a:gd name="connsiteY17" fmla="*/ 192768 h 333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95938" h="333986">
                      <a:moveTo>
                        <a:pt x="0" y="192768"/>
                      </a:moveTo>
                      <a:cubicBezTo>
                        <a:pt x="30356" y="159411"/>
                        <a:pt x="58683" y="95156"/>
                        <a:pt x="87973" y="78830"/>
                      </a:cubicBezTo>
                      <a:cubicBezTo>
                        <a:pt x="114405" y="64085"/>
                        <a:pt x="133655" y="83164"/>
                        <a:pt x="133655" y="83164"/>
                      </a:cubicBezTo>
                      <a:cubicBezTo>
                        <a:pt x="133655" y="83164"/>
                        <a:pt x="136379" y="46159"/>
                        <a:pt x="165392" y="35720"/>
                      </a:cubicBezTo>
                      <a:cubicBezTo>
                        <a:pt x="180318" y="30348"/>
                        <a:pt x="202016" y="49483"/>
                        <a:pt x="202016" y="49483"/>
                      </a:cubicBezTo>
                      <a:cubicBezTo>
                        <a:pt x="202016" y="49483"/>
                        <a:pt x="205492" y="19918"/>
                        <a:pt x="231858" y="12231"/>
                      </a:cubicBezTo>
                      <a:cubicBezTo>
                        <a:pt x="252870" y="6107"/>
                        <a:pt x="271463" y="26195"/>
                        <a:pt x="271463" y="26195"/>
                      </a:cubicBezTo>
                      <a:cubicBezTo>
                        <a:pt x="271463" y="26195"/>
                        <a:pt x="288007" y="-609"/>
                        <a:pt x="311420" y="11"/>
                      </a:cubicBezTo>
                      <a:cubicBezTo>
                        <a:pt x="358883" y="1277"/>
                        <a:pt x="430187" y="175090"/>
                        <a:pt x="377171" y="228211"/>
                      </a:cubicBezTo>
                      <a:cubicBezTo>
                        <a:pt x="352463" y="252966"/>
                        <a:pt x="337347" y="209561"/>
                        <a:pt x="337347" y="209561"/>
                      </a:cubicBezTo>
                      <a:cubicBezTo>
                        <a:pt x="337347" y="209561"/>
                        <a:pt x="344005" y="277217"/>
                        <a:pt x="308543" y="292838"/>
                      </a:cubicBezTo>
                      <a:cubicBezTo>
                        <a:pt x="273091" y="308449"/>
                        <a:pt x="256861" y="250880"/>
                        <a:pt x="256861" y="250880"/>
                      </a:cubicBezTo>
                      <a:cubicBezTo>
                        <a:pt x="256861" y="250880"/>
                        <a:pt x="262738" y="316498"/>
                        <a:pt x="224342" y="328985"/>
                      </a:cubicBezTo>
                      <a:cubicBezTo>
                        <a:pt x="184375" y="341977"/>
                        <a:pt x="178003" y="281608"/>
                        <a:pt x="178003" y="281608"/>
                      </a:cubicBezTo>
                      <a:cubicBezTo>
                        <a:pt x="178003" y="281608"/>
                        <a:pt x="167650" y="331004"/>
                        <a:pt x="136074" y="333824"/>
                      </a:cubicBezTo>
                      <a:cubicBezTo>
                        <a:pt x="83925" y="338491"/>
                        <a:pt x="112100" y="241431"/>
                        <a:pt x="87363" y="206951"/>
                      </a:cubicBezTo>
                      <a:lnTo>
                        <a:pt x="15726" y="211704"/>
                      </a:lnTo>
                      <a:lnTo>
                        <a:pt x="0" y="192768"/>
                      </a:lnTo>
                      <a:close/>
                    </a:path>
                  </a:pathLst>
                </a:custGeom>
                <a:solidFill>
                  <a:srgbClr val="EB94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65" name="Freeform: Shape 2664">
                  <a:extLst>
                    <a:ext uri="{FF2B5EF4-FFF2-40B4-BE49-F238E27FC236}">
                      <a16:creationId xmlns:a16="http://schemas.microsoft.com/office/drawing/2014/main" id="{D22214D5-9B7F-F83C-48BA-CB5561F32DA1}"/>
                    </a:ext>
                  </a:extLst>
                </p:cNvPr>
                <p:cNvSpPr/>
                <p:nvPr/>
              </p:nvSpPr>
              <p:spPr>
                <a:xfrm>
                  <a:off x="2330756" y="791079"/>
                  <a:ext cx="178776" cy="80768"/>
                </a:xfrm>
                <a:custGeom>
                  <a:avLst/>
                  <a:gdLst>
                    <a:gd name="connsiteX0" fmla="*/ 144763 w 178776"/>
                    <a:gd name="connsiteY0" fmla="*/ 0 h 80768"/>
                    <a:gd name="connsiteX1" fmla="*/ 14365 w 178776"/>
                    <a:gd name="connsiteY1" fmla="*/ 25336 h 80768"/>
                    <a:gd name="connsiteX2" fmla="*/ 120017 w 178776"/>
                    <a:gd name="connsiteY2" fmla="*/ 76238 h 80768"/>
                    <a:gd name="connsiteX3" fmla="*/ 178777 w 178776"/>
                    <a:gd name="connsiteY3" fmla="*/ 51911 h 80768"/>
                    <a:gd name="connsiteX4" fmla="*/ 144763 w 178776"/>
                    <a:gd name="connsiteY4" fmla="*/ 0 h 80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776" h="80768">
                      <a:moveTo>
                        <a:pt x="144763" y="0"/>
                      </a:moveTo>
                      <a:cubicBezTo>
                        <a:pt x="113264" y="29070"/>
                        <a:pt x="48484" y="1857"/>
                        <a:pt x="14365" y="25336"/>
                      </a:cubicBezTo>
                      <a:cubicBezTo>
                        <a:pt x="-31783" y="57093"/>
                        <a:pt x="41255" y="93735"/>
                        <a:pt x="120017" y="76238"/>
                      </a:cubicBezTo>
                      <a:lnTo>
                        <a:pt x="178777" y="51911"/>
                      </a:lnTo>
                      <a:lnTo>
                        <a:pt x="144763" y="0"/>
                      </a:lnTo>
                      <a:close/>
                    </a:path>
                  </a:pathLst>
                </a:custGeom>
                <a:solidFill>
                  <a:srgbClr val="EB94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2666" name="Graphic 6">
                  <a:extLst>
                    <a:ext uri="{FF2B5EF4-FFF2-40B4-BE49-F238E27FC236}">
                      <a16:creationId xmlns:a16="http://schemas.microsoft.com/office/drawing/2014/main" id="{565DF5F3-3848-660D-E077-87928CC5BF1E}"/>
                    </a:ext>
                  </a:extLst>
                </p:cNvPr>
                <p:cNvGrpSpPr/>
                <p:nvPr/>
              </p:nvGrpSpPr>
              <p:grpSpPr>
                <a:xfrm>
                  <a:off x="2570312" y="682922"/>
                  <a:ext cx="203948" cy="260610"/>
                  <a:chOff x="2570312" y="682922"/>
                  <a:chExt cx="203948" cy="260610"/>
                </a:xfrm>
                <a:solidFill>
                  <a:srgbClr val="263238"/>
                </a:solidFill>
              </p:grpSpPr>
              <p:sp>
                <p:nvSpPr>
                  <p:cNvPr id="2667" name="Freeform: Shape 2666">
                    <a:extLst>
                      <a:ext uri="{FF2B5EF4-FFF2-40B4-BE49-F238E27FC236}">
                        <a16:creationId xmlns:a16="http://schemas.microsoft.com/office/drawing/2014/main" id="{2D0388E3-4A74-BE60-D8B5-577B2D522D64}"/>
                      </a:ext>
                    </a:extLst>
                  </p:cNvPr>
                  <p:cNvSpPr/>
                  <p:nvPr/>
                </p:nvSpPr>
                <p:spPr>
                  <a:xfrm>
                    <a:off x="2710601" y="682922"/>
                    <a:ext cx="63659" cy="185718"/>
                  </a:xfrm>
                  <a:custGeom>
                    <a:avLst/>
                    <a:gdLst>
                      <a:gd name="connsiteX0" fmla="*/ 61 w 63659"/>
                      <a:gd name="connsiteY0" fmla="*/ 763 h 185718"/>
                      <a:gd name="connsiteX1" fmla="*/ 890 w 63659"/>
                      <a:gd name="connsiteY1" fmla="*/ 220 h 185718"/>
                      <a:gd name="connsiteX2" fmla="*/ 63660 w 63659"/>
                      <a:gd name="connsiteY2" fmla="*/ 183662 h 185718"/>
                      <a:gd name="connsiteX3" fmla="*/ 59812 w 63659"/>
                      <a:gd name="connsiteY3" fmla="*/ 184367 h 185718"/>
                      <a:gd name="connsiteX4" fmla="*/ 61 w 63659"/>
                      <a:gd name="connsiteY4" fmla="*/ 763 h 185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659" h="185718">
                        <a:moveTo>
                          <a:pt x="61" y="763"/>
                        </a:moveTo>
                        <a:cubicBezTo>
                          <a:pt x="-215" y="201"/>
                          <a:pt x="509" y="-304"/>
                          <a:pt x="890" y="220"/>
                        </a:cubicBezTo>
                        <a:cubicBezTo>
                          <a:pt x="38276" y="51684"/>
                          <a:pt x="63574" y="119673"/>
                          <a:pt x="63660" y="183662"/>
                        </a:cubicBezTo>
                        <a:cubicBezTo>
                          <a:pt x="63660" y="185757"/>
                          <a:pt x="60259" y="186672"/>
                          <a:pt x="59812" y="184367"/>
                        </a:cubicBezTo>
                        <a:cubicBezTo>
                          <a:pt x="47105" y="118425"/>
                          <a:pt x="30579" y="60932"/>
                          <a:pt x="61" y="76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68" name="Freeform: Shape 2667">
                    <a:extLst>
                      <a:ext uri="{FF2B5EF4-FFF2-40B4-BE49-F238E27FC236}">
                        <a16:creationId xmlns:a16="http://schemas.microsoft.com/office/drawing/2014/main" id="{FC357C95-0A19-BAC4-1299-EDF57FBD7644}"/>
                      </a:ext>
                    </a:extLst>
                  </p:cNvPr>
                  <p:cNvSpPr/>
                  <p:nvPr/>
                </p:nvSpPr>
                <p:spPr>
                  <a:xfrm>
                    <a:off x="2637018" y="703250"/>
                    <a:ext cx="58933" cy="207676"/>
                  </a:xfrm>
                  <a:custGeom>
                    <a:avLst/>
                    <a:gdLst>
                      <a:gd name="connsiteX0" fmla="*/ 63 w 58933"/>
                      <a:gd name="connsiteY0" fmla="*/ 856 h 207676"/>
                      <a:gd name="connsiteX1" fmla="*/ 1273 w 58933"/>
                      <a:gd name="connsiteY1" fmla="*/ 285 h 207676"/>
                      <a:gd name="connsiteX2" fmla="*/ 57308 w 58933"/>
                      <a:gd name="connsiteY2" fmla="*/ 204644 h 207676"/>
                      <a:gd name="connsiteX3" fmla="*/ 54337 w 58933"/>
                      <a:gd name="connsiteY3" fmla="*/ 206206 h 207676"/>
                      <a:gd name="connsiteX4" fmla="*/ 63 w 58933"/>
                      <a:gd name="connsiteY4" fmla="*/ 856 h 207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933" h="207676">
                        <a:moveTo>
                          <a:pt x="63" y="856"/>
                        </a:moveTo>
                        <a:cubicBezTo>
                          <a:pt x="-270" y="209"/>
                          <a:pt x="806" y="-363"/>
                          <a:pt x="1273" y="285"/>
                        </a:cubicBezTo>
                        <a:cubicBezTo>
                          <a:pt x="39506" y="53520"/>
                          <a:pt x="65890" y="130882"/>
                          <a:pt x="57308" y="204644"/>
                        </a:cubicBezTo>
                        <a:cubicBezTo>
                          <a:pt x="57013" y="207177"/>
                          <a:pt x="54213" y="209149"/>
                          <a:pt x="54337" y="206206"/>
                        </a:cubicBezTo>
                        <a:cubicBezTo>
                          <a:pt x="56318" y="156724"/>
                          <a:pt x="27809" y="54873"/>
                          <a:pt x="63" y="85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69" name="Freeform: Shape 2668">
                    <a:extLst>
                      <a:ext uri="{FF2B5EF4-FFF2-40B4-BE49-F238E27FC236}">
                        <a16:creationId xmlns:a16="http://schemas.microsoft.com/office/drawing/2014/main" id="{A88BD1F8-DC71-A82C-3D65-447EE95AEE5B}"/>
                      </a:ext>
                    </a:extLst>
                  </p:cNvPr>
                  <p:cNvSpPr/>
                  <p:nvPr/>
                </p:nvSpPr>
                <p:spPr>
                  <a:xfrm>
                    <a:off x="2570312" y="739935"/>
                    <a:ext cx="50319" cy="203597"/>
                  </a:xfrm>
                  <a:custGeom>
                    <a:avLst/>
                    <a:gdLst>
                      <a:gd name="connsiteX0" fmla="*/ 40423 w 50319"/>
                      <a:gd name="connsiteY0" fmla="*/ 202459 h 203597"/>
                      <a:gd name="connsiteX1" fmla="*/ 66 w 50319"/>
                      <a:gd name="connsiteY1" fmla="*/ 948 h 203597"/>
                      <a:gd name="connsiteX2" fmla="*/ 1428 w 50319"/>
                      <a:gd name="connsiteY2" fmla="*/ 300 h 203597"/>
                      <a:gd name="connsiteX3" fmla="*/ 45024 w 50319"/>
                      <a:gd name="connsiteY3" fmla="*/ 105913 h 203597"/>
                      <a:gd name="connsiteX4" fmla="*/ 42900 w 50319"/>
                      <a:gd name="connsiteY4" fmla="*/ 202649 h 203597"/>
                      <a:gd name="connsiteX5" fmla="*/ 40423 w 50319"/>
                      <a:gd name="connsiteY5" fmla="*/ 202459 h 203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319" h="203597">
                        <a:moveTo>
                          <a:pt x="40423" y="202459"/>
                        </a:moveTo>
                        <a:cubicBezTo>
                          <a:pt x="45919" y="131412"/>
                          <a:pt x="28079" y="65756"/>
                          <a:pt x="66" y="948"/>
                        </a:cubicBezTo>
                        <a:cubicBezTo>
                          <a:pt x="-296" y="100"/>
                          <a:pt x="933" y="-329"/>
                          <a:pt x="1428" y="300"/>
                        </a:cubicBezTo>
                        <a:cubicBezTo>
                          <a:pt x="23773" y="28265"/>
                          <a:pt x="37318" y="71442"/>
                          <a:pt x="45024" y="105913"/>
                        </a:cubicBezTo>
                        <a:cubicBezTo>
                          <a:pt x="52396" y="138946"/>
                          <a:pt x="52415" y="170226"/>
                          <a:pt x="42900" y="202649"/>
                        </a:cubicBezTo>
                        <a:cubicBezTo>
                          <a:pt x="42547" y="203906"/>
                          <a:pt x="40309" y="203982"/>
                          <a:pt x="40423" y="20245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670" name="Graphic 6">
                <a:extLst>
                  <a:ext uri="{FF2B5EF4-FFF2-40B4-BE49-F238E27FC236}">
                    <a16:creationId xmlns:a16="http://schemas.microsoft.com/office/drawing/2014/main" id="{D9AF435F-E68A-601B-A0AA-6460F3A294D6}"/>
                  </a:ext>
                </a:extLst>
              </p:cNvPr>
              <p:cNvGrpSpPr/>
              <p:nvPr/>
            </p:nvGrpSpPr>
            <p:grpSpPr>
              <a:xfrm>
                <a:off x="2024120" y="892160"/>
                <a:ext cx="381028" cy="589827"/>
                <a:chOff x="2024120" y="892160"/>
                <a:chExt cx="381028" cy="589827"/>
              </a:xfrm>
            </p:grpSpPr>
            <p:grpSp>
              <p:nvGrpSpPr>
                <p:cNvPr id="2671" name="Graphic 6">
                  <a:extLst>
                    <a:ext uri="{FF2B5EF4-FFF2-40B4-BE49-F238E27FC236}">
                      <a16:creationId xmlns:a16="http://schemas.microsoft.com/office/drawing/2014/main" id="{DD11A54B-B674-5F42-7226-110556C4DA38}"/>
                    </a:ext>
                  </a:extLst>
                </p:cNvPr>
                <p:cNvGrpSpPr/>
                <p:nvPr/>
              </p:nvGrpSpPr>
              <p:grpSpPr>
                <a:xfrm>
                  <a:off x="2164136" y="1259441"/>
                  <a:ext cx="166621" cy="222546"/>
                  <a:chOff x="2164136" y="1259441"/>
                  <a:chExt cx="166621" cy="222546"/>
                </a:xfrm>
              </p:grpSpPr>
              <p:sp>
                <p:nvSpPr>
                  <p:cNvPr id="2672" name="Freeform: Shape 2671">
                    <a:extLst>
                      <a:ext uri="{FF2B5EF4-FFF2-40B4-BE49-F238E27FC236}">
                        <a16:creationId xmlns:a16="http://schemas.microsoft.com/office/drawing/2014/main" id="{D9753F35-C1B8-F7AC-479D-A04C9B9946B4}"/>
                      </a:ext>
                    </a:extLst>
                  </p:cNvPr>
                  <p:cNvSpPr/>
                  <p:nvPr/>
                </p:nvSpPr>
                <p:spPr>
                  <a:xfrm>
                    <a:off x="2164136" y="1259441"/>
                    <a:ext cx="166621" cy="222546"/>
                  </a:xfrm>
                  <a:custGeom>
                    <a:avLst/>
                    <a:gdLst>
                      <a:gd name="connsiteX0" fmla="*/ 118330 w 166621"/>
                      <a:gd name="connsiteY0" fmla="*/ 221658 h 222546"/>
                      <a:gd name="connsiteX1" fmla="*/ 229 w 166621"/>
                      <a:gd name="connsiteY1" fmla="*/ 146782 h 222546"/>
                      <a:gd name="connsiteX2" fmla="*/ 10259 w 166621"/>
                      <a:gd name="connsiteY2" fmla="*/ 73830 h 222546"/>
                      <a:gd name="connsiteX3" fmla="*/ 17651 w 166621"/>
                      <a:gd name="connsiteY3" fmla="*/ 354 h 222546"/>
                      <a:gd name="connsiteX4" fmla="*/ 166622 w 166621"/>
                      <a:gd name="connsiteY4" fmla="*/ 43702 h 222546"/>
                      <a:gd name="connsiteX5" fmla="*/ 147934 w 166621"/>
                      <a:gd name="connsiteY5" fmla="*/ 135257 h 222546"/>
                      <a:gd name="connsiteX6" fmla="*/ 148524 w 166621"/>
                      <a:gd name="connsiteY6" fmla="*/ 145153 h 222546"/>
                      <a:gd name="connsiteX7" fmla="*/ 148667 w 166621"/>
                      <a:gd name="connsiteY7" fmla="*/ 146791 h 222546"/>
                      <a:gd name="connsiteX8" fmla="*/ 118330 w 166621"/>
                      <a:gd name="connsiteY8" fmla="*/ 221658 h 222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6621" h="222546">
                        <a:moveTo>
                          <a:pt x="118330" y="221658"/>
                        </a:moveTo>
                        <a:cubicBezTo>
                          <a:pt x="87040" y="228830"/>
                          <a:pt x="22204" y="191578"/>
                          <a:pt x="229" y="146782"/>
                        </a:cubicBezTo>
                        <a:cubicBezTo>
                          <a:pt x="-1257" y="143705"/>
                          <a:pt x="4754" y="112320"/>
                          <a:pt x="10259" y="73830"/>
                        </a:cubicBezTo>
                        <a:cubicBezTo>
                          <a:pt x="13507" y="50465"/>
                          <a:pt x="16574" y="24366"/>
                          <a:pt x="17651" y="354"/>
                        </a:cubicBezTo>
                        <a:cubicBezTo>
                          <a:pt x="17851" y="-4580"/>
                          <a:pt x="166622" y="43702"/>
                          <a:pt x="166622" y="43702"/>
                        </a:cubicBezTo>
                        <a:cubicBezTo>
                          <a:pt x="166622" y="43702"/>
                          <a:pt x="149553" y="93375"/>
                          <a:pt x="147934" y="135257"/>
                        </a:cubicBezTo>
                        <a:cubicBezTo>
                          <a:pt x="147838" y="138762"/>
                          <a:pt x="148038" y="142029"/>
                          <a:pt x="148524" y="145153"/>
                        </a:cubicBezTo>
                        <a:cubicBezTo>
                          <a:pt x="148553" y="145610"/>
                          <a:pt x="148667" y="146163"/>
                          <a:pt x="148667" y="146791"/>
                        </a:cubicBezTo>
                        <a:cubicBezTo>
                          <a:pt x="150877" y="165660"/>
                          <a:pt x="151801" y="213971"/>
                          <a:pt x="118330" y="221658"/>
                        </a:cubicBezTo>
                        <a:close/>
                      </a:path>
                    </a:pathLst>
                  </a:custGeom>
                  <a:solidFill>
                    <a:srgbClr val="EB94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673" name="Freeform: Shape 2672">
                    <a:extLst>
                      <a:ext uri="{FF2B5EF4-FFF2-40B4-BE49-F238E27FC236}">
                        <a16:creationId xmlns:a16="http://schemas.microsoft.com/office/drawing/2014/main" id="{4B49014C-3D0F-5543-DA7D-0E24AC9205EB}"/>
                      </a:ext>
                    </a:extLst>
                  </p:cNvPr>
                  <p:cNvSpPr/>
                  <p:nvPr/>
                </p:nvSpPr>
                <p:spPr>
                  <a:xfrm>
                    <a:off x="2187111" y="1260081"/>
                    <a:ext cx="143646" cy="146513"/>
                  </a:xfrm>
                  <a:custGeom>
                    <a:avLst/>
                    <a:gdLst>
                      <a:gd name="connsiteX0" fmla="*/ 125597 w 143646"/>
                      <a:gd name="connsiteY0" fmla="*/ 144513 h 146513"/>
                      <a:gd name="connsiteX1" fmla="*/ 125673 w 143646"/>
                      <a:gd name="connsiteY1" fmla="*/ 146161 h 146513"/>
                      <a:gd name="connsiteX2" fmla="*/ 110223 w 143646"/>
                      <a:gd name="connsiteY2" fmla="*/ 146275 h 146513"/>
                      <a:gd name="connsiteX3" fmla="*/ 0 w 143646"/>
                      <a:gd name="connsiteY3" fmla="*/ 0 h 146513"/>
                      <a:gd name="connsiteX4" fmla="*/ 143647 w 143646"/>
                      <a:gd name="connsiteY4" fmla="*/ 43063 h 146513"/>
                      <a:gd name="connsiteX5" fmla="*/ 124930 w 143646"/>
                      <a:gd name="connsiteY5" fmla="*/ 134664 h 146513"/>
                      <a:gd name="connsiteX6" fmla="*/ 125597 w 143646"/>
                      <a:gd name="connsiteY6" fmla="*/ 144513 h 146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3646" h="146513">
                        <a:moveTo>
                          <a:pt x="125597" y="144513"/>
                        </a:moveTo>
                        <a:cubicBezTo>
                          <a:pt x="125587" y="144999"/>
                          <a:pt x="125682" y="145580"/>
                          <a:pt x="125673" y="146161"/>
                        </a:cubicBezTo>
                        <a:cubicBezTo>
                          <a:pt x="120939" y="146590"/>
                          <a:pt x="115814" y="146628"/>
                          <a:pt x="110223" y="146275"/>
                        </a:cubicBezTo>
                        <a:cubicBezTo>
                          <a:pt x="21660" y="140341"/>
                          <a:pt x="3248" y="28327"/>
                          <a:pt x="0" y="0"/>
                        </a:cubicBezTo>
                        <a:cubicBezTo>
                          <a:pt x="26584" y="5039"/>
                          <a:pt x="143647" y="43063"/>
                          <a:pt x="143647" y="43063"/>
                        </a:cubicBezTo>
                        <a:cubicBezTo>
                          <a:pt x="143647" y="43063"/>
                          <a:pt x="126568" y="92783"/>
                          <a:pt x="124930" y="134664"/>
                        </a:cubicBezTo>
                        <a:cubicBezTo>
                          <a:pt x="124892" y="138141"/>
                          <a:pt x="125044" y="141418"/>
                          <a:pt x="125597" y="14451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74" name="Graphic 6">
                  <a:extLst>
                    <a:ext uri="{FF2B5EF4-FFF2-40B4-BE49-F238E27FC236}">
                      <a16:creationId xmlns:a16="http://schemas.microsoft.com/office/drawing/2014/main" id="{08D5CF51-481C-36CA-C13A-7F7A70D4F6FC}"/>
                    </a:ext>
                  </a:extLst>
                </p:cNvPr>
                <p:cNvGrpSpPr/>
                <p:nvPr/>
              </p:nvGrpSpPr>
              <p:grpSpPr>
                <a:xfrm>
                  <a:off x="2024120" y="892160"/>
                  <a:ext cx="381028" cy="457032"/>
                  <a:chOff x="2024120" y="892160"/>
                  <a:chExt cx="381028" cy="457032"/>
                </a:xfrm>
              </p:grpSpPr>
              <p:sp>
                <p:nvSpPr>
                  <p:cNvPr id="2675" name="Freeform: Shape 2674">
                    <a:extLst>
                      <a:ext uri="{FF2B5EF4-FFF2-40B4-BE49-F238E27FC236}">
                        <a16:creationId xmlns:a16="http://schemas.microsoft.com/office/drawing/2014/main" id="{D4CCF03C-A909-7769-540D-FF6D0273CB14}"/>
                      </a:ext>
                    </a:extLst>
                  </p:cNvPr>
                  <p:cNvSpPr/>
                  <p:nvPr/>
                </p:nvSpPr>
                <p:spPr>
                  <a:xfrm>
                    <a:off x="2120238" y="988210"/>
                    <a:ext cx="284910" cy="360983"/>
                  </a:xfrm>
                  <a:custGeom>
                    <a:avLst/>
                    <a:gdLst>
                      <a:gd name="connsiteX0" fmla="*/ 340 w 284910"/>
                      <a:gd name="connsiteY0" fmla="*/ 112851 h 360983"/>
                      <a:gd name="connsiteX1" fmla="*/ 97581 w 284910"/>
                      <a:gd name="connsiteY1" fmla="*/ 340356 h 360983"/>
                      <a:gd name="connsiteX2" fmla="*/ 279280 w 284910"/>
                      <a:gd name="connsiteY2" fmla="*/ 291588 h 360983"/>
                      <a:gd name="connsiteX3" fmla="*/ 179382 w 284910"/>
                      <a:gd name="connsiteY3" fmla="*/ 9715 h 360983"/>
                      <a:gd name="connsiteX4" fmla="*/ 340 w 284910"/>
                      <a:gd name="connsiteY4" fmla="*/ 112851 h 36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4910" h="360983">
                        <a:moveTo>
                          <a:pt x="340" y="112851"/>
                        </a:moveTo>
                        <a:cubicBezTo>
                          <a:pt x="-4994" y="168487"/>
                          <a:pt x="53461" y="314191"/>
                          <a:pt x="97581" y="340356"/>
                        </a:cubicBezTo>
                        <a:cubicBezTo>
                          <a:pt x="161551" y="378285"/>
                          <a:pt x="250934" y="364969"/>
                          <a:pt x="279280" y="291588"/>
                        </a:cubicBezTo>
                        <a:cubicBezTo>
                          <a:pt x="306760" y="220455"/>
                          <a:pt x="227235" y="31917"/>
                          <a:pt x="179382" y="9715"/>
                        </a:cubicBezTo>
                        <a:cubicBezTo>
                          <a:pt x="108897" y="-22966"/>
                          <a:pt x="8218" y="30670"/>
                          <a:pt x="340" y="112851"/>
                        </a:cubicBezTo>
                        <a:close/>
                      </a:path>
                    </a:pathLst>
                  </a:custGeom>
                  <a:solidFill>
                    <a:srgbClr val="EB94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2676" name="Graphic 6">
                    <a:extLst>
                      <a:ext uri="{FF2B5EF4-FFF2-40B4-BE49-F238E27FC236}">
                        <a16:creationId xmlns:a16="http://schemas.microsoft.com/office/drawing/2014/main" id="{3506A365-19F0-84FE-5F4C-2AB9AB79AE53}"/>
                      </a:ext>
                    </a:extLst>
                  </p:cNvPr>
                  <p:cNvGrpSpPr/>
                  <p:nvPr/>
                </p:nvGrpSpPr>
                <p:grpSpPr>
                  <a:xfrm>
                    <a:off x="2243935" y="1090726"/>
                    <a:ext cx="126377" cy="173716"/>
                    <a:chOff x="2243935" y="1090726"/>
                    <a:chExt cx="126377" cy="173716"/>
                  </a:xfrm>
                </p:grpSpPr>
                <p:grpSp>
                  <p:nvGrpSpPr>
                    <p:cNvPr id="2677" name="Graphic 6">
                      <a:extLst>
                        <a:ext uri="{FF2B5EF4-FFF2-40B4-BE49-F238E27FC236}">
                          <a16:creationId xmlns:a16="http://schemas.microsoft.com/office/drawing/2014/main" id="{5582A848-10A3-FB8D-AA2B-5FAE12D860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5815" y="1154446"/>
                      <a:ext cx="26666" cy="37218"/>
                      <a:chOff x="2265815" y="1154446"/>
                      <a:chExt cx="26666" cy="37218"/>
                    </a:xfrm>
                    <a:solidFill>
                      <a:srgbClr val="263238"/>
                    </a:solidFill>
                  </p:grpSpPr>
                  <p:sp>
                    <p:nvSpPr>
                      <p:cNvPr id="2678" name="Freeform: Shape 2677">
                        <a:extLst>
                          <a:ext uri="{FF2B5EF4-FFF2-40B4-BE49-F238E27FC236}">
                            <a16:creationId xmlns:a16="http://schemas.microsoft.com/office/drawing/2014/main" id="{7BD71567-4FC4-B034-947A-BABD7C85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5891" y="1161556"/>
                        <a:ext cx="6590" cy="30107"/>
                      </a:xfrm>
                      <a:custGeom>
                        <a:avLst/>
                        <a:gdLst>
                          <a:gd name="connsiteX0" fmla="*/ 746 w 6590"/>
                          <a:gd name="connsiteY0" fmla="*/ 65 h 30107"/>
                          <a:gd name="connsiteX1" fmla="*/ 337 w 6590"/>
                          <a:gd name="connsiteY1" fmla="*/ 1236 h 30107"/>
                          <a:gd name="connsiteX2" fmla="*/ 99 w 6590"/>
                          <a:gd name="connsiteY2" fmla="*/ 29554 h 30107"/>
                          <a:gd name="connsiteX3" fmla="*/ 404 w 6590"/>
                          <a:gd name="connsiteY3" fmla="*/ 30068 h 30107"/>
                          <a:gd name="connsiteX4" fmla="*/ 746 w 6590"/>
                          <a:gd name="connsiteY4" fmla="*/ 65 h 30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90" h="30107">
                            <a:moveTo>
                              <a:pt x="746" y="65"/>
                            </a:moveTo>
                            <a:cubicBezTo>
                              <a:pt x="518" y="-278"/>
                              <a:pt x="165" y="836"/>
                              <a:pt x="337" y="1236"/>
                            </a:cubicBezTo>
                            <a:cubicBezTo>
                              <a:pt x="4537" y="10942"/>
                              <a:pt x="7709" y="22772"/>
                              <a:pt x="99" y="29554"/>
                            </a:cubicBezTo>
                            <a:cubicBezTo>
                              <a:pt x="-139" y="29764"/>
                              <a:pt x="89" y="30249"/>
                              <a:pt x="404" y="30068"/>
                            </a:cubicBezTo>
                            <a:cubicBezTo>
                              <a:pt x="10662" y="24249"/>
                              <a:pt x="6280" y="8589"/>
                              <a:pt x="746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79" name="Freeform: Shape 2678">
                        <a:extLst>
                          <a:ext uri="{FF2B5EF4-FFF2-40B4-BE49-F238E27FC236}">
                            <a16:creationId xmlns:a16="http://schemas.microsoft.com/office/drawing/2014/main" id="{D1DDB3BA-ED23-06C3-1867-8016464ABE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5815" y="1154446"/>
                        <a:ext cx="25106" cy="33431"/>
                      </a:xfrm>
                      <a:custGeom>
                        <a:avLst/>
                        <a:gdLst>
                          <a:gd name="connsiteX0" fmla="*/ 7983 w 25106"/>
                          <a:gd name="connsiteY0" fmla="*/ 383 h 33431"/>
                          <a:gd name="connsiteX1" fmla="*/ 18089 w 25106"/>
                          <a:gd name="connsiteY1" fmla="*/ 32968 h 33431"/>
                          <a:gd name="connsiteX2" fmla="*/ 7983 w 25106"/>
                          <a:gd name="connsiteY2" fmla="*/ 383 h 334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106" h="33431">
                            <a:moveTo>
                              <a:pt x="7983" y="383"/>
                            </a:moveTo>
                            <a:cubicBezTo>
                              <a:pt x="-8305" y="5441"/>
                              <a:pt x="3001" y="37645"/>
                              <a:pt x="18089" y="32968"/>
                            </a:cubicBezTo>
                            <a:cubicBezTo>
                              <a:pt x="32948" y="28349"/>
                              <a:pt x="21632" y="-3855"/>
                              <a:pt x="7983" y="383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grpSp>
                  <p:nvGrpSpPr>
                    <p:cNvPr id="2680" name="Graphic 6">
                      <a:extLst>
                        <a:ext uri="{FF2B5EF4-FFF2-40B4-BE49-F238E27FC236}">
                          <a16:creationId xmlns:a16="http://schemas.microsoft.com/office/drawing/2014/main" id="{2A6CD9D5-EB88-5534-6674-285ABF188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44718" y="1128474"/>
                      <a:ext cx="25594" cy="37200"/>
                      <a:chOff x="2344718" y="1128474"/>
                      <a:chExt cx="25594" cy="37200"/>
                    </a:xfrm>
                    <a:solidFill>
                      <a:srgbClr val="263238"/>
                    </a:solidFill>
                  </p:grpSpPr>
                  <p:sp>
                    <p:nvSpPr>
                      <p:cNvPr id="2681" name="Freeform: Shape 2680">
                        <a:extLst>
                          <a:ext uri="{FF2B5EF4-FFF2-40B4-BE49-F238E27FC236}">
                            <a16:creationId xmlns:a16="http://schemas.microsoft.com/office/drawing/2014/main" id="{C810726F-755F-77A1-810C-7301C7B279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4966" y="1142845"/>
                        <a:ext cx="20112" cy="22829"/>
                      </a:xfrm>
                      <a:custGeom>
                        <a:avLst/>
                        <a:gdLst>
                          <a:gd name="connsiteX0" fmla="*/ 2 w 20112"/>
                          <a:gd name="connsiteY0" fmla="*/ 136 h 22829"/>
                          <a:gd name="connsiteX1" fmla="*/ 1079 w 20112"/>
                          <a:gd name="connsiteY1" fmla="*/ 745 h 22829"/>
                          <a:gd name="connsiteX2" fmla="*/ 19795 w 20112"/>
                          <a:gd name="connsiteY2" fmla="*/ 21996 h 22829"/>
                          <a:gd name="connsiteX3" fmla="*/ 19910 w 20112"/>
                          <a:gd name="connsiteY3" fmla="*/ 22586 h 22829"/>
                          <a:gd name="connsiteX4" fmla="*/ 2 w 20112"/>
                          <a:gd name="connsiteY4" fmla="*/ 136 h 228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112" h="22829">
                            <a:moveTo>
                              <a:pt x="2" y="136"/>
                            </a:moveTo>
                            <a:cubicBezTo>
                              <a:pt x="-55" y="-274"/>
                              <a:pt x="945" y="336"/>
                              <a:pt x="1079" y="745"/>
                            </a:cubicBezTo>
                            <a:cubicBezTo>
                              <a:pt x="4260" y="10832"/>
                              <a:pt x="9613" y="21853"/>
                              <a:pt x="19795" y="21996"/>
                            </a:cubicBezTo>
                            <a:cubicBezTo>
                              <a:pt x="20110" y="21996"/>
                              <a:pt x="20262" y="22510"/>
                              <a:pt x="19910" y="22586"/>
                            </a:cubicBezTo>
                            <a:cubicBezTo>
                              <a:pt x="8356" y="24901"/>
                              <a:pt x="1403" y="10204"/>
                              <a:pt x="2" y="136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82" name="Freeform: Shape 2681">
                        <a:extLst>
                          <a:ext uri="{FF2B5EF4-FFF2-40B4-BE49-F238E27FC236}">
                            <a16:creationId xmlns:a16="http://schemas.microsoft.com/office/drawing/2014/main" id="{E53F88DE-2871-A7FC-2F46-EDA41671D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4718" y="1128474"/>
                        <a:ext cx="25594" cy="33012"/>
                      </a:xfrm>
                      <a:custGeom>
                        <a:avLst/>
                        <a:gdLst>
                          <a:gd name="connsiteX0" fmla="*/ 5509 w 25594"/>
                          <a:gd name="connsiteY0" fmla="*/ 962 h 33012"/>
                          <a:gd name="connsiteX1" fmla="*/ 19216 w 25594"/>
                          <a:gd name="connsiteY1" fmla="*/ 32204 h 33012"/>
                          <a:gd name="connsiteX2" fmla="*/ 5509 w 25594"/>
                          <a:gd name="connsiteY2" fmla="*/ 962 h 330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594" h="33012">
                            <a:moveTo>
                              <a:pt x="5509" y="962"/>
                            </a:moveTo>
                            <a:cubicBezTo>
                              <a:pt x="21130" y="-5887"/>
                              <a:pt x="33684" y="25860"/>
                              <a:pt x="19216" y="32204"/>
                            </a:cubicBezTo>
                            <a:cubicBezTo>
                              <a:pt x="4966" y="38443"/>
                              <a:pt x="-7588" y="6696"/>
                              <a:pt x="5509" y="962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2683" name="Freeform: Shape 2682">
                      <a:extLst>
                        <a:ext uri="{FF2B5EF4-FFF2-40B4-BE49-F238E27FC236}">
                          <a16:creationId xmlns:a16="http://schemas.microsoft.com/office/drawing/2014/main" id="{1AEA7291-6549-2F1A-4DB6-C66169371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3935" y="1115875"/>
                      <a:ext cx="32554" cy="29883"/>
                    </a:xfrm>
                    <a:custGeom>
                      <a:avLst/>
                      <a:gdLst>
                        <a:gd name="connsiteX0" fmla="*/ 11985 w 32554"/>
                        <a:gd name="connsiteY0" fmla="*/ 28686 h 29883"/>
                        <a:gd name="connsiteX1" fmla="*/ 22920 w 32554"/>
                        <a:gd name="connsiteY1" fmla="*/ 19914 h 29883"/>
                        <a:gd name="connsiteX2" fmla="*/ 32359 w 32554"/>
                        <a:gd name="connsiteY2" fmla="*/ 8836 h 29883"/>
                        <a:gd name="connsiteX3" fmla="*/ 28368 w 32554"/>
                        <a:gd name="connsiteY3" fmla="*/ 978 h 29883"/>
                        <a:gd name="connsiteX4" fmla="*/ 10737 w 32554"/>
                        <a:gd name="connsiteY4" fmla="*/ 5217 h 29883"/>
                        <a:gd name="connsiteX5" fmla="*/ 212 w 32554"/>
                        <a:gd name="connsiteY5" fmla="*/ 20971 h 29883"/>
                        <a:gd name="connsiteX6" fmla="*/ 11985 w 32554"/>
                        <a:gd name="connsiteY6" fmla="*/ 28686 h 298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2554" h="29883">
                          <a:moveTo>
                            <a:pt x="11985" y="28686"/>
                          </a:moveTo>
                          <a:cubicBezTo>
                            <a:pt x="15985" y="26038"/>
                            <a:pt x="19233" y="22943"/>
                            <a:pt x="22920" y="19914"/>
                          </a:cubicBezTo>
                          <a:cubicBezTo>
                            <a:pt x="27072" y="16504"/>
                            <a:pt x="30740" y="14218"/>
                            <a:pt x="32359" y="8836"/>
                          </a:cubicBezTo>
                          <a:cubicBezTo>
                            <a:pt x="33226" y="5960"/>
                            <a:pt x="31092" y="2083"/>
                            <a:pt x="28368" y="978"/>
                          </a:cubicBezTo>
                          <a:cubicBezTo>
                            <a:pt x="22034" y="-1603"/>
                            <a:pt x="15909" y="1312"/>
                            <a:pt x="10737" y="5217"/>
                          </a:cubicBezTo>
                          <a:cubicBezTo>
                            <a:pt x="5127" y="9455"/>
                            <a:pt x="1879" y="14151"/>
                            <a:pt x="212" y="20971"/>
                          </a:cubicBezTo>
                          <a:cubicBezTo>
                            <a:pt x="-1417" y="27572"/>
                            <a:pt x="6708" y="32173"/>
                            <a:pt x="11985" y="2868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84" name="Freeform: Shape 2683">
                      <a:extLst>
                        <a:ext uri="{FF2B5EF4-FFF2-40B4-BE49-F238E27FC236}">
                          <a16:creationId xmlns:a16="http://schemas.microsoft.com/office/drawing/2014/main" id="{556F1E4F-349B-86D2-FC39-DD35B4C1E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5545" y="1090726"/>
                      <a:ext cx="37803" cy="19729"/>
                    </a:xfrm>
                    <a:custGeom>
                      <a:avLst/>
                      <a:gdLst>
                        <a:gd name="connsiteX0" fmla="*/ 31444 w 37803"/>
                        <a:gd name="connsiteY0" fmla="*/ 18117 h 19729"/>
                        <a:gd name="connsiteX1" fmla="*/ 17480 w 37803"/>
                        <a:gd name="connsiteY1" fmla="*/ 19288 h 19729"/>
                        <a:gd name="connsiteX2" fmla="*/ 3012 w 37803"/>
                        <a:gd name="connsiteY2" fmla="*/ 17764 h 19729"/>
                        <a:gd name="connsiteX3" fmla="*/ 488 w 37803"/>
                        <a:gd name="connsiteY3" fmla="*/ 9316 h 19729"/>
                        <a:gd name="connsiteX4" fmla="*/ 16185 w 37803"/>
                        <a:gd name="connsiteY4" fmla="*/ 238 h 19729"/>
                        <a:gd name="connsiteX5" fmla="*/ 34673 w 37803"/>
                        <a:gd name="connsiteY5" fmla="*/ 4401 h 19729"/>
                        <a:gd name="connsiteX6" fmla="*/ 31444 w 37803"/>
                        <a:gd name="connsiteY6" fmla="*/ 18117 h 197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7803" h="19729">
                          <a:moveTo>
                            <a:pt x="31444" y="18117"/>
                          </a:moveTo>
                          <a:cubicBezTo>
                            <a:pt x="26720" y="18955"/>
                            <a:pt x="22233" y="18945"/>
                            <a:pt x="17480" y="19288"/>
                          </a:cubicBezTo>
                          <a:cubicBezTo>
                            <a:pt x="12108" y="19679"/>
                            <a:pt x="7879" y="20546"/>
                            <a:pt x="3012" y="17764"/>
                          </a:cubicBezTo>
                          <a:cubicBezTo>
                            <a:pt x="392" y="16278"/>
                            <a:pt x="-722" y="12002"/>
                            <a:pt x="488" y="9316"/>
                          </a:cubicBezTo>
                          <a:cubicBezTo>
                            <a:pt x="3298" y="3086"/>
                            <a:pt x="9746" y="972"/>
                            <a:pt x="16185" y="238"/>
                          </a:cubicBezTo>
                          <a:cubicBezTo>
                            <a:pt x="23176" y="-562"/>
                            <a:pt x="28758" y="610"/>
                            <a:pt x="34673" y="4401"/>
                          </a:cubicBezTo>
                          <a:cubicBezTo>
                            <a:pt x="40388" y="8077"/>
                            <a:pt x="37664" y="17012"/>
                            <a:pt x="31444" y="1811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85" name="Freeform: Shape 2684">
                      <a:extLst>
                        <a:ext uri="{FF2B5EF4-FFF2-40B4-BE49-F238E27FC236}">
                          <a16:creationId xmlns:a16="http://schemas.microsoft.com/office/drawing/2014/main" id="{32F5B5E4-07FE-A032-995E-F06E7E210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015" y="1254006"/>
                      <a:ext cx="21815" cy="10437"/>
                    </a:xfrm>
                    <a:custGeom>
                      <a:avLst/>
                      <a:gdLst>
                        <a:gd name="connsiteX0" fmla="*/ 902 w 21815"/>
                        <a:gd name="connsiteY0" fmla="*/ 3465 h 10437"/>
                        <a:gd name="connsiteX1" fmla="*/ 11351 w 21815"/>
                        <a:gd name="connsiteY1" fmla="*/ 6370 h 10437"/>
                        <a:gd name="connsiteX2" fmla="*/ 21191 w 21815"/>
                        <a:gd name="connsiteY2" fmla="*/ 93 h 10437"/>
                        <a:gd name="connsiteX3" fmla="*/ 21800 w 21815"/>
                        <a:gd name="connsiteY3" fmla="*/ 455 h 10437"/>
                        <a:gd name="connsiteX4" fmla="*/ 11037 w 21815"/>
                        <a:gd name="connsiteY4" fmla="*/ 10314 h 10437"/>
                        <a:gd name="connsiteX5" fmla="*/ 93 w 21815"/>
                        <a:gd name="connsiteY5" fmla="*/ 4246 h 10437"/>
                        <a:gd name="connsiteX6" fmla="*/ 902 w 21815"/>
                        <a:gd name="connsiteY6" fmla="*/ 3465 h 104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1815" h="10437">
                          <a:moveTo>
                            <a:pt x="902" y="3465"/>
                          </a:moveTo>
                          <a:cubicBezTo>
                            <a:pt x="4112" y="4961"/>
                            <a:pt x="7627" y="7342"/>
                            <a:pt x="11351" y="6370"/>
                          </a:cubicBezTo>
                          <a:cubicBezTo>
                            <a:pt x="14923" y="5446"/>
                            <a:pt x="18447" y="2446"/>
                            <a:pt x="21191" y="93"/>
                          </a:cubicBezTo>
                          <a:cubicBezTo>
                            <a:pt x="21467" y="-135"/>
                            <a:pt x="21905" y="84"/>
                            <a:pt x="21800" y="455"/>
                          </a:cubicBezTo>
                          <a:cubicBezTo>
                            <a:pt x="20552" y="5189"/>
                            <a:pt x="15942" y="9504"/>
                            <a:pt x="11037" y="10314"/>
                          </a:cubicBezTo>
                          <a:cubicBezTo>
                            <a:pt x="6236" y="11104"/>
                            <a:pt x="2636" y="7989"/>
                            <a:pt x="93" y="4246"/>
                          </a:cubicBezTo>
                          <a:cubicBezTo>
                            <a:pt x="-250" y="3722"/>
                            <a:pt x="436" y="3246"/>
                            <a:pt x="902" y="3465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86" name="Freeform: Shape 2685">
                      <a:extLst>
                        <a:ext uri="{FF2B5EF4-FFF2-40B4-BE49-F238E27FC236}">
                          <a16:creationId xmlns:a16="http://schemas.microsoft.com/office/drawing/2014/main" id="{29555B25-488F-D3FF-6DA7-F18D16070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9477" y="1100294"/>
                      <a:ext cx="56532" cy="131216"/>
                    </a:xfrm>
                    <a:custGeom>
                      <a:avLst/>
                      <a:gdLst>
                        <a:gd name="connsiteX0" fmla="*/ 440 w 56532"/>
                        <a:gd name="connsiteY0" fmla="*/ 123621 h 131216"/>
                        <a:gd name="connsiteX1" fmla="*/ 28424 w 56532"/>
                        <a:gd name="connsiteY1" fmla="*/ 130783 h 131216"/>
                        <a:gd name="connsiteX2" fmla="*/ 40835 w 56532"/>
                        <a:gd name="connsiteY2" fmla="*/ 127050 h 131216"/>
                        <a:gd name="connsiteX3" fmla="*/ 43074 w 56532"/>
                        <a:gd name="connsiteY3" fmla="*/ 125964 h 131216"/>
                        <a:gd name="connsiteX4" fmla="*/ 45141 w 56532"/>
                        <a:gd name="connsiteY4" fmla="*/ 124859 h 131216"/>
                        <a:gd name="connsiteX5" fmla="*/ 46360 w 56532"/>
                        <a:gd name="connsiteY5" fmla="*/ 121925 h 131216"/>
                        <a:gd name="connsiteX6" fmla="*/ 46331 w 56532"/>
                        <a:gd name="connsiteY6" fmla="*/ 121849 h 131216"/>
                        <a:gd name="connsiteX7" fmla="*/ 45874 w 56532"/>
                        <a:gd name="connsiteY7" fmla="*/ 120858 h 131216"/>
                        <a:gd name="connsiteX8" fmla="*/ 45846 w 56532"/>
                        <a:gd name="connsiteY8" fmla="*/ 120782 h 131216"/>
                        <a:gd name="connsiteX9" fmla="*/ 45522 w 56532"/>
                        <a:gd name="connsiteY9" fmla="*/ 119915 h 131216"/>
                        <a:gd name="connsiteX10" fmla="*/ 38188 w 56532"/>
                        <a:gd name="connsiteY10" fmla="*/ 100741 h 131216"/>
                        <a:gd name="connsiteX11" fmla="*/ 56418 w 56532"/>
                        <a:gd name="connsiteY11" fmla="*/ 98646 h 131216"/>
                        <a:gd name="connsiteX12" fmla="*/ 7155 w 56532"/>
                        <a:gd name="connsiteY12" fmla="*/ 453 h 131216"/>
                        <a:gd name="connsiteX13" fmla="*/ 5421 w 56532"/>
                        <a:gd name="connsiteY13" fmla="*/ 1348 h 131216"/>
                        <a:gd name="connsiteX14" fmla="*/ 47122 w 56532"/>
                        <a:gd name="connsiteY14" fmla="*/ 94341 h 131216"/>
                        <a:gd name="connsiteX15" fmla="*/ 29377 w 56532"/>
                        <a:gd name="connsiteY15" fmla="*/ 95103 h 131216"/>
                        <a:gd name="connsiteX16" fmla="*/ 39978 w 56532"/>
                        <a:gd name="connsiteY16" fmla="*/ 120582 h 131216"/>
                        <a:gd name="connsiteX17" fmla="*/ 40045 w 56532"/>
                        <a:gd name="connsiteY17" fmla="*/ 120973 h 131216"/>
                        <a:gd name="connsiteX18" fmla="*/ 1050 w 56532"/>
                        <a:gd name="connsiteY18" fmla="*/ 122401 h 131216"/>
                        <a:gd name="connsiteX19" fmla="*/ 440 w 56532"/>
                        <a:gd name="connsiteY19" fmla="*/ 123621 h 131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56532" h="131216">
                          <a:moveTo>
                            <a:pt x="440" y="123621"/>
                          </a:moveTo>
                          <a:cubicBezTo>
                            <a:pt x="9070" y="130326"/>
                            <a:pt x="18938" y="132174"/>
                            <a:pt x="28424" y="130783"/>
                          </a:cubicBezTo>
                          <a:cubicBezTo>
                            <a:pt x="32663" y="130183"/>
                            <a:pt x="36883" y="128859"/>
                            <a:pt x="40835" y="127050"/>
                          </a:cubicBezTo>
                          <a:cubicBezTo>
                            <a:pt x="41636" y="126745"/>
                            <a:pt x="42407" y="126383"/>
                            <a:pt x="43074" y="125964"/>
                          </a:cubicBezTo>
                          <a:cubicBezTo>
                            <a:pt x="43769" y="125621"/>
                            <a:pt x="44398" y="125306"/>
                            <a:pt x="45141" y="124859"/>
                          </a:cubicBezTo>
                          <a:cubicBezTo>
                            <a:pt x="46246" y="124278"/>
                            <a:pt x="46551" y="123097"/>
                            <a:pt x="46360" y="121925"/>
                          </a:cubicBezTo>
                          <a:lnTo>
                            <a:pt x="46331" y="121849"/>
                          </a:lnTo>
                          <a:cubicBezTo>
                            <a:pt x="46198" y="121487"/>
                            <a:pt x="46084" y="121192"/>
                            <a:pt x="45874" y="120858"/>
                          </a:cubicBezTo>
                          <a:cubicBezTo>
                            <a:pt x="45874" y="120858"/>
                            <a:pt x="45874" y="120858"/>
                            <a:pt x="45846" y="120782"/>
                          </a:cubicBezTo>
                          <a:lnTo>
                            <a:pt x="45522" y="119915"/>
                          </a:lnTo>
                          <a:cubicBezTo>
                            <a:pt x="43036" y="112162"/>
                            <a:pt x="38188" y="100741"/>
                            <a:pt x="38188" y="100741"/>
                          </a:cubicBezTo>
                          <a:cubicBezTo>
                            <a:pt x="41493" y="101161"/>
                            <a:pt x="58057" y="102580"/>
                            <a:pt x="56418" y="98646"/>
                          </a:cubicBezTo>
                          <a:cubicBezTo>
                            <a:pt x="42779" y="66118"/>
                            <a:pt x="27596" y="29942"/>
                            <a:pt x="7155" y="453"/>
                          </a:cubicBezTo>
                          <a:cubicBezTo>
                            <a:pt x="6526" y="-557"/>
                            <a:pt x="4945" y="291"/>
                            <a:pt x="5421" y="1348"/>
                          </a:cubicBezTo>
                          <a:cubicBezTo>
                            <a:pt x="17299" y="33124"/>
                            <a:pt x="34682" y="62603"/>
                            <a:pt x="47122" y="94341"/>
                          </a:cubicBezTo>
                          <a:cubicBezTo>
                            <a:pt x="41940" y="94207"/>
                            <a:pt x="33368" y="93617"/>
                            <a:pt x="29377" y="95103"/>
                          </a:cubicBezTo>
                          <a:cubicBezTo>
                            <a:pt x="28396" y="95798"/>
                            <a:pt x="39140" y="117010"/>
                            <a:pt x="39978" y="120582"/>
                          </a:cubicBezTo>
                          <a:cubicBezTo>
                            <a:pt x="39978" y="120582"/>
                            <a:pt x="40035" y="120725"/>
                            <a:pt x="40045" y="120973"/>
                          </a:cubicBezTo>
                          <a:cubicBezTo>
                            <a:pt x="27720" y="127154"/>
                            <a:pt x="16623" y="126669"/>
                            <a:pt x="1050" y="122401"/>
                          </a:cubicBezTo>
                          <a:cubicBezTo>
                            <a:pt x="116" y="122087"/>
                            <a:pt x="-436" y="123039"/>
                            <a:pt x="440" y="123621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687" name="Graphic 6">
                      <a:extLst>
                        <a:ext uri="{FF2B5EF4-FFF2-40B4-BE49-F238E27FC236}">
                          <a16:creationId xmlns:a16="http://schemas.microsoft.com/office/drawing/2014/main" id="{3E84C0CF-EA72-E5CD-B55D-583832732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9458" y="1223629"/>
                      <a:ext cx="34957" cy="24183"/>
                      <a:chOff x="2309458" y="1223629"/>
                      <a:chExt cx="34957" cy="24183"/>
                    </a:xfrm>
                  </p:grpSpPr>
                  <p:sp>
                    <p:nvSpPr>
                      <p:cNvPr id="2688" name="Freeform: Shape 2687">
                        <a:extLst>
                          <a:ext uri="{FF2B5EF4-FFF2-40B4-BE49-F238E27FC236}">
                            <a16:creationId xmlns:a16="http://schemas.microsoft.com/office/drawing/2014/main" id="{A6653E88-77CA-91A0-6D25-5E30EDB52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9458" y="1223629"/>
                        <a:ext cx="34957" cy="24183"/>
                      </a:xfrm>
                      <a:custGeom>
                        <a:avLst/>
                        <a:gdLst>
                          <a:gd name="connsiteX0" fmla="*/ 34958 w 34957"/>
                          <a:gd name="connsiteY0" fmla="*/ 1410 h 24183"/>
                          <a:gd name="connsiteX1" fmla="*/ 23204 w 34957"/>
                          <a:gd name="connsiteY1" fmla="*/ 19583 h 24183"/>
                          <a:gd name="connsiteX2" fmla="*/ 12431 w 34957"/>
                          <a:gd name="connsiteY2" fmla="*/ 24136 h 24183"/>
                          <a:gd name="connsiteX3" fmla="*/ 230 w 34957"/>
                          <a:gd name="connsiteY3" fmla="*/ 10830 h 24183"/>
                          <a:gd name="connsiteX4" fmla="*/ 439 w 34957"/>
                          <a:gd name="connsiteY4" fmla="*/ 0 h 24183"/>
                          <a:gd name="connsiteX5" fmla="*/ 34958 w 34957"/>
                          <a:gd name="connsiteY5" fmla="*/ 1410 h 241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4957" h="24183">
                            <a:moveTo>
                              <a:pt x="34958" y="1410"/>
                            </a:moveTo>
                            <a:cubicBezTo>
                              <a:pt x="34958" y="1410"/>
                              <a:pt x="31367" y="12992"/>
                              <a:pt x="23204" y="19583"/>
                            </a:cubicBezTo>
                            <a:cubicBezTo>
                              <a:pt x="20204" y="22022"/>
                              <a:pt x="16670" y="23813"/>
                              <a:pt x="12431" y="24136"/>
                            </a:cubicBezTo>
                            <a:cubicBezTo>
                              <a:pt x="3725" y="24841"/>
                              <a:pt x="963" y="17593"/>
                              <a:pt x="230" y="10830"/>
                            </a:cubicBezTo>
                            <a:cubicBezTo>
                              <a:pt x="-389" y="5267"/>
                              <a:pt x="439" y="0"/>
                              <a:pt x="439" y="0"/>
                            </a:cubicBezTo>
                            <a:cubicBezTo>
                              <a:pt x="439" y="0"/>
                              <a:pt x="15908" y="6801"/>
                              <a:pt x="34958" y="1410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689" name="Freeform: Shape 2688">
                        <a:extLst>
                          <a:ext uri="{FF2B5EF4-FFF2-40B4-BE49-F238E27FC236}">
                            <a16:creationId xmlns:a16="http://schemas.microsoft.com/office/drawing/2014/main" id="{D7752A2B-B456-5277-4661-A3D30DB87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9698" y="1233773"/>
                        <a:ext cx="22974" cy="14039"/>
                      </a:xfrm>
                      <a:custGeom>
                        <a:avLst/>
                        <a:gdLst>
                          <a:gd name="connsiteX0" fmla="*/ 22974 w 22974"/>
                          <a:gd name="connsiteY0" fmla="*/ 9439 h 14039"/>
                          <a:gd name="connsiteX1" fmla="*/ 12201 w 22974"/>
                          <a:gd name="connsiteY1" fmla="*/ 13992 h 14039"/>
                          <a:gd name="connsiteX2" fmla="*/ 0 w 22974"/>
                          <a:gd name="connsiteY2" fmla="*/ 685 h 14039"/>
                          <a:gd name="connsiteX3" fmla="*/ 22974 w 22974"/>
                          <a:gd name="connsiteY3" fmla="*/ 9439 h 140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974" h="14039">
                            <a:moveTo>
                              <a:pt x="22974" y="9439"/>
                            </a:moveTo>
                            <a:cubicBezTo>
                              <a:pt x="19974" y="11877"/>
                              <a:pt x="16440" y="13668"/>
                              <a:pt x="12201" y="13992"/>
                            </a:cubicBezTo>
                            <a:cubicBezTo>
                              <a:pt x="3496" y="14697"/>
                              <a:pt x="733" y="7448"/>
                              <a:pt x="0" y="685"/>
                            </a:cubicBezTo>
                            <a:cubicBezTo>
                              <a:pt x="8849" y="-1448"/>
                              <a:pt x="19336" y="1381"/>
                              <a:pt x="22974" y="9439"/>
                            </a:cubicBezTo>
                            <a:close/>
                          </a:path>
                        </a:pathLst>
                      </a:custGeom>
                      <a:solidFill>
                        <a:srgbClr val="FF9BB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2690" name="Graphic 6">
                    <a:extLst>
                      <a:ext uri="{FF2B5EF4-FFF2-40B4-BE49-F238E27FC236}">
                        <a16:creationId xmlns:a16="http://schemas.microsoft.com/office/drawing/2014/main" id="{BBCA8261-AEA7-916F-4858-61294B4BA88D}"/>
                      </a:ext>
                    </a:extLst>
                  </p:cNvPr>
                  <p:cNvGrpSpPr/>
                  <p:nvPr/>
                </p:nvGrpSpPr>
                <p:grpSpPr>
                  <a:xfrm>
                    <a:off x="2024120" y="892160"/>
                    <a:ext cx="353739" cy="407181"/>
                    <a:chOff x="2024120" y="892160"/>
                    <a:chExt cx="353739" cy="407181"/>
                  </a:xfrm>
                  <a:solidFill>
                    <a:srgbClr val="263238"/>
                  </a:solidFill>
                </p:grpSpPr>
                <p:sp>
                  <p:nvSpPr>
                    <p:cNvPr id="2691" name="Freeform: Shape 2690">
                      <a:extLst>
                        <a:ext uri="{FF2B5EF4-FFF2-40B4-BE49-F238E27FC236}">
                          <a16:creationId xmlns:a16="http://schemas.microsoft.com/office/drawing/2014/main" id="{FFF53F83-0941-33C0-B469-98845C376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3126" y="892160"/>
                      <a:ext cx="344734" cy="407181"/>
                    </a:xfrm>
                    <a:custGeom>
                      <a:avLst/>
                      <a:gdLst>
                        <a:gd name="connsiteX0" fmla="*/ 162263 w 344734"/>
                        <a:gd name="connsiteY0" fmla="*/ 405687 h 407181"/>
                        <a:gd name="connsiteX1" fmla="*/ 137793 w 344734"/>
                        <a:gd name="connsiteY1" fmla="*/ 402296 h 407181"/>
                        <a:gd name="connsiteX2" fmla="*/ 96321 w 344734"/>
                        <a:gd name="connsiteY2" fmla="*/ 359062 h 407181"/>
                        <a:gd name="connsiteX3" fmla="*/ 68727 w 344734"/>
                        <a:gd name="connsiteY3" fmla="*/ 351957 h 407181"/>
                        <a:gd name="connsiteX4" fmla="*/ 50534 w 344734"/>
                        <a:gd name="connsiteY4" fmla="*/ 316038 h 407181"/>
                        <a:gd name="connsiteX5" fmla="*/ 6148 w 344734"/>
                        <a:gd name="connsiteY5" fmla="*/ 289149 h 407181"/>
                        <a:gd name="connsiteX6" fmla="*/ 12863 w 344734"/>
                        <a:gd name="connsiteY6" fmla="*/ 226179 h 407181"/>
                        <a:gd name="connsiteX7" fmla="*/ 6634 w 344734"/>
                        <a:gd name="connsiteY7" fmla="*/ 173982 h 407181"/>
                        <a:gd name="connsiteX8" fmla="*/ 49382 w 344734"/>
                        <a:gd name="connsiteY8" fmla="*/ 132110 h 407181"/>
                        <a:gd name="connsiteX9" fmla="*/ 66374 w 344734"/>
                        <a:gd name="connsiteY9" fmla="*/ 73789 h 407181"/>
                        <a:gd name="connsiteX10" fmla="*/ 124267 w 344734"/>
                        <a:gd name="connsiteY10" fmla="*/ 55901 h 407181"/>
                        <a:gd name="connsiteX11" fmla="*/ 160234 w 344734"/>
                        <a:gd name="connsiteY11" fmla="*/ 4932 h 407181"/>
                        <a:gd name="connsiteX12" fmla="*/ 266018 w 344734"/>
                        <a:gd name="connsiteY12" fmla="*/ 38870 h 407181"/>
                        <a:gd name="connsiteX13" fmla="*/ 282430 w 344734"/>
                        <a:gd name="connsiteY13" fmla="*/ 90676 h 407181"/>
                        <a:gd name="connsiteX14" fmla="*/ 323016 w 344734"/>
                        <a:gd name="connsiteY14" fmla="*/ 117337 h 407181"/>
                        <a:gd name="connsiteX15" fmla="*/ 327864 w 344734"/>
                        <a:gd name="connsiteY15" fmla="*/ 159733 h 407181"/>
                        <a:gd name="connsiteX16" fmla="*/ 342895 w 344734"/>
                        <a:gd name="connsiteY16" fmla="*/ 191070 h 407181"/>
                        <a:gd name="connsiteX17" fmla="*/ 340837 w 344734"/>
                        <a:gd name="connsiteY17" fmla="*/ 219121 h 407181"/>
                        <a:gd name="connsiteX18" fmla="*/ 263399 w 344734"/>
                        <a:gd name="connsiteY18" fmla="*/ 116356 h 407181"/>
                        <a:gd name="connsiteX19" fmla="*/ 229500 w 344734"/>
                        <a:gd name="connsiteY19" fmla="*/ 101373 h 407181"/>
                        <a:gd name="connsiteX20" fmla="*/ 226975 w 344734"/>
                        <a:gd name="connsiteY20" fmla="*/ 135720 h 407181"/>
                        <a:gd name="connsiteX21" fmla="*/ 169683 w 344734"/>
                        <a:gd name="connsiteY21" fmla="*/ 141816 h 407181"/>
                        <a:gd name="connsiteX22" fmla="*/ 159719 w 344734"/>
                        <a:gd name="connsiteY22" fmla="*/ 212253 h 407181"/>
                        <a:gd name="connsiteX23" fmla="*/ 125744 w 344734"/>
                        <a:gd name="connsiteY23" fmla="*/ 244372 h 407181"/>
                        <a:gd name="connsiteX24" fmla="*/ 150280 w 344734"/>
                        <a:gd name="connsiteY24" fmla="*/ 288444 h 407181"/>
                        <a:gd name="connsiteX25" fmla="*/ 158872 w 344734"/>
                        <a:gd name="connsiteY25" fmla="*/ 318371 h 407181"/>
                        <a:gd name="connsiteX26" fmla="*/ 144498 w 344734"/>
                        <a:gd name="connsiteY26" fmla="*/ 327315 h 407181"/>
                        <a:gd name="connsiteX27" fmla="*/ 114895 w 344734"/>
                        <a:gd name="connsiteY27" fmla="*/ 324925 h 407181"/>
                        <a:gd name="connsiteX28" fmla="*/ 162263 w 344734"/>
                        <a:gd name="connsiteY28" fmla="*/ 405687 h 4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344734" h="407181">
                          <a:moveTo>
                            <a:pt x="162263" y="405687"/>
                          </a:moveTo>
                          <a:cubicBezTo>
                            <a:pt x="162263" y="405687"/>
                            <a:pt x="146013" y="410726"/>
                            <a:pt x="137793" y="402296"/>
                          </a:cubicBezTo>
                          <a:cubicBezTo>
                            <a:pt x="129563" y="393876"/>
                            <a:pt x="128973" y="362101"/>
                            <a:pt x="96321" y="359062"/>
                          </a:cubicBezTo>
                          <a:cubicBezTo>
                            <a:pt x="84996" y="358005"/>
                            <a:pt x="76404" y="358357"/>
                            <a:pt x="68727" y="351957"/>
                          </a:cubicBezTo>
                          <a:cubicBezTo>
                            <a:pt x="54440" y="340050"/>
                            <a:pt x="57488" y="324696"/>
                            <a:pt x="50534" y="316038"/>
                          </a:cubicBezTo>
                          <a:cubicBezTo>
                            <a:pt x="41952" y="305332"/>
                            <a:pt x="18892" y="311828"/>
                            <a:pt x="6148" y="289149"/>
                          </a:cubicBezTo>
                          <a:cubicBezTo>
                            <a:pt x="-10807" y="258993"/>
                            <a:pt x="12663" y="239057"/>
                            <a:pt x="12863" y="226179"/>
                          </a:cubicBezTo>
                          <a:cubicBezTo>
                            <a:pt x="13063" y="213311"/>
                            <a:pt x="23" y="200071"/>
                            <a:pt x="6634" y="173982"/>
                          </a:cubicBezTo>
                          <a:cubicBezTo>
                            <a:pt x="12730" y="149931"/>
                            <a:pt x="38618" y="145378"/>
                            <a:pt x="49382" y="132110"/>
                          </a:cubicBezTo>
                          <a:cubicBezTo>
                            <a:pt x="60888" y="117927"/>
                            <a:pt x="45419" y="96639"/>
                            <a:pt x="66374" y="73789"/>
                          </a:cubicBezTo>
                          <a:cubicBezTo>
                            <a:pt x="81652" y="57120"/>
                            <a:pt x="112504" y="65140"/>
                            <a:pt x="124267" y="55901"/>
                          </a:cubicBezTo>
                          <a:cubicBezTo>
                            <a:pt x="142860" y="41299"/>
                            <a:pt x="134545" y="20725"/>
                            <a:pt x="160234" y="4932"/>
                          </a:cubicBezTo>
                          <a:cubicBezTo>
                            <a:pt x="188914" y="-12708"/>
                            <a:pt x="251588" y="21306"/>
                            <a:pt x="266018" y="38870"/>
                          </a:cubicBezTo>
                          <a:cubicBezTo>
                            <a:pt x="282144" y="58501"/>
                            <a:pt x="272162" y="78341"/>
                            <a:pt x="282430" y="90676"/>
                          </a:cubicBezTo>
                          <a:cubicBezTo>
                            <a:pt x="297156" y="108364"/>
                            <a:pt x="314501" y="99668"/>
                            <a:pt x="323016" y="117337"/>
                          </a:cubicBezTo>
                          <a:cubicBezTo>
                            <a:pt x="331446" y="134825"/>
                            <a:pt x="323445" y="148207"/>
                            <a:pt x="327864" y="159733"/>
                          </a:cubicBezTo>
                          <a:cubicBezTo>
                            <a:pt x="333855" y="175344"/>
                            <a:pt x="337923" y="177440"/>
                            <a:pt x="342895" y="191070"/>
                          </a:cubicBezTo>
                          <a:cubicBezTo>
                            <a:pt x="348010" y="205110"/>
                            <a:pt x="340837" y="219121"/>
                            <a:pt x="340837" y="219121"/>
                          </a:cubicBezTo>
                          <a:cubicBezTo>
                            <a:pt x="340837" y="219121"/>
                            <a:pt x="306195" y="152379"/>
                            <a:pt x="263399" y="116356"/>
                          </a:cubicBezTo>
                          <a:cubicBezTo>
                            <a:pt x="249150" y="104364"/>
                            <a:pt x="234119" y="98125"/>
                            <a:pt x="229500" y="101373"/>
                          </a:cubicBezTo>
                          <a:cubicBezTo>
                            <a:pt x="223480" y="105602"/>
                            <a:pt x="237501" y="129167"/>
                            <a:pt x="226975" y="135720"/>
                          </a:cubicBezTo>
                          <a:cubicBezTo>
                            <a:pt x="216460" y="142273"/>
                            <a:pt x="181541" y="126024"/>
                            <a:pt x="169683" y="141816"/>
                          </a:cubicBezTo>
                          <a:cubicBezTo>
                            <a:pt x="153871" y="162866"/>
                            <a:pt x="177064" y="192070"/>
                            <a:pt x="159719" y="212253"/>
                          </a:cubicBezTo>
                          <a:cubicBezTo>
                            <a:pt x="142384" y="232437"/>
                            <a:pt x="127925" y="231132"/>
                            <a:pt x="125744" y="244372"/>
                          </a:cubicBezTo>
                          <a:cubicBezTo>
                            <a:pt x="123029" y="260802"/>
                            <a:pt x="138964" y="265508"/>
                            <a:pt x="150280" y="288444"/>
                          </a:cubicBezTo>
                          <a:cubicBezTo>
                            <a:pt x="160500" y="309151"/>
                            <a:pt x="158872" y="318371"/>
                            <a:pt x="158872" y="318371"/>
                          </a:cubicBezTo>
                          <a:lnTo>
                            <a:pt x="144498" y="327315"/>
                          </a:lnTo>
                          <a:cubicBezTo>
                            <a:pt x="144498" y="327315"/>
                            <a:pt x="119629" y="319943"/>
                            <a:pt x="114895" y="324925"/>
                          </a:cubicBezTo>
                          <a:cubicBezTo>
                            <a:pt x="110161" y="329887"/>
                            <a:pt x="162263" y="405687"/>
                            <a:pt x="162263" y="40568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92" name="Freeform: Shape 2691">
                      <a:extLst>
                        <a:ext uri="{FF2B5EF4-FFF2-40B4-BE49-F238E27FC236}">
                          <a16:creationId xmlns:a16="http://schemas.microsoft.com/office/drawing/2014/main" id="{427AA82C-12F3-609E-58E6-3DD49D100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4120" y="1100680"/>
                      <a:ext cx="63101" cy="111490"/>
                    </a:xfrm>
                    <a:custGeom>
                      <a:avLst/>
                      <a:gdLst>
                        <a:gd name="connsiteX0" fmla="*/ 19411 w 63101"/>
                        <a:gd name="connsiteY0" fmla="*/ 0 h 111490"/>
                        <a:gd name="connsiteX1" fmla="*/ 6628 w 63101"/>
                        <a:gd name="connsiteY1" fmla="*/ 71914 h 111490"/>
                        <a:gd name="connsiteX2" fmla="*/ 47119 w 63101"/>
                        <a:gd name="connsiteY2" fmla="*/ 101870 h 111490"/>
                        <a:gd name="connsiteX3" fmla="*/ 63102 w 63101"/>
                        <a:gd name="connsiteY3" fmla="*/ 111490 h 111490"/>
                        <a:gd name="connsiteX4" fmla="*/ 46633 w 63101"/>
                        <a:gd name="connsiteY4" fmla="*/ 104918 h 111490"/>
                        <a:gd name="connsiteX5" fmla="*/ 10562 w 63101"/>
                        <a:gd name="connsiteY5" fmla="*/ 91021 h 111490"/>
                        <a:gd name="connsiteX6" fmla="*/ 2180 w 63101"/>
                        <a:gd name="connsiteY6" fmla="*/ 53111 h 111490"/>
                        <a:gd name="connsiteX7" fmla="*/ 19411 w 63101"/>
                        <a:gd name="connsiteY7" fmla="*/ 0 h 111490"/>
                        <a:gd name="connsiteX8" fmla="*/ 19411 w 63101"/>
                        <a:gd name="connsiteY8" fmla="*/ 0 h 111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3101" h="111490">
                          <a:moveTo>
                            <a:pt x="19411" y="0"/>
                          </a:moveTo>
                          <a:cubicBezTo>
                            <a:pt x="28393" y="24746"/>
                            <a:pt x="1551" y="47311"/>
                            <a:pt x="6628" y="71914"/>
                          </a:cubicBezTo>
                          <a:cubicBezTo>
                            <a:pt x="12200" y="91535"/>
                            <a:pt x="28164" y="98879"/>
                            <a:pt x="47119" y="101870"/>
                          </a:cubicBezTo>
                          <a:cubicBezTo>
                            <a:pt x="53043" y="103270"/>
                            <a:pt x="60921" y="104889"/>
                            <a:pt x="63102" y="111490"/>
                          </a:cubicBezTo>
                          <a:cubicBezTo>
                            <a:pt x="59654" y="105747"/>
                            <a:pt x="52615" y="105594"/>
                            <a:pt x="46633" y="104918"/>
                          </a:cubicBezTo>
                          <a:cubicBezTo>
                            <a:pt x="33870" y="104099"/>
                            <a:pt x="19544" y="101365"/>
                            <a:pt x="10562" y="91021"/>
                          </a:cubicBezTo>
                          <a:cubicBezTo>
                            <a:pt x="894" y="80743"/>
                            <a:pt x="-2725" y="66265"/>
                            <a:pt x="2180" y="53111"/>
                          </a:cubicBezTo>
                          <a:cubicBezTo>
                            <a:pt x="7304" y="35033"/>
                            <a:pt x="22544" y="19621"/>
                            <a:pt x="19411" y="0"/>
                          </a:cubicBezTo>
                          <a:lnTo>
                            <a:pt x="19411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93" name="Freeform: Shape 2692">
                      <a:extLst>
                        <a:ext uri="{FF2B5EF4-FFF2-40B4-BE49-F238E27FC236}">
                          <a16:creationId xmlns:a16="http://schemas.microsoft.com/office/drawing/2014/main" id="{836EA2AA-9706-A020-3D23-723960A1CE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76" y="990285"/>
                      <a:ext cx="43844" cy="61598"/>
                    </a:xfrm>
                    <a:custGeom>
                      <a:avLst/>
                      <a:gdLst>
                        <a:gd name="connsiteX0" fmla="*/ 0 w 43844"/>
                        <a:gd name="connsiteY0" fmla="*/ 0 h 61598"/>
                        <a:gd name="connsiteX1" fmla="*/ 33614 w 43844"/>
                        <a:gd name="connsiteY1" fmla="*/ 7029 h 61598"/>
                        <a:gd name="connsiteX2" fmla="*/ 38310 w 43844"/>
                        <a:gd name="connsiteY2" fmla="*/ 50892 h 61598"/>
                        <a:gd name="connsiteX3" fmla="*/ 37214 w 43844"/>
                        <a:gd name="connsiteY3" fmla="*/ 61598 h 61598"/>
                        <a:gd name="connsiteX4" fmla="*/ 35376 w 43844"/>
                        <a:gd name="connsiteY4" fmla="*/ 50321 h 61598"/>
                        <a:gd name="connsiteX5" fmla="*/ 35957 w 43844"/>
                        <a:gd name="connsiteY5" fmla="*/ 19288 h 61598"/>
                        <a:gd name="connsiteX6" fmla="*/ 21260 w 43844"/>
                        <a:gd name="connsiteY6" fmla="*/ 6753 h 61598"/>
                        <a:gd name="connsiteX7" fmla="*/ 0 w 43844"/>
                        <a:gd name="connsiteY7" fmla="*/ 0 h 61598"/>
                        <a:gd name="connsiteX8" fmla="*/ 0 w 43844"/>
                        <a:gd name="connsiteY8" fmla="*/ 0 h 615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844" h="61598">
                          <a:moveTo>
                            <a:pt x="0" y="0"/>
                          </a:moveTo>
                          <a:cubicBezTo>
                            <a:pt x="10925" y="2686"/>
                            <a:pt x="23936" y="-810"/>
                            <a:pt x="33614" y="7029"/>
                          </a:cubicBezTo>
                          <a:cubicBezTo>
                            <a:pt x="48901" y="19593"/>
                            <a:pt x="44044" y="35042"/>
                            <a:pt x="38310" y="50892"/>
                          </a:cubicBezTo>
                          <a:cubicBezTo>
                            <a:pt x="37243" y="54350"/>
                            <a:pt x="36395" y="57874"/>
                            <a:pt x="37214" y="61598"/>
                          </a:cubicBezTo>
                          <a:cubicBezTo>
                            <a:pt x="35081" y="58360"/>
                            <a:pt x="35062" y="54092"/>
                            <a:pt x="35376" y="50321"/>
                          </a:cubicBezTo>
                          <a:cubicBezTo>
                            <a:pt x="36462" y="40176"/>
                            <a:pt x="40786" y="28346"/>
                            <a:pt x="35957" y="19288"/>
                          </a:cubicBezTo>
                          <a:cubicBezTo>
                            <a:pt x="33042" y="13249"/>
                            <a:pt x="27861" y="8639"/>
                            <a:pt x="21260" y="6753"/>
                          </a:cubicBezTo>
                          <a:cubicBezTo>
                            <a:pt x="14659" y="4753"/>
                            <a:pt x="6458" y="4200"/>
                            <a:pt x="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694" name="Graphic 6">
                    <a:extLst>
                      <a:ext uri="{FF2B5EF4-FFF2-40B4-BE49-F238E27FC236}">
                        <a16:creationId xmlns:a16="http://schemas.microsoft.com/office/drawing/2014/main" id="{079CFA1B-CC40-B3BA-4EFD-3CDF0F1FA21A}"/>
                      </a:ext>
                    </a:extLst>
                  </p:cNvPr>
                  <p:cNvGrpSpPr/>
                  <p:nvPr/>
                </p:nvGrpSpPr>
                <p:grpSpPr>
                  <a:xfrm>
                    <a:off x="2114927" y="1190186"/>
                    <a:ext cx="87385" cy="90389"/>
                    <a:chOff x="2114927" y="1190186"/>
                    <a:chExt cx="87385" cy="90389"/>
                  </a:xfrm>
                </p:grpSpPr>
                <p:sp>
                  <p:nvSpPr>
                    <p:cNvPr id="2695" name="Freeform: Shape 2694">
                      <a:extLst>
                        <a:ext uri="{FF2B5EF4-FFF2-40B4-BE49-F238E27FC236}">
                          <a16:creationId xmlns:a16="http://schemas.microsoft.com/office/drawing/2014/main" id="{44675886-E9A6-A748-0CFE-A161E8613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4927" y="1190186"/>
                      <a:ext cx="87385" cy="90389"/>
                    </a:xfrm>
                    <a:custGeom>
                      <a:avLst/>
                      <a:gdLst>
                        <a:gd name="connsiteX0" fmla="*/ 69374 w 87385"/>
                        <a:gd name="connsiteY0" fmla="*/ 28137 h 90389"/>
                        <a:gd name="connsiteX1" fmla="*/ 4985 w 87385"/>
                        <a:gd name="connsiteY1" fmla="*/ 4172 h 90389"/>
                        <a:gd name="connsiteX2" fmla="*/ 55201 w 87385"/>
                        <a:gd name="connsiteY2" fmla="*/ 90002 h 90389"/>
                        <a:gd name="connsiteX3" fmla="*/ 87386 w 87385"/>
                        <a:gd name="connsiteY3" fmla="*/ 67875 h 90389"/>
                        <a:gd name="connsiteX4" fmla="*/ 69374 w 87385"/>
                        <a:gd name="connsiteY4" fmla="*/ 28137 h 903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7385" h="90389">
                          <a:moveTo>
                            <a:pt x="69374" y="28137"/>
                          </a:moveTo>
                          <a:cubicBezTo>
                            <a:pt x="69374" y="28137"/>
                            <a:pt x="24368" y="-12944"/>
                            <a:pt x="4985" y="4172"/>
                          </a:cubicBezTo>
                          <a:cubicBezTo>
                            <a:pt x="-14399" y="21289"/>
                            <a:pt x="27073" y="86163"/>
                            <a:pt x="55201" y="90002"/>
                          </a:cubicBezTo>
                          <a:cubicBezTo>
                            <a:pt x="83328" y="93840"/>
                            <a:pt x="87386" y="67875"/>
                            <a:pt x="87386" y="67875"/>
                          </a:cubicBezTo>
                          <a:lnTo>
                            <a:pt x="69374" y="28137"/>
                          </a:lnTo>
                          <a:close/>
                        </a:path>
                      </a:pathLst>
                    </a:custGeom>
                    <a:solidFill>
                      <a:srgbClr val="EB948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96" name="Freeform: Shape 2695">
                      <a:extLst>
                        <a:ext uri="{FF2B5EF4-FFF2-40B4-BE49-F238E27FC236}">
                          <a16:creationId xmlns:a16="http://schemas.microsoft.com/office/drawing/2014/main" id="{87B8D65C-C7F1-0DC5-BEA0-1CD04BEB7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958" y="1212399"/>
                      <a:ext cx="56297" cy="51527"/>
                    </a:xfrm>
                    <a:custGeom>
                      <a:avLst/>
                      <a:gdLst>
                        <a:gd name="connsiteX0" fmla="*/ 298 w 56297"/>
                        <a:gd name="connsiteY0" fmla="*/ 256 h 51527"/>
                        <a:gd name="connsiteX1" fmla="*/ 317 w 56297"/>
                        <a:gd name="connsiteY1" fmla="*/ 980 h 51527"/>
                        <a:gd name="connsiteX2" fmla="*/ 44180 w 56297"/>
                        <a:gd name="connsiteY2" fmla="*/ 34994 h 51527"/>
                        <a:gd name="connsiteX3" fmla="*/ 21482 w 56297"/>
                        <a:gd name="connsiteY3" fmla="*/ 35899 h 51527"/>
                        <a:gd name="connsiteX4" fmla="*/ 22196 w 56297"/>
                        <a:gd name="connsiteY4" fmla="*/ 36766 h 51527"/>
                        <a:gd name="connsiteX5" fmla="*/ 41342 w 56297"/>
                        <a:gd name="connsiteY5" fmla="*/ 38423 h 51527"/>
                        <a:gd name="connsiteX6" fmla="*/ 53143 w 56297"/>
                        <a:gd name="connsiteY6" fmla="*/ 50958 h 51527"/>
                        <a:gd name="connsiteX7" fmla="*/ 56067 w 56297"/>
                        <a:gd name="connsiteY7" fmla="*/ 49129 h 51527"/>
                        <a:gd name="connsiteX8" fmla="*/ 55820 w 56297"/>
                        <a:gd name="connsiteY8" fmla="*/ 48739 h 51527"/>
                        <a:gd name="connsiteX9" fmla="*/ 298 w 56297"/>
                        <a:gd name="connsiteY9" fmla="*/ 256 h 51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6297" h="51527">
                          <a:moveTo>
                            <a:pt x="298" y="256"/>
                          </a:moveTo>
                          <a:cubicBezTo>
                            <a:pt x="-130" y="314"/>
                            <a:pt x="-73" y="914"/>
                            <a:pt x="317" y="980"/>
                          </a:cubicBezTo>
                          <a:cubicBezTo>
                            <a:pt x="20177" y="4266"/>
                            <a:pt x="33541" y="18992"/>
                            <a:pt x="44180" y="34994"/>
                          </a:cubicBezTo>
                          <a:cubicBezTo>
                            <a:pt x="37255" y="29470"/>
                            <a:pt x="29054" y="27441"/>
                            <a:pt x="21482" y="35899"/>
                          </a:cubicBezTo>
                          <a:cubicBezTo>
                            <a:pt x="21091" y="36347"/>
                            <a:pt x="21711" y="36985"/>
                            <a:pt x="22196" y="36766"/>
                          </a:cubicBezTo>
                          <a:cubicBezTo>
                            <a:pt x="29292" y="33499"/>
                            <a:pt x="34960" y="33584"/>
                            <a:pt x="41342" y="38423"/>
                          </a:cubicBezTo>
                          <a:cubicBezTo>
                            <a:pt x="45856" y="41852"/>
                            <a:pt x="49495" y="46653"/>
                            <a:pt x="53143" y="50958"/>
                          </a:cubicBezTo>
                          <a:cubicBezTo>
                            <a:pt x="54362" y="52396"/>
                            <a:pt x="57105" y="50863"/>
                            <a:pt x="56067" y="49129"/>
                          </a:cubicBezTo>
                          <a:cubicBezTo>
                            <a:pt x="55991" y="49005"/>
                            <a:pt x="55905" y="48872"/>
                            <a:pt x="55820" y="48739"/>
                          </a:cubicBezTo>
                          <a:cubicBezTo>
                            <a:pt x="51067" y="25431"/>
                            <a:pt x="25740" y="-3001"/>
                            <a:pt x="298" y="256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grpSp>
          <p:nvGrpSpPr>
            <p:cNvPr id="2697" name="Graphic 6">
              <a:extLst>
                <a:ext uri="{FF2B5EF4-FFF2-40B4-BE49-F238E27FC236}">
                  <a16:creationId xmlns:a16="http://schemas.microsoft.com/office/drawing/2014/main" id="{A32A4B70-838C-E9BD-4169-82593ECE5529}"/>
                </a:ext>
              </a:extLst>
            </p:cNvPr>
            <p:cNvGrpSpPr/>
            <p:nvPr/>
          </p:nvGrpSpPr>
          <p:grpSpPr>
            <a:xfrm>
              <a:off x="1504500" y="657329"/>
              <a:ext cx="428238" cy="407279"/>
              <a:chOff x="1504500" y="657329"/>
              <a:chExt cx="428238" cy="407279"/>
            </a:xfrm>
          </p:grpSpPr>
          <p:sp>
            <p:nvSpPr>
              <p:cNvPr id="2698" name="Freeform: Shape 2697">
                <a:extLst>
                  <a:ext uri="{FF2B5EF4-FFF2-40B4-BE49-F238E27FC236}">
                    <a16:creationId xmlns:a16="http://schemas.microsoft.com/office/drawing/2014/main" id="{90B707EE-3579-3B2F-5034-7F2E0E0204C4}"/>
                  </a:ext>
                </a:extLst>
              </p:cNvPr>
              <p:cNvSpPr/>
              <p:nvPr/>
            </p:nvSpPr>
            <p:spPr>
              <a:xfrm>
                <a:off x="1506416" y="661549"/>
                <a:ext cx="415623" cy="398564"/>
              </a:xfrm>
              <a:custGeom>
                <a:avLst/>
                <a:gdLst>
                  <a:gd name="connsiteX0" fmla="*/ 0 w 415623"/>
                  <a:gd name="connsiteY0" fmla="*/ 199282 h 398564"/>
                  <a:gd name="connsiteX1" fmla="*/ 199282 w 415623"/>
                  <a:gd name="connsiteY1" fmla="*/ 398564 h 398564"/>
                  <a:gd name="connsiteX2" fmla="*/ 318002 w 415623"/>
                  <a:gd name="connsiteY2" fmla="*/ 359264 h 398564"/>
                  <a:gd name="connsiteX3" fmla="*/ 415623 w 415623"/>
                  <a:gd name="connsiteY3" fmla="*/ 384191 h 398564"/>
                  <a:gd name="connsiteX4" fmla="*/ 374980 w 415623"/>
                  <a:gd name="connsiteY4" fmla="*/ 293284 h 398564"/>
                  <a:gd name="connsiteX5" fmla="*/ 398555 w 415623"/>
                  <a:gd name="connsiteY5" fmla="*/ 199282 h 398564"/>
                  <a:gd name="connsiteX6" fmla="*/ 199273 w 415623"/>
                  <a:gd name="connsiteY6" fmla="*/ 0 h 398564"/>
                  <a:gd name="connsiteX7" fmla="*/ 0 w 415623"/>
                  <a:gd name="connsiteY7" fmla="*/ 199282 h 39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5623" h="398564">
                    <a:moveTo>
                      <a:pt x="0" y="199282"/>
                    </a:moveTo>
                    <a:cubicBezTo>
                      <a:pt x="0" y="309315"/>
                      <a:pt x="89249" y="398564"/>
                      <a:pt x="199282" y="398564"/>
                    </a:cubicBezTo>
                    <a:cubicBezTo>
                      <a:pt x="243754" y="398564"/>
                      <a:pt x="284807" y="383981"/>
                      <a:pt x="318002" y="359264"/>
                    </a:cubicBezTo>
                    <a:lnTo>
                      <a:pt x="415623" y="384191"/>
                    </a:lnTo>
                    <a:lnTo>
                      <a:pt x="374980" y="293284"/>
                    </a:lnTo>
                    <a:cubicBezTo>
                      <a:pt x="390077" y="265262"/>
                      <a:pt x="398555" y="233201"/>
                      <a:pt x="398555" y="199282"/>
                    </a:cubicBezTo>
                    <a:cubicBezTo>
                      <a:pt x="398555" y="89249"/>
                      <a:pt x="309305" y="0"/>
                      <a:pt x="199273" y="0"/>
                    </a:cubicBezTo>
                    <a:cubicBezTo>
                      <a:pt x="89249" y="0"/>
                      <a:pt x="0" y="89249"/>
                      <a:pt x="0" y="1992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699" name="Graphic 6">
                <a:extLst>
                  <a:ext uri="{FF2B5EF4-FFF2-40B4-BE49-F238E27FC236}">
                    <a16:creationId xmlns:a16="http://schemas.microsoft.com/office/drawing/2014/main" id="{2E0445FB-A3A3-F826-F21D-BA0A6A3BF982}"/>
                  </a:ext>
                </a:extLst>
              </p:cNvPr>
              <p:cNvGrpSpPr/>
              <p:nvPr/>
            </p:nvGrpSpPr>
            <p:grpSpPr>
              <a:xfrm>
                <a:off x="1504500" y="657329"/>
                <a:ext cx="428238" cy="407279"/>
                <a:chOff x="1504500" y="657329"/>
                <a:chExt cx="428238" cy="407279"/>
              </a:xfrm>
              <a:solidFill>
                <a:srgbClr val="263238"/>
              </a:solidFill>
            </p:grpSpPr>
            <p:sp>
              <p:nvSpPr>
                <p:cNvPr id="2700" name="Freeform: Shape 2699">
                  <a:extLst>
                    <a:ext uri="{FF2B5EF4-FFF2-40B4-BE49-F238E27FC236}">
                      <a16:creationId xmlns:a16="http://schemas.microsoft.com/office/drawing/2014/main" id="{6992A6C4-52FC-D47F-16EE-67147E8BB94A}"/>
                    </a:ext>
                  </a:extLst>
                </p:cNvPr>
                <p:cNvSpPr/>
                <p:nvPr/>
              </p:nvSpPr>
              <p:spPr>
                <a:xfrm>
                  <a:off x="1506404" y="659144"/>
                  <a:ext cx="424426" cy="403561"/>
                </a:xfrm>
                <a:custGeom>
                  <a:avLst/>
                  <a:gdLst>
                    <a:gd name="connsiteX0" fmla="*/ 12 w 424426"/>
                    <a:gd name="connsiteY0" fmla="*/ 201687 h 403561"/>
                    <a:gd name="connsiteX1" fmla="*/ 330339 w 424426"/>
                    <a:gd name="connsiteY1" fmla="*/ 46058 h 403561"/>
                    <a:gd name="connsiteX2" fmla="*/ 379859 w 424426"/>
                    <a:gd name="connsiteY2" fmla="*/ 298309 h 403561"/>
                    <a:gd name="connsiteX3" fmla="*/ 380040 w 424426"/>
                    <a:gd name="connsiteY3" fmla="*/ 293451 h 403561"/>
                    <a:gd name="connsiteX4" fmla="*/ 420236 w 424426"/>
                    <a:gd name="connsiteY4" fmla="*/ 384548 h 403561"/>
                    <a:gd name="connsiteX5" fmla="*/ 424427 w 424426"/>
                    <a:gd name="connsiteY5" fmla="*/ 394054 h 403561"/>
                    <a:gd name="connsiteX6" fmla="*/ 317013 w 424426"/>
                    <a:gd name="connsiteY6" fmla="*/ 365631 h 403561"/>
                    <a:gd name="connsiteX7" fmla="*/ 320461 w 424426"/>
                    <a:gd name="connsiteY7" fmla="*/ 364946 h 403561"/>
                    <a:gd name="connsiteX8" fmla="*/ 216696 w 424426"/>
                    <a:gd name="connsiteY8" fmla="*/ 402931 h 403561"/>
                    <a:gd name="connsiteX9" fmla="*/ 12 w 424426"/>
                    <a:gd name="connsiteY9" fmla="*/ 201687 h 403561"/>
                    <a:gd name="connsiteX10" fmla="*/ 12 w 424426"/>
                    <a:gd name="connsiteY10" fmla="*/ 201687 h 403561"/>
                    <a:gd name="connsiteX11" fmla="*/ 12 w 424426"/>
                    <a:gd name="connsiteY11" fmla="*/ 201687 h 403561"/>
                    <a:gd name="connsiteX12" fmla="*/ 315585 w 424426"/>
                    <a:gd name="connsiteY12" fmla="*/ 358402 h 403561"/>
                    <a:gd name="connsiteX13" fmla="*/ 317090 w 424426"/>
                    <a:gd name="connsiteY13" fmla="*/ 357249 h 403561"/>
                    <a:gd name="connsiteX14" fmla="*/ 319033 w 424426"/>
                    <a:gd name="connsiteY14" fmla="*/ 357716 h 403561"/>
                    <a:gd name="connsiteX15" fmla="*/ 416893 w 424426"/>
                    <a:gd name="connsiteY15" fmla="*/ 381719 h 403561"/>
                    <a:gd name="connsiteX16" fmla="*/ 411063 w 424426"/>
                    <a:gd name="connsiteY16" fmla="*/ 388644 h 403561"/>
                    <a:gd name="connsiteX17" fmla="*/ 369982 w 424426"/>
                    <a:gd name="connsiteY17" fmla="*/ 297937 h 403561"/>
                    <a:gd name="connsiteX18" fmla="*/ 368877 w 424426"/>
                    <a:gd name="connsiteY18" fmla="*/ 295499 h 403561"/>
                    <a:gd name="connsiteX19" fmla="*/ 246976 w 424426"/>
                    <a:gd name="connsiteY19" fmla="*/ 11616 h 403561"/>
                    <a:gd name="connsiteX20" fmla="*/ 12 w 424426"/>
                    <a:gd name="connsiteY20" fmla="*/ 201687 h 403561"/>
                    <a:gd name="connsiteX21" fmla="*/ 12 w 424426"/>
                    <a:gd name="connsiteY21" fmla="*/ 201687 h 403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24426" h="403561">
                      <a:moveTo>
                        <a:pt x="12" y="201687"/>
                      </a:moveTo>
                      <a:cubicBezTo>
                        <a:pt x="288" y="31656"/>
                        <a:pt x="198703" y="-61708"/>
                        <a:pt x="330339" y="46058"/>
                      </a:cubicBezTo>
                      <a:cubicBezTo>
                        <a:pt x="403548" y="104761"/>
                        <a:pt x="426237" y="216117"/>
                        <a:pt x="379859" y="298309"/>
                      </a:cubicBezTo>
                      <a:lnTo>
                        <a:pt x="380040" y="293451"/>
                      </a:lnTo>
                      <a:lnTo>
                        <a:pt x="420236" y="384548"/>
                      </a:lnTo>
                      <a:lnTo>
                        <a:pt x="424427" y="394054"/>
                      </a:lnTo>
                      <a:cubicBezTo>
                        <a:pt x="388565" y="384891"/>
                        <a:pt x="352751" y="375271"/>
                        <a:pt x="317013" y="365631"/>
                      </a:cubicBezTo>
                      <a:lnTo>
                        <a:pt x="320461" y="364946"/>
                      </a:lnTo>
                      <a:cubicBezTo>
                        <a:pt x="290172" y="386967"/>
                        <a:pt x="253806" y="400283"/>
                        <a:pt x="216696" y="402931"/>
                      </a:cubicBezTo>
                      <a:cubicBezTo>
                        <a:pt x="101615" y="412228"/>
                        <a:pt x="-1274" y="317368"/>
                        <a:pt x="12" y="201687"/>
                      </a:cubicBezTo>
                      <a:lnTo>
                        <a:pt x="12" y="201687"/>
                      </a:lnTo>
                      <a:close/>
                      <a:moveTo>
                        <a:pt x="12" y="201687"/>
                      </a:moveTo>
                      <a:cubicBezTo>
                        <a:pt x="1260" y="363774"/>
                        <a:pt x="186026" y="456433"/>
                        <a:pt x="315585" y="358402"/>
                      </a:cubicBezTo>
                      <a:lnTo>
                        <a:pt x="317090" y="357249"/>
                      </a:lnTo>
                      <a:lnTo>
                        <a:pt x="319033" y="357716"/>
                      </a:lnTo>
                      <a:cubicBezTo>
                        <a:pt x="351684" y="365603"/>
                        <a:pt x="384336" y="373480"/>
                        <a:pt x="416893" y="381719"/>
                      </a:cubicBezTo>
                      <a:lnTo>
                        <a:pt x="411063" y="388644"/>
                      </a:lnTo>
                      <a:lnTo>
                        <a:pt x="369982" y="297937"/>
                      </a:lnTo>
                      <a:cubicBezTo>
                        <a:pt x="369982" y="297937"/>
                        <a:pt x="368877" y="295499"/>
                        <a:pt x="368877" y="295499"/>
                      </a:cubicBezTo>
                      <a:cubicBezTo>
                        <a:pt x="430370" y="185542"/>
                        <a:pt x="369096" y="42801"/>
                        <a:pt x="246976" y="11616"/>
                      </a:cubicBezTo>
                      <a:cubicBezTo>
                        <a:pt x="124027" y="-22465"/>
                        <a:pt x="-426" y="74433"/>
                        <a:pt x="12" y="201687"/>
                      </a:cubicBezTo>
                      <a:lnTo>
                        <a:pt x="12" y="201687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01" name="Freeform: Shape 2700">
                  <a:extLst>
                    <a:ext uri="{FF2B5EF4-FFF2-40B4-BE49-F238E27FC236}">
                      <a16:creationId xmlns:a16="http://schemas.microsoft.com/office/drawing/2014/main" id="{B48A864E-34B7-A9DD-B318-BDA877425CDE}"/>
                    </a:ext>
                  </a:extLst>
                </p:cNvPr>
                <p:cNvSpPr/>
                <p:nvPr/>
              </p:nvSpPr>
              <p:spPr>
                <a:xfrm>
                  <a:off x="1504500" y="657329"/>
                  <a:ext cx="428238" cy="407279"/>
                </a:xfrm>
                <a:custGeom>
                  <a:avLst/>
                  <a:gdLst>
                    <a:gd name="connsiteX0" fmla="*/ 64810 w 428238"/>
                    <a:gd name="connsiteY0" fmla="*/ 351911 h 407279"/>
                    <a:gd name="connsiteX1" fmla="*/ 12 w 428238"/>
                    <a:gd name="connsiteY1" fmla="*/ 203502 h 407279"/>
                    <a:gd name="connsiteX2" fmla="*/ 2669 w 428238"/>
                    <a:gd name="connsiteY2" fmla="*/ 170603 h 407279"/>
                    <a:gd name="connsiteX3" fmla="*/ 116721 w 428238"/>
                    <a:gd name="connsiteY3" fmla="*/ 19927 h 407279"/>
                    <a:gd name="connsiteX4" fmla="*/ 333434 w 428238"/>
                    <a:gd name="connsiteY4" fmla="*/ 46387 h 407279"/>
                    <a:gd name="connsiteX5" fmla="*/ 385174 w 428238"/>
                    <a:gd name="connsiteY5" fmla="*/ 297876 h 407279"/>
                    <a:gd name="connsiteX6" fmla="*/ 428075 w 428238"/>
                    <a:gd name="connsiteY6" fmla="*/ 395097 h 407279"/>
                    <a:gd name="connsiteX7" fmla="*/ 427779 w 428238"/>
                    <a:gd name="connsiteY7" fmla="*/ 397097 h 407279"/>
                    <a:gd name="connsiteX8" fmla="*/ 425855 w 428238"/>
                    <a:gd name="connsiteY8" fmla="*/ 397717 h 407279"/>
                    <a:gd name="connsiteX9" fmla="*/ 321099 w 428238"/>
                    <a:gd name="connsiteY9" fmla="*/ 370008 h 407279"/>
                    <a:gd name="connsiteX10" fmla="*/ 218744 w 428238"/>
                    <a:gd name="connsiteY10" fmla="*/ 406651 h 407279"/>
                    <a:gd name="connsiteX11" fmla="*/ 203208 w 428238"/>
                    <a:gd name="connsiteY11" fmla="*/ 407280 h 407279"/>
                    <a:gd name="connsiteX12" fmla="*/ 64810 w 428238"/>
                    <a:gd name="connsiteY12" fmla="*/ 351911 h 407279"/>
                    <a:gd name="connsiteX13" fmla="*/ 317013 w 428238"/>
                    <a:gd name="connsiteY13" fmla="*/ 367370 h 407279"/>
                    <a:gd name="connsiteX14" fmla="*/ 318556 w 428238"/>
                    <a:gd name="connsiteY14" fmla="*/ 365570 h 407279"/>
                    <a:gd name="connsiteX15" fmla="*/ 322004 w 428238"/>
                    <a:gd name="connsiteY15" fmla="*/ 364893 h 407279"/>
                    <a:gd name="connsiteX16" fmla="*/ 324119 w 428238"/>
                    <a:gd name="connsiteY16" fmla="*/ 366008 h 407279"/>
                    <a:gd name="connsiteX17" fmla="*/ 324271 w 428238"/>
                    <a:gd name="connsiteY17" fmla="*/ 366913 h 407279"/>
                    <a:gd name="connsiteX18" fmla="*/ 410596 w 428238"/>
                    <a:gd name="connsiteY18" fmla="*/ 389849 h 407279"/>
                    <a:gd name="connsiteX19" fmla="*/ 407320 w 428238"/>
                    <a:gd name="connsiteY19" fmla="*/ 382629 h 407279"/>
                    <a:gd name="connsiteX20" fmla="*/ 322766 w 428238"/>
                    <a:gd name="connsiteY20" fmla="*/ 361941 h 407279"/>
                    <a:gd name="connsiteX21" fmla="*/ 319442 w 428238"/>
                    <a:gd name="connsiteY21" fmla="*/ 361141 h 407279"/>
                    <a:gd name="connsiteX22" fmla="*/ 318642 w 428238"/>
                    <a:gd name="connsiteY22" fmla="*/ 361741 h 407279"/>
                    <a:gd name="connsiteX23" fmla="*/ 150383 w 428238"/>
                    <a:gd name="connsiteY23" fmla="*/ 396069 h 407279"/>
                    <a:gd name="connsiteX24" fmla="*/ 218467 w 428238"/>
                    <a:gd name="connsiteY24" fmla="*/ 402851 h 407279"/>
                    <a:gd name="connsiteX25" fmla="*/ 317146 w 428238"/>
                    <a:gd name="connsiteY25" fmla="*/ 368132 h 407279"/>
                    <a:gd name="connsiteX26" fmla="*/ 317013 w 428238"/>
                    <a:gd name="connsiteY26" fmla="*/ 367370 h 407279"/>
                    <a:gd name="connsiteX27" fmla="*/ 319442 w 428238"/>
                    <a:gd name="connsiteY27" fmla="*/ 357207 h 407279"/>
                    <a:gd name="connsiteX28" fmla="*/ 323652 w 428238"/>
                    <a:gd name="connsiteY28" fmla="*/ 358226 h 407279"/>
                    <a:gd name="connsiteX29" fmla="*/ 405300 w 428238"/>
                    <a:gd name="connsiteY29" fmla="*/ 378181 h 407279"/>
                    <a:gd name="connsiteX30" fmla="*/ 369039 w 428238"/>
                    <a:gd name="connsiteY30" fmla="*/ 298114 h 407279"/>
                    <a:gd name="connsiteX31" fmla="*/ 369115 w 428238"/>
                    <a:gd name="connsiteY31" fmla="*/ 296390 h 407279"/>
                    <a:gd name="connsiteX32" fmla="*/ 376944 w 428238"/>
                    <a:gd name="connsiteY32" fmla="*/ 126616 h 407279"/>
                    <a:gd name="connsiteX33" fmla="*/ 248376 w 428238"/>
                    <a:gd name="connsiteY33" fmla="*/ 15278 h 407279"/>
                    <a:gd name="connsiteX34" fmla="*/ 81260 w 428238"/>
                    <a:gd name="connsiteY34" fmla="*/ 48749 h 407279"/>
                    <a:gd name="connsiteX35" fmla="*/ 6450 w 428238"/>
                    <a:gd name="connsiteY35" fmla="*/ 171193 h 407279"/>
                    <a:gd name="connsiteX36" fmla="*/ 3831 w 428238"/>
                    <a:gd name="connsiteY36" fmla="*/ 203492 h 407279"/>
                    <a:gd name="connsiteX37" fmla="*/ 113273 w 428238"/>
                    <a:gd name="connsiteY37" fmla="*/ 378124 h 407279"/>
                    <a:gd name="connsiteX38" fmla="*/ 316327 w 428238"/>
                    <a:gd name="connsiteY38" fmla="*/ 358712 h 407279"/>
                    <a:gd name="connsiteX39" fmla="*/ 317832 w 428238"/>
                    <a:gd name="connsiteY39" fmla="*/ 357559 h 407279"/>
                    <a:gd name="connsiteX40" fmla="*/ 318994 w 428238"/>
                    <a:gd name="connsiteY40" fmla="*/ 357159 h 407279"/>
                    <a:gd name="connsiteX41" fmla="*/ 319442 w 428238"/>
                    <a:gd name="connsiteY41" fmla="*/ 357207 h 407279"/>
                    <a:gd name="connsiteX42" fmla="*/ 415025 w 428238"/>
                    <a:gd name="connsiteY42" fmla="*/ 390992 h 407279"/>
                    <a:gd name="connsiteX43" fmla="*/ 423007 w 428238"/>
                    <a:gd name="connsiteY43" fmla="*/ 393040 h 407279"/>
                    <a:gd name="connsiteX44" fmla="*/ 419664 w 428238"/>
                    <a:gd name="connsiteY44" fmla="*/ 385477 h 407279"/>
                    <a:gd name="connsiteX45" fmla="*/ 415025 w 428238"/>
                    <a:gd name="connsiteY45" fmla="*/ 390992 h 407279"/>
                    <a:gd name="connsiteX46" fmla="*/ 412044 w 428238"/>
                    <a:gd name="connsiteY46" fmla="*/ 383801 h 407279"/>
                    <a:gd name="connsiteX47" fmla="*/ 413463 w 428238"/>
                    <a:gd name="connsiteY47" fmla="*/ 386915 h 407279"/>
                    <a:gd name="connsiteX48" fmla="*/ 415378 w 428238"/>
                    <a:gd name="connsiteY48" fmla="*/ 384639 h 407279"/>
                    <a:gd name="connsiteX49" fmla="*/ 412044 w 428238"/>
                    <a:gd name="connsiteY49" fmla="*/ 383801 h 407279"/>
                    <a:gd name="connsiteX50" fmla="*/ 381240 w 428238"/>
                    <a:gd name="connsiteY50" fmla="*/ 301962 h 407279"/>
                    <a:gd name="connsiteX51" fmla="*/ 379850 w 428238"/>
                    <a:gd name="connsiteY51" fmla="*/ 300057 h 407279"/>
                    <a:gd name="connsiteX52" fmla="*/ 380030 w 428238"/>
                    <a:gd name="connsiteY52" fmla="*/ 295190 h 407279"/>
                    <a:gd name="connsiteX53" fmla="*/ 381583 w 428238"/>
                    <a:gd name="connsiteY53" fmla="*/ 293389 h 407279"/>
                    <a:gd name="connsiteX54" fmla="*/ 383069 w 428238"/>
                    <a:gd name="connsiteY54" fmla="*/ 293723 h 407279"/>
                    <a:gd name="connsiteX55" fmla="*/ 331043 w 428238"/>
                    <a:gd name="connsiteY55" fmla="*/ 49359 h 407279"/>
                    <a:gd name="connsiteX56" fmla="*/ 174862 w 428238"/>
                    <a:gd name="connsiteY56" fmla="*/ 6077 h 407279"/>
                    <a:gd name="connsiteX57" fmla="*/ 249347 w 428238"/>
                    <a:gd name="connsiteY57" fmla="*/ 11611 h 407279"/>
                    <a:gd name="connsiteX58" fmla="*/ 380450 w 428238"/>
                    <a:gd name="connsiteY58" fmla="*/ 125130 h 407279"/>
                    <a:gd name="connsiteX59" fmla="*/ 372915 w 428238"/>
                    <a:gd name="connsiteY59" fmla="*/ 297428 h 407279"/>
                    <a:gd name="connsiteX60" fmla="*/ 410025 w 428238"/>
                    <a:gd name="connsiteY60" fmla="*/ 379371 h 407279"/>
                    <a:gd name="connsiteX61" fmla="*/ 417835 w 428238"/>
                    <a:gd name="connsiteY61" fmla="*/ 381334 h 407279"/>
                    <a:gd name="connsiteX62" fmla="*/ 382726 w 428238"/>
                    <a:gd name="connsiteY62" fmla="*/ 301781 h 407279"/>
                    <a:gd name="connsiteX63" fmla="*/ 381240 w 428238"/>
                    <a:gd name="connsiteY63" fmla="*/ 301962 h 40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428238" h="407279">
                      <a:moveTo>
                        <a:pt x="64810" y="351911"/>
                      </a:moveTo>
                      <a:cubicBezTo>
                        <a:pt x="23014" y="312925"/>
                        <a:pt x="-598" y="258823"/>
                        <a:pt x="12" y="203502"/>
                      </a:cubicBezTo>
                      <a:cubicBezTo>
                        <a:pt x="-27" y="192367"/>
                        <a:pt x="878" y="181375"/>
                        <a:pt x="2669" y="170603"/>
                      </a:cubicBezTo>
                      <a:cubicBezTo>
                        <a:pt x="13280" y="105147"/>
                        <a:pt x="54990" y="49111"/>
                        <a:pt x="116721" y="19927"/>
                      </a:cubicBezTo>
                      <a:cubicBezTo>
                        <a:pt x="188826" y="-14144"/>
                        <a:pt x="271855" y="-4010"/>
                        <a:pt x="333434" y="46387"/>
                      </a:cubicBezTo>
                      <a:cubicBezTo>
                        <a:pt x="407253" y="105585"/>
                        <a:pt x="429608" y="215370"/>
                        <a:pt x="385174" y="297876"/>
                      </a:cubicBezTo>
                      <a:lnTo>
                        <a:pt x="428075" y="395097"/>
                      </a:lnTo>
                      <a:cubicBezTo>
                        <a:pt x="428370" y="395764"/>
                        <a:pt x="428265" y="396545"/>
                        <a:pt x="427779" y="397097"/>
                      </a:cubicBezTo>
                      <a:cubicBezTo>
                        <a:pt x="427313" y="397669"/>
                        <a:pt x="426570" y="397888"/>
                        <a:pt x="425855" y="397717"/>
                      </a:cubicBezTo>
                      <a:cubicBezTo>
                        <a:pt x="390946" y="388792"/>
                        <a:pt x="356351" y="379524"/>
                        <a:pt x="321099" y="370008"/>
                      </a:cubicBezTo>
                      <a:cubicBezTo>
                        <a:pt x="290819" y="391382"/>
                        <a:pt x="255482" y="404032"/>
                        <a:pt x="218744" y="406651"/>
                      </a:cubicBezTo>
                      <a:cubicBezTo>
                        <a:pt x="213562" y="407070"/>
                        <a:pt x="208380" y="407280"/>
                        <a:pt x="203208" y="407280"/>
                      </a:cubicBezTo>
                      <a:cubicBezTo>
                        <a:pt x="152735" y="407280"/>
                        <a:pt x="103005" y="387544"/>
                        <a:pt x="64810" y="351911"/>
                      </a:cubicBezTo>
                      <a:close/>
                      <a:moveTo>
                        <a:pt x="317013" y="367370"/>
                      </a:moveTo>
                      <a:cubicBezTo>
                        <a:pt x="317042" y="366484"/>
                        <a:pt x="317680" y="365741"/>
                        <a:pt x="318556" y="365570"/>
                      </a:cubicBezTo>
                      <a:lnTo>
                        <a:pt x="322004" y="364893"/>
                      </a:lnTo>
                      <a:cubicBezTo>
                        <a:pt x="322880" y="364722"/>
                        <a:pt x="323757" y="365179"/>
                        <a:pt x="324119" y="366008"/>
                      </a:cubicBezTo>
                      <a:cubicBezTo>
                        <a:pt x="324243" y="366303"/>
                        <a:pt x="324290" y="366608"/>
                        <a:pt x="324271" y="366913"/>
                      </a:cubicBezTo>
                      <a:cubicBezTo>
                        <a:pt x="353303" y="374742"/>
                        <a:pt x="381897" y="382410"/>
                        <a:pt x="410596" y="389849"/>
                      </a:cubicBezTo>
                      <a:lnTo>
                        <a:pt x="407320" y="382629"/>
                      </a:lnTo>
                      <a:cubicBezTo>
                        <a:pt x="379087" y="375552"/>
                        <a:pt x="350503" y="368646"/>
                        <a:pt x="322766" y="361941"/>
                      </a:cubicBezTo>
                      <a:lnTo>
                        <a:pt x="319442" y="361141"/>
                      </a:lnTo>
                      <a:lnTo>
                        <a:pt x="318642" y="361741"/>
                      </a:lnTo>
                      <a:cubicBezTo>
                        <a:pt x="268883" y="399393"/>
                        <a:pt x="208247" y="411290"/>
                        <a:pt x="150383" y="396069"/>
                      </a:cubicBezTo>
                      <a:cubicBezTo>
                        <a:pt x="172443" y="402327"/>
                        <a:pt x="195503" y="404718"/>
                        <a:pt x="218467" y="402851"/>
                      </a:cubicBezTo>
                      <a:cubicBezTo>
                        <a:pt x="253824" y="400326"/>
                        <a:pt x="287828" y="388344"/>
                        <a:pt x="317146" y="368132"/>
                      </a:cubicBezTo>
                      <a:cubicBezTo>
                        <a:pt x="317051" y="367884"/>
                        <a:pt x="317004" y="367637"/>
                        <a:pt x="317013" y="367370"/>
                      </a:cubicBezTo>
                      <a:close/>
                      <a:moveTo>
                        <a:pt x="319442" y="357207"/>
                      </a:moveTo>
                      <a:lnTo>
                        <a:pt x="323652" y="358226"/>
                      </a:lnTo>
                      <a:cubicBezTo>
                        <a:pt x="350446" y="364693"/>
                        <a:pt x="378011" y="371351"/>
                        <a:pt x="405300" y="378181"/>
                      </a:cubicBezTo>
                      <a:lnTo>
                        <a:pt x="369039" y="298114"/>
                      </a:lnTo>
                      <a:cubicBezTo>
                        <a:pt x="368781" y="297561"/>
                        <a:pt x="368820" y="296923"/>
                        <a:pt x="369115" y="296390"/>
                      </a:cubicBezTo>
                      <a:cubicBezTo>
                        <a:pt x="398128" y="244507"/>
                        <a:pt x="400976" y="182633"/>
                        <a:pt x="376944" y="126616"/>
                      </a:cubicBezTo>
                      <a:cubicBezTo>
                        <a:pt x="352894" y="70581"/>
                        <a:pt x="306040" y="30004"/>
                        <a:pt x="248376" y="15278"/>
                      </a:cubicBezTo>
                      <a:cubicBezTo>
                        <a:pt x="190902" y="-647"/>
                        <a:pt x="129990" y="11545"/>
                        <a:pt x="81260" y="48749"/>
                      </a:cubicBezTo>
                      <a:cubicBezTo>
                        <a:pt x="40759" y="79658"/>
                        <a:pt x="14499" y="123130"/>
                        <a:pt x="6450" y="171193"/>
                      </a:cubicBezTo>
                      <a:cubicBezTo>
                        <a:pt x="4745" y="181728"/>
                        <a:pt x="3850" y="192529"/>
                        <a:pt x="3831" y="203492"/>
                      </a:cubicBezTo>
                      <a:cubicBezTo>
                        <a:pt x="4412" y="278235"/>
                        <a:pt x="46351" y="345148"/>
                        <a:pt x="113273" y="378124"/>
                      </a:cubicBezTo>
                      <a:cubicBezTo>
                        <a:pt x="180558" y="411261"/>
                        <a:pt x="256472" y="404003"/>
                        <a:pt x="316327" y="358712"/>
                      </a:cubicBezTo>
                      <a:lnTo>
                        <a:pt x="317832" y="357559"/>
                      </a:lnTo>
                      <a:cubicBezTo>
                        <a:pt x="318166" y="357302"/>
                        <a:pt x="318575" y="357159"/>
                        <a:pt x="318994" y="357159"/>
                      </a:cubicBezTo>
                      <a:cubicBezTo>
                        <a:pt x="319147" y="357150"/>
                        <a:pt x="319290" y="357169"/>
                        <a:pt x="319442" y="357207"/>
                      </a:cubicBezTo>
                      <a:close/>
                      <a:moveTo>
                        <a:pt x="415025" y="390992"/>
                      </a:moveTo>
                      <a:cubicBezTo>
                        <a:pt x="417683" y="391678"/>
                        <a:pt x="420350" y="392364"/>
                        <a:pt x="423007" y="393040"/>
                      </a:cubicBezTo>
                      <a:lnTo>
                        <a:pt x="419664" y="385477"/>
                      </a:lnTo>
                      <a:lnTo>
                        <a:pt x="415025" y="390992"/>
                      </a:lnTo>
                      <a:close/>
                      <a:moveTo>
                        <a:pt x="412044" y="383801"/>
                      </a:moveTo>
                      <a:lnTo>
                        <a:pt x="413463" y="386915"/>
                      </a:lnTo>
                      <a:lnTo>
                        <a:pt x="415378" y="384639"/>
                      </a:lnTo>
                      <a:cubicBezTo>
                        <a:pt x="414263" y="384363"/>
                        <a:pt x="413149" y="384086"/>
                        <a:pt x="412044" y="383801"/>
                      </a:cubicBezTo>
                      <a:close/>
                      <a:moveTo>
                        <a:pt x="381240" y="301962"/>
                      </a:moveTo>
                      <a:cubicBezTo>
                        <a:pt x="380392" y="301724"/>
                        <a:pt x="379821" y="300943"/>
                        <a:pt x="379850" y="300057"/>
                      </a:cubicBezTo>
                      <a:lnTo>
                        <a:pt x="380030" y="295190"/>
                      </a:lnTo>
                      <a:cubicBezTo>
                        <a:pt x="380069" y="294294"/>
                        <a:pt x="380707" y="293551"/>
                        <a:pt x="381583" y="293389"/>
                      </a:cubicBezTo>
                      <a:cubicBezTo>
                        <a:pt x="382116" y="293256"/>
                        <a:pt x="382659" y="293418"/>
                        <a:pt x="383069" y="293723"/>
                      </a:cubicBezTo>
                      <a:cubicBezTo>
                        <a:pt x="424969" y="213074"/>
                        <a:pt x="402776" y="106880"/>
                        <a:pt x="331043" y="49359"/>
                      </a:cubicBezTo>
                      <a:cubicBezTo>
                        <a:pt x="286247" y="12688"/>
                        <a:pt x="229888" y="-2286"/>
                        <a:pt x="174862" y="6077"/>
                      </a:cubicBezTo>
                      <a:cubicBezTo>
                        <a:pt x="199532" y="3010"/>
                        <a:pt x="224763" y="4782"/>
                        <a:pt x="249347" y="11611"/>
                      </a:cubicBezTo>
                      <a:cubicBezTo>
                        <a:pt x="308145" y="26623"/>
                        <a:pt x="355932" y="67999"/>
                        <a:pt x="380450" y="125130"/>
                      </a:cubicBezTo>
                      <a:cubicBezTo>
                        <a:pt x="404834" y="181937"/>
                        <a:pt x="402071" y="244678"/>
                        <a:pt x="372915" y="297428"/>
                      </a:cubicBezTo>
                      <a:lnTo>
                        <a:pt x="410025" y="379371"/>
                      </a:lnTo>
                      <a:cubicBezTo>
                        <a:pt x="412635" y="380019"/>
                        <a:pt x="415235" y="380676"/>
                        <a:pt x="417835" y="381334"/>
                      </a:cubicBezTo>
                      <a:lnTo>
                        <a:pt x="382726" y="301781"/>
                      </a:lnTo>
                      <a:cubicBezTo>
                        <a:pt x="382297" y="302029"/>
                        <a:pt x="381774" y="302105"/>
                        <a:pt x="381240" y="30196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02" name="Freeform: Shape 2701">
                <a:extLst>
                  <a:ext uri="{FF2B5EF4-FFF2-40B4-BE49-F238E27FC236}">
                    <a16:creationId xmlns:a16="http://schemas.microsoft.com/office/drawing/2014/main" id="{7BE6C3F9-3BD9-A6D7-EA54-1010C4E659B0}"/>
                  </a:ext>
                </a:extLst>
              </p:cNvPr>
              <p:cNvSpPr/>
              <p:nvPr/>
            </p:nvSpPr>
            <p:spPr>
              <a:xfrm>
                <a:off x="1596194" y="772909"/>
                <a:ext cx="219123" cy="209184"/>
              </a:xfrm>
              <a:custGeom>
                <a:avLst/>
                <a:gdLst>
                  <a:gd name="connsiteX0" fmla="*/ 207507 w 219123"/>
                  <a:gd name="connsiteY0" fmla="*/ 116001 h 209184"/>
                  <a:gd name="connsiteX1" fmla="*/ 109533 w 219123"/>
                  <a:gd name="connsiteY1" fmla="*/ 209184 h 209184"/>
                  <a:gd name="connsiteX2" fmla="*/ 11616 w 219123"/>
                  <a:gd name="connsiteY2" fmla="*/ 116001 h 209184"/>
                  <a:gd name="connsiteX3" fmla="*/ 40877 w 219123"/>
                  <a:gd name="connsiteY3" fmla="*/ 2997 h 209184"/>
                  <a:gd name="connsiteX4" fmla="*/ 109533 w 219123"/>
                  <a:gd name="connsiteY4" fmla="*/ 43687 h 209184"/>
                  <a:gd name="connsiteX5" fmla="*/ 178247 w 219123"/>
                  <a:gd name="connsiteY5" fmla="*/ 2997 h 209184"/>
                  <a:gd name="connsiteX6" fmla="*/ 207507 w 219123"/>
                  <a:gd name="connsiteY6" fmla="*/ 116001 h 20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123" h="209184">
                    <a:moveTo>
                      <a:pt x="207507" y="116001"/>
                    </a:moveTo>
                    <a:cubicBezTo>
                      <a:pt x="178513" y="174475"/>
                      <a:pt x="109533" y="209184"/>
                      <a:pt x="109533" y="209184"/>
                    </a:cubicBezTo>
                    <a:cubicBezTo>
                      <a:pt x="109533" y="209184"/>
                      <a:pt x="40553" y="174485"/>
                      <a:pt x="11616" y="116001"/>
                    </a:cubicBezTo>
                    <a:cubicBezTo>
                      <a:pt x="-12530" y="67224"/>
                      <a:pt x="2767" y="14503"/>
                      <a:pt x="40877" y="2997"/>
                    </a:cubicBezTo>
                    <a:cubicBezTo>
                      <a:pt x="95512" y="-13529"/>
                      <a:pt x="109533" y="43687"/>
                      <a:pt x="109533" y="43687"/>
                    </a:cubicBezTo>
                    <a:cubicBezTo>
                      <a:pt x="109533" y="43687"/>
                      <a:pt x="123554" y="-13520"/>
                      <a:pt x="178247" y="2997"/>
                    </a:cubicBezTo>
                    <a:cubicBezTo>
                      <a:pt x="216356" y="14503"/>
                      <a:pt x="231653" y="67224"/>
                      <a:pt x="207507" y="116001"/>
                    </a:cubicBezTo>
                    <a:close/>
                  </a:path>
                </a:pathLst>
              </a:custGeom>
              <a:solidFill>
                <a:srgbClr val="3963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3" name="Google Shape;1926;p79">
            <a:extLst>
              <a:ext uri="{FF2B5EF4-FFF2-40B4-BE49-F238E27FC236}">
                <a16:creationId xmlns:a16="http://schemas.microsoft.com/office/drawing/2014/main" id="{220EC867-1CA5-40E9-268F-C76D83416409}"/>
              </a:ext>
            </a:extLst>
          </p:cNvPr>
          <p:cNvSpPr txBox="1">
            <a:spLocks/>
          </p:cNvSpPr>
          <p:nvPr/>
        </p:nvSpPr>
        <p:spPr>
          <a:xfrm>
            <a:off x="668575" y="3853150"/>
            <a:ext cx="7464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n-US" dirty="0"/>
              <a:t>Do you have any questions?</a:t>
            </a:r>
          </a:p>
          <a:p>
            <a:pPr marL="0" indent="0" algn="ctr">
              <a:spcBef>
                <a:spcPts val="1300"/>
              </a:spcBef>
              <a:buFont typeface="Nunito"/>
              <a:buNone/>
            </a:pPr>
            <a:r>
              <a:rPr lang="en-US" dirty="0">
                <a:uFill>
                  <a:noFill/>
                </a:uFill>
              </a:rPr>
              <a:t>Rafiat Ajibode | ajiboderafiat@yahoo.com | Teesside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611527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6" name="Google Shape;1396;p61"/>
          <p:cNvSpPr txBox="1">
            <a:spLocks noGrp="1"/>
          </p:cNvSpPr>
          <p:nvPr>
            <p:ph type="title" idx="2"/>
          </p:nvPr>
        </p:nvSpPr>
        <p:spPr>
          <a:xfrm>
            <a:off x="3943350" y="1959225"/>
            <a:ext cx="3950375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1983" name="Graphic 1982">
            <a:extLst>
              <a:ext uri="{FF2B5EF4-FFF2-40B4-BE49-F238E27FC236}">
                <a16:creationId xmlns:a16="http://schemas.microsoft.com/office/drawing/2014/main" id="{D6594088-4398-23AF-F40A-D1A47869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33425"/>
            <a:ext cx="39433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Customer Segmentation</a:t>
            </a:r>
            <a:endParaRPr dirty="0"/>
          </a:p>
        </p:txBody>
      </p:sp>
      <p:sp>
        <p:nvSpPr>
          <p:cNvPr id="659" name="Google Shape;659;p51"/>
          <p:cNvSpPr txBox="1">
            <a:spLocks noGrp="1"/>
          </p:cNvSpPr>
          <p:nvPr>
            <p:ph type="subTitle" idx="4294967295"/>
          </p:nvPr>
        </p:nvSpPr>
        <p:spPr>
          <a:xfrm>
            <a:off x="847725" y="1314450"/>
            <a:ext cx="7247190" cy="277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/>
            <a:r>
              <a:rPr lang="en-US" sz="2000" dirty="0"/>
              <a:t>A strategic approach that involves dividing a customer base into distinct groups based on shared characteristics.</a:t>
            </a:r>
          </a:p>
          <a:p>
            <a:pPr marL="381000" indent="-342900"/>
            <a:endParaRPr lang="en-US" sz="2000" dirty="0"/>
          </a:p>
          <a:p>
            <a:pPr marL="381000" indent="-342900"/>
            <a:r>
              <a:rPr lang="en-US" sz="2000" dirty="0"/>
              <a:t>It significantly contributing to the success of businesses because of its benefits.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396336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Advantages of Segmentation</a:t>
            </a:r>
            <a:endParaRPr sz="2600" b="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DC2FBA-8ADD-CA21-7399-A563293232C5}"/>
              </a:ext>
            </a:extLst>
          </p:cNvPr>
          <p:cNvGrpSpPr/>
          <p:nvPr/>
        </p:nvGrpSpPr>
        <p:grpSpPr>
          <a:xfrm>
            <a:off x="-285225" y="1798026"/>
            <a:ext cx="9305447" cy="3061365"/>
            <a:chOff x="-285225" y="1798026"/>
            <a:chExt cx="9305447" cy="3061365"/>
          </a:xfrm>
        </p:grpSpPr>
        <p:sp>
          <p:nvSpPr>
            <p:cNvPr id="2001" name="Google Shape;2001;p44"/>
            <p:cNvSpPr/>
            <p:nvPr/>
          </p:nvSpPr>
          <p:spPr>
            <a:xfrm rot="10800000" flipH="1">
              <a:off x="2002894" y="3442303"/>
              <a:ext cx="2860500" cy="465000"/>
            </a:xfrm>
            <a:prstGeom prst="homePlate">
              <a:avLst>
                <a:gd name="adj" fmla="val 50000"/>
              </a:avLst>
            </a:pr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4"/>
            <p:cNvSpPr/>
            <p:nvPr/>
          </p:nvSpPr>
          <p:spPr>
            <a:xfrm rot="10800000" flipH="1">
              <a:off x="2053694" y="2651023"/>
              <a:ext cx="2860500" cy="4650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4"/>
            <p:cNvSpPr/>
            <p:nvPr/>
          </p:nvSpPr>
          <p:spPr>
            <a:xfrm rot="10800000" flipH="1">
              <a:off x="2018769" y="1859743"/>
              <a:ext cx="2860500" cy="465000"/>
            </a:xfrm>
            <a:prstGeom prst="homePlate">
              <a:avLst>
                <a:gd name="adj" fmla="val 50000"/>
              </a:avLst>
            </a:prstGeom>
            <a:solidFill>
              <a:srgbClr val="396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-285225" y="3487478"/>
              <a:ext cx="1389227" cy="1371913"/>
            </a:xfrm>
            <a:custGeom>
              <a:avLst/>
              <a:gdLst/>
              <a:ahLst/>
              <a:cxnLst/>
              <a:rect l="l" t="t" r="r" b="b"/>
              <a:pathLst>
                <a:path w="12942" h="12781" extrusionOk="0">
                  <a:moveTo>
                    <a:pt x="10620" y="0"/>
                  </a:moveTo>
                  <a:lnTo>
                    <a:pt x="642" y="9978"/>
                  </a:lnTo>
                  <a:cubicBezTo>
                    <a:pt x="1" y="10619"/>
                    <a:pt x="1" y="11659"/>
                    <a:pt x="642" y="12299"/>
                  </a:cubicBezTo>
                  <a:cubicBezTo>
                    <a:pt x="962" y="12620"/>
                    <a:pt x="1382" y="12780"/>
                    <a:pt x="1802" y="12780"/>
                  </a:cubicBezTo>
                  <a:cubicBezTo>
                    <a:pt x="2222" y="12780"/>
                    <a:pt x="2643" y="12620"/>
                    <a:pt x="2963" y="12299"/>
                  </a:cubicBezTo>
                  <a:lnTo>
                    <a:pt x="12941" y="2321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609693" y="1798026"/>
              <a:ext cx="2171109" cy="2170952"/>
            </a:xfrm>
            <a:custGeom>
              <a:avLst/>
              <a:gdLst/>
              <a:ahLst/>
              <a:cxnLst/>
              <a:rect l="l" t="t" r="r" b="b"/>
              <a:pathLst>
                <a:path w="20226" h="20225" extrusionOk="0">
                  <a:moveTo>
                    <a:pt x="10110" y="2309"/>
                  </a:moveTo>
                  <a:cubicBezTo>
                    <a:pt x="14419" y="2309"/>
                    <a:pt x="17917" y="5800"/>
                    <a:pt x="17917" y="10109"/>
                  </a:cubicBezTo>
                  <a:cubicBezTo>
                    <a:pt x="17917" y="14418"/>
                    <a:pt x="14419" y="17917"/>
                    <a:pt x="10110" y="17917"/>
                  </a:cubicBezTo>
                  <a:cubicBezTo>
                    <a:pt x="5807" y="17917"/>
                    <a:pt x="2309" y="14418"/>
                    <a:pt x="2309" y="10109"/>
                  </a:cubicBezTo>
                  <a:cubicBezTo>
                    <a:pt x="2309" y="5800"/>
                    <a:pt x="5807" y="2309"/>
                    <a:pt x="10110" y="2309"/>
                  </a:cubicBezTo>
                  <a:close/>
                  <a:moveTo>
                    <a:pt x="10110" y="0"/>
                  </a:moveTo>
                  <a:cubicBezTo>
                    <a:pt x="4526" y="0"/>
                    <a:pt x="1" y="4525"/>
                    <a:pt x="1" y="10109"/>
                  </a:cubicBezTo>
                  <a:cubicBezTo>
                    <a:pt x="1" y="15693"/>
                    <a:pt x="4526" y="20225"/>
                    <a:pt x="10110" y="20225"/>
                  </a:cubicBezTo>
                  <a:cubicBezTo>
                    <a:pt x="15700" y="20225"/>
                    <a:pt x="20225" y="15693"/>
                    <a:pt x="20225" y="10109"/>
                  </a:cubicBezTo>
                  <a:cubicBezTo>
                    <a:pt x="20225" y="4525"/>
                    <a:pt x="15700" y="0"/>
                    <a:pt x="10110" y="0"/>
                  </a:cubicBez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857440" y="2045771"/>
              <a:ext cx="1675509" cy="1675470"/>
            </a:xfrm>
            <a:custGeom>
              <a:avLst/>
              <a:gdLst/>
              <a:ahLst/>
              <a:cxnLst/>
              <a:rect l="l" t="t" r="r" b="b"/>
              <a:pathLst>
                <a:path w="15609" h="15609" extrusionOk="0">
                  <a:moveTo>
                    <a:pt x="7802" y="1"/>
                  </a:moveTo>
                  <a:cubicBezTo>
                    <a:pt x="3493" y="1"/>
                    <a:pt x="1" y="3492"/>
                    <a:pt x="1" y="7801"/>
                  </a:cubicBezTo>
                  <a:cubicBezTo>
                    <a:pt x="1" y="12110"/>
                    <a:pt x="3493" y="15609"/>
                    <a:pt x="7802" y="15609"/>
                  </a:cubicBezTo>
                  <a:cubicBezTo>
                    <a:pt x="12111" y="15609"/>
                    <a:pt x="15609" y="12110"/>
                    <a:pt x="15609" y="7801"/>
                  </a:cubicBezTo>
                  <a:cubicBezTo>
                    <a:pt x="15609" y="3492"/>
                    <a:pt x="12111" y="1"/>
                    <a:pt x="7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08" name="Google Shape;2008;p44"/>
            <p:cNvGrpSpPr/>
            <p:nvPr/>
          </p:nvGrpSpPr>
          <p:grpSpPr>
            <a:xfrm>
              <a:off x="1273303" y="2461603"/>
              <a:ext cx="843978" cy="843978"/>
              <a:chOff x="6071000" y="4045475"/>
              <a:chExt cx="644750" cy="644750"/>
            </a:xfrm>
          </p:grpSpPr>
          <p:sp>
            <p:nvSpPr>
              <p:cNvPr id="2009" name="Google Shape;2009;p44"/>
              <p:cNvSpPr/>
              <p:nvPr/>
            </p:nvSpPr>
            <p:spPr>
              <a:xfrm>
                <a:off x="6071000" y="4045475"/>
                <a:ext cx="644750" cy="644750"/>
              </a:xfrm>
              <a:custGeom>
                <a:avLst/>
                <a:gdLst/>
                <a:ahLst/>
                <a:cxnLst/>
                <a:rect l="l" t="t" r="r" b="b"/>
                <a:pathLst>
                  <a:path w="25790" h="25790" extrusionOk="0">
                    <a:moveTo>
                      <a:pt x="21206" y="1720"/>
                    </a:moveTo>
                    <a:lnTo>
                      <a:pt x="24070" y="4584"/>
                    </a:lnTo>
                    <a:lnTo>
                      <a:pt x="21709" y="4584"/>
                    </a:lnTo>
                    <a:cubicBezTo>
                      <a:pt x="21428" y="4584"/>
                      <a:pt x="21206" y="4356"/>
                      <a:pt x="21206" y="4081"/>
                    </a:cubicBezTo>
                    <a:lnTo>
                      <a:pt x="21206" y="1720"/>
                    </a:lnTo>
                    <a:close/>
                    <a:moveTo>
                      <a:pt x="6147" y="3048"/>
                    </a:moveTo>
                    <a:lnTo>
                      <a:pt x="6147" y="8168"/>
                    </a:lnTo>
                    <a:lnTo>
                      <a:pt x="1027" y="8168"/>
                    </a:lnTo>
                    <a:cubicBezTo>
                      <a:pt x="1269" y="5454"/>
                      <a:pt x="3434" y="3283"/>
                      <a:pt x="6147" y="3048"/>
                    </a:cubicBezTo>
                    <a:close/>
                    <a:moveTo>
                      <a:pt x="5742" y="1"/>
                    </a:moveTo>
                    <a:cubicBezTo>
                      <a:pt x="4905" y="1"/>
                      <a:pt x="4231" y="681"/>
                      <a:pt x="4231" y="1511"/>
                    </a:cubicBezTo>
                    <a:lnTo>
                      <a:pt x="4231" y="2472"/>
                    </a:lnTo>
                    <a:cubicBezTo>
                      <a:pt x="1753" y="3440"/>
                      <a:pt x="1" y="5853"/>
                      <a:pt x="1" y="8671"/>
                    </a:cubicBezTo>
                    <a:cubicBezTo>
                      <a:pt x="1" y="8946"/>
                      <a:pt x="223" y="9175"/>
                      <a:pt x="504" y="9175"/>
                    </a:cubicBezTo>
                    <a:lnTo>
                      <a:pt x="6651" y="9175"/>
                    </a:lnTo>
                    <a:cubicBezTo>
                      <a:pt x="6932" y="9175"/>
                      <a:pt x="7154" y="8946"/>
                      <a:pt x="7154" y="8671"/>
                    </a:cubicBezTo>
                    <a:lnTo>
                      <a:pt x="7154" y="2518"/>
                    </a:lnTo>
                    <a:cubicBezTo>
                      <a:pt x="7154" y="2244"/>
                      <a:pt x="6932" y="2015"/>
                      <a:pt x="6651" y="2015"/>
                    </a:cubicBezTo>
                    <a:cubicBezTo>
                      <a:pt x="6167" y="2015"/>
                      <a:pt x="5696" y="2067"/>
                      <a:pt x="5238" y="2165"/>
                    </a:cubicBezTo>
                    <a:lnTo>
                      <a:pt x="5238" y="1511"/>
                    </a:lnTo>
                    <a:cubicBezTo>
                      <a:pt x="5238" y="1237"/>
                      <a:pt x="5461" y="1008"/>
                      <a:pt x="5742" y="1008"/>
                    </a:cubicBezTo>
                    <a:lnTo>
                      <a:pt x="20199" y="1008"/>
                    </a:lnTo>
                    <a:lnTo>
                      <a:pt x="20199" y="4081"/>
                    </a:lnTo>
                    <a:cubicBezTo>
                      <a:pt x="20199" y="4911"/>
                      <a:pt x="20872" y="5591"/>
                      <a:pt x="21709" y="5591"/>
                    </a:cubicBezTo>
                    <a:lnTo>
                      <a:pt x="24783" y="5591"/>
                    </a:lnTo>
                    <a:lnTo>
                      <a:pt x="24783" y="24279"/>
                    </a:lnTo>
                    <a:cubicBezTo>
                      <a:pt x="24783" y="24560"/>
                      <a:pt x="24554" y="24783"/>
                      <a:pt x="24279" y="24783"/>
                    </a:cubicBezTo>
                    <a:lnTo>
                      <a:pt x="5742" y="24783"/>
                    </a:lnTo>
                    <a:cubicBezTo>
                      <a:pt x="5461" y="24783"/>
                      <a:pt x="5238" y="24560"/>
                      <a:pt x="5238" y="24279"/>
                    </a:cubicBezTo>
                    <a:lnTo>
                      <a:pt x="5238" y="19963"/>
                    </a:lnTo>
                    <a:cubicBezTo>
                      <a:pt x="5238" y="19689"/>
                      <a:pt x="5009" y="19460"/>
                      <a:pt x="4735" y="19460"/>
                    </a:cubicBezTo>
                    <a:cubicBezTo>
                      <a:pt x="4454" y="19460"/>
                      <a:pt x="4231" y="19689"/>
                      <a:pt x="4231" y="19963"/>
                    </a:cubicBezTo>
                    <a:lnTo>
                      <a:pt x="4231" y="24279"/>
                    </a:lnTo>
                    <a:cubicBezTo>
                      <a:pt x="4231" y="25116"/>
                      <a:pt x="4905" y="25789"/>
                      <a:pt x="5742" y="25789"/>
                    </a:cubicBezTo>
                    <a:lnTo>
                      <a:pt x="24279" y="25789"/>
                    </a:lnTo>
                    <a:cubicBezTo>
                      <a:pt x="25110" y="25789"/>
                      <a:pt x="25790" y="25116"/>
                      <a:pt x="25790" y="24279"/>
                    </a:cubicBezTo>
                    <a:lnTo>
                      <a:pt x="25790" y="5088"/>
                    </a:lnTo>
                    <a:cubicBezTo>
                      <a:pt x="25790" y="4951"/>
                      <a:pt x="25737" y="4826"/>
                      <a:pt x="25639" y="4728"/>
                    </a:cubicBezTo>
                    <a:lnTo>
                      <a:pt x="21056" y="145"/>
                    </a:lnTo>
                    <a:cubicBezTo>
                      <a:pt x="20964" y="53"/>
                      <a:pt x="20833" y="1"/>
                      <a:pt x="20702" y="1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44"/>
              <p:cNvSpPr/>
              <p:nvPr/>
            </p:nvSpPr>
            <p:spPr>
              <a:xfrm>
                <a:off x="6176775" y="4486200"/>
                <a:ext cx="252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0"/>
                    </a:moveTo>
                    <a:cubicBezTo>
                      <a:pt x="366" y="0"/>
                      <a:pt x="242" y="52"/>
                      <a:pt x="144" y="151"/>
                    </a:cubicBezTo>
                    <a:cubicBezTo>
                      <a:pt x="53" y="242"/>
                      <a:pt x="0" y="373"/>
                      <a:pt x="0" y="504"/>
                    </a:cubicBezTo>
                    <a:cubicBezTo>
                      <a:pt x="0" y="641"/>
                      <a:pt x="53" y="765"/>
                      <a:pt x="144" y="863"/>
                    </a:cubicBezTo>
                    <a:cubicBezTo>
                      <a:pt x="242" y="955"/>
                      <a:pt x="366" y="1007"/>
                      <a:pt x="504" y="1007"/>
                    </a:cubicBezTo>
                    <a:cubicBezTo>
                      <a:pt x="635" y="1007"/>
                      <a:pt x="765" y="955"/>
                      <a:pt x="857" y="863"/>
                    </a:cubicBezTo>
                    <a:cubicBezTo>
                      <a:pt x="955" y="765"/>
                      <a:pt x="1007" y="641"/>
                      <a:pt x="1007" y="504"/>
                    </a:cubicBezTo>
                    <a:cubicBezTo>
                      <a:pt x="1007" y="373"/>
                      <a:pt x="955" y="242"/>
                      <a:pt x="857" y="151"/>
                    </a:cubicBezTo>
                    <a:cubicBezTo>
                      <a:pt x="765" y="59"/>
                      <a:pt x="635" y="0"/>
                      <a:pt x="504" y="0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44"/>
              <p:cNvSpPr/>
              <p:nvPr/>
            </p:nvSpPr>
            <p:spPr>
              <a:xfrm>
                <a:off x="6115950" y="4140950"/>
                <a:ext cx="332850" cy="33267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3307" extrusionOk="0">
                    <a:moveTo>
                      <a:pt x="7161" y="1033"/>
                    </a:moveTo>
                    <a:cubicBezTo>
                      <a:pt x="8344" y="1138"/>
                      <a:pt x="9417" y="1602"/>
                      <a:pt x="10280" y="2322"/>
                    </a:cubicBezTo>
                    <a:lnTo>
                      <a:pt x="7161" y="5441"/>
                    </a:lnTo>
                    <a:lnTo>
                      <a:pt x="7161" y="1033"/>
                    </a:lnTo>
                    <a:close/>
                    <a:moveTo>
                      <a:pt x="10986" y="3034"/>
                    </a:moveTo>
                    <a:cubicBezTo>
                      <a:pt x="11810" y="4015"/>
                      <a:pt x="12307" y="5277"/>
                      <a:pt x="12307" y="6657"/>
                    </a:cubicBezTo>
                    <a:cubicBezTo>
                      <a:pt x="12307" y="9769"/>
                      <a:pt x="9770" y="12300"/>
                      <a:pt x="6657" y="12300"/>
                    </a:cubicBezTo>
                    <a:cubicBezTo>
                      <a:pt x="3715" y="12300"/>
                      <a:pt x="1289" y="10037"/>
                      <a:pt x="1034" y="7160"/>
                    </a:cubicBezTo>
                    <a:lnTo>
                      <a:pt x="6657" y="7160"/>
                    </a:lnTo>
                    <a:cubicBezTo>
                      <a:pt x="6795" y="7160"/>
                      <a:pt x="6925" y="7101"/>
                      <a:pt x="7017" y="7010"/>
                    </a:cubicBezTo>
                    <a:lnTo>
                      <a:pt x="10986" y="3034"/>
                    </a:lnTo>
                    <a:close/>
                    <a:moveTo>
                      <a:pt x="6657" y="0"/>
                    </a:moveTo>
                    <a:cubicBezTo>
                      <a:pt x="6383" y="0"/>
                      <a:pt x="6154" y="229"/>
                      <a:pt x="6154" y="504"/>
                    </a:cubicBezTo>
                    <a:lnTo>
                      <a:pt x="6154" y="6153"/>
                    </a:lnTo>
                    <a:lnTo>
                      <a:pt x="511" y="6153"/>
                    </a:lnTo>
                    <a:cubicBezTo>
                      <a:pt x="230" y="6153"/>
                      <a:pt x="1" y="6376"/>
                      <a:pt x="1" y="6657"/>
                    </a:cubicBezTo>
                    <a:cubicBezTo>
                      <a:pt x="1" y="10325"/>
                      <a:pt x="2989" y="13307"/>
                      <a:pt x="6657" y="13307"/>
                    </a:cubicBezTo>
                    <a:cubicBezTo>
                      <a:pt x="10326" y="13307"/>
                      <a:pt x="13314" y="10325"/>
                      <a:pt x="13314" y="6657"/>
                    </a:cubicBezTo>
                    <a:cubicBezTo>
                      <a:pt x="13314" y="2989"/>
                      <a:pt x="10326" y="0"/>
                      <a:pt x="6657" y="0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44"/>
              <p:cNvSpPr/>
              <p:nvPr/>
            </p:nvSpPr>
            <p:spPr>
              <a:xfrm>
                <a:off x="6264725" y="4442875"/>
                <a:ext cx="395775" cy="197000"/>
              </a:xfrm>
              <a:custGeom>
                <a:avLst/>
                <a:gdLst/>
                <a:ahLst/>
                <a:cxnLst/>
                <a:rect l="l" t="t" r="r" b="b"/>
                <a:pathLst>
                  <a:path w="15831" h="7880" extrusionOk="0">
                    <a:moveTo>
                      <a:pt x="14314" y="1007"/>
                    </a:moveTo>
                    <a:cubicBezTo>
                      <a:pt x="14595" y="1007"/>
                      <a:pt x="14817" y="1236"/>
                      <a:pt x="14817" y="1511"/>
                    </a:cubicBezTo>
                    <a:cubicBezTo>
                      <a:pt x="14817" y="1792"/>
                      <a:pt x="14595" y="2014"/>
                      <a:pt x="14314" y="2014"/>
                    </a:cubicBezTo>
                    <a:cubicBezTo>
                      <a:pt x="14039" y="2014"/>
                      <a:pt x="13810" y="1792"/>
                      <a:pt x="13810" y="1511"/>
                    </a:cubicBezTo>
                    <a:cubicBezTo>
                      <a:pt x="13810" y="1236"/>
                      <a:pt x="14039" y="1007"/>
                      <a:pt x="14314" y="1007"/>
                    </a:cubicBezTo>
                    <a:close/>
                    <a:moveTo>
                      <a:pt x="5382" y="2014"/>
                    </a:moveTo>
                    <a:cubicBezTo>
                      <a:pt x="5663" y="2014"/>
                      <a:pt x="5885" y="2243"/>
                      <a:pt x="5885" y="2518"/>
                    </a:cubicBezTo>
                    <a:cubicBezTo>
                      <a:pt x="5885" y="2799"/>
                      <a:pt x="5663" y="3028"/>
                      <a:pt x="5382" y="3028"/>
                    </a:cubicBezTo>
                    <a:cubicBezTo>
                      <a:pt x="5107" y="3028"/>
                      <a:pt x="4878" y="2799"/>
                      <a:pt x="4878" y="2518"/>
                    </a:cubicBezTo>
                    <a:cubicBezTo>
                      <a:pt x="4878" y="2243"/>
                      <a:pt x="5107" y="2014"/>
                      <a:pt x="5382" y="2014"/>
                    </a:cubicBezTo>
                    <a:close/>
                    <a:moveTo>
                      <a:pt x="9364" y="5859"/>
                    </a:moveTo>
                    <a:cubicBezTo>
                      <a:pt x="9638" y="5859"/>
                      <a:pt x="9867" y="6088"/>
                      <a:pt x="9867" y="6363"/>
                    </a:cubicBezTo>
                    <a:cubicBezTo>
                      <a:pt x="9867" y="6644"/>
                      <a:pt x="9638" y="6866"/>
                      <a:pt x="9364" y="6866"/>
                    </a:cubicBezTo>
                    <a:cubicBezTo>
                      <a:pt x="9083" y="6866"/>
                      <a:pt x="8860" y="6644"/>
                      <a:pt x="8860" y="6363"/>
                    </a:cubicBezTo>
                    <a:cubicBezTo>
                      <a:pt x="8860" y="6088"/>
                      <a:pt x="9083" y="5859"/>
                      <a:pt x="9364" y="5859"/>
                    </a:cubicBezTo>
                    <a:close/>
                    <a:moveTo>
                      <a:pt x="1511" y="5866"/>
                    </a:moveTo>
                    <a:cubicBezTo>
                      <a:pt x="1648" y="5866"/>
                      <a:pt x="1772" y="5918"/>
                      <a:pt x="1864" y="6003"/>
                    </a:cubicBezTo>
                    <a:cubicBezTo>
                      <a:pt x="1864" y="6003"/>
                      <a:pt x="1864" y="6009"/>
                      <a:pt x="1870" y="6009"/>
                    </a:cubicBezTo>
                    <a:cubicBezTo>
                      <a:pt x="1870" y="6009"/>
                      <a:pt x="1870" y="6016"/>
                      <a:pt x="1877" y="6016"/>
                    </a:cubicBezTo>
                    <a:cubicBezTo>
                      <a:pt x="1962" y="6108"/>
                      <a:pt x="2014" y="6232"/>
                      <a:pt x="2014" y="6369"/>
                    </a:cubicBezTo>
                    <a:cubicBezTo>
                      <a:pt x="2014" y="6644"/>
                      <a:pt x="1792" y="6873"/>
                      <a:pt x="1511" y="6873"/>
                    </a:cubicBezTo>
                    <a:cubicBezTo>
                      <a:pt x="1236" y="6873"/>
                      <a:pt x="1007" y="6644"/>
                      <a:pt x="1007" y="6369"/>
                    </a:cubicBezTo>
                    <a:cubicBezTo>
                      <a:pt x="1007" y="6088"/>
                      <a:pt x="1236" y="5866"/>
                      <a:pt x="1511" y="5866"/>
                    </a:cubicBezTo>
                    <a:close/>
                    <a:moveTo>
                      <a:pt x="14314" y="0"/>
                    </a:moveTo>
                    <a:cubicBezTo>
                      <a:pt x="13483" y="0"/>
                      <a:pt x="12803" y="680"/>
                      <a:pt x="12803" y="1511"/>
                    </a:cubicBezTo>
                    <a:cubicBezTo>
                      <a:pt x="12803" y="1720"/>
                      <a:pt x="12849" y="1923"/>
                      <a:pt x="12927" y="2099"/>
                    </a:cubicBezTo>
                    <a:lnTo>
                      <a:pt x="10024" y="5003"/>
                    </a:lnTo>
                    <a:cubicBezTo>
                      <a:pt x="9821" y="4904"/>
                      <a:pt x="9599" y="4852"/>
                      <a:pt x="9364" y="4852"/>
                    </a:cubicBezTo>
                    <a:cubicBezTo>
                      <a:pt x="9135" y="4852"/>
                      <a:pt x="8912" y="4904"/>
                      <a:pt x="8716" y="4996"/>
                    </a:cubicBezTo>
                    <a:lnTo>
                      <a:pt x="6787" y="3074"/>
                    </a:lnTo>
                    <a:cubicBezTo>
                      <a:pt x="6859" y="2897"/>
                      <a:pt x="6892" y="2714"/>
                      <a:pt x="6892" y="2518"/>
                    </a:cubicBezTo>
                    <a:cubicBezTo>
                      <a:pt x="6892" y="1687"/>
                      <a:pt x="6219" y="1007"/>
                      <a:pt x="5382" y="1007"/>
                    </a:cubicBezTo>
                    <a:cubicBezTo>
                      <a:pt x="4551" y="1007"/>
                      <a:pt x="3871" y="1687"/>
                      <a:pt x="3871" y="2518"/>
                    </a:cubicBezTo>
                    <a:cubicBezTo>
                      <a:pt x="3871" y="2747"/>
                      <a:pt x="3923" y="2962"/>
                      <a:pt x="4008" y="3152"/>
                    </a:cubicBezTo>
                    <a:lnTo>
                      <a:pt x="2165" y="5003"/>
                    </a:lnTo>
                    <a:cubicBezTo>
                      <a:pt x="1968" y="4904"/>
                      <a:pt x="1746" y="4852"/>
                      <a:pt x="1511" y="4852"/>
                    </a:cubicBezTo>
                    <a:cubicBezTo>
                      <a:pt x="680" y="4852"/>
                      <a:pt x="0" y="5532"/>
                      <a:pt x="0" y="6369"/>
                    </a:cubicBezTo>
                    <a:cubicBezTo>
                      <a:pt x="0" y="7200"/>
                      <a:pt x="680" y="7880"/>
                      <a:pt x="1511" y="7880"/>
                    </a:cubicBezTo>
                    <a:cubicBezTo>
                      <a:pt x="2348" y="7880"/>
                      <a:pt x="3021" y="7200"/>
                      <a:pt x="3021" y="6369"/>
                    </a:cubicBezTo>
                    <a:cubicBezTo>
                      <a:pt x="3021" y="6134"/>
                      <a:pt x="2969" y="5911"/>
                      <a:pt x="2877" y="5715"/>
                    </a:cubicBezTo>
                    <a:lnTo>
                      <a:pt x="4715" y="3878"/>
                    </a:lnTo>
                    <a:cubicBezTo>
                      <a:pt x="4917" y="3976"/>
                      <a:pt x="5140" y="4035"/>
                      <a:pt x="5382" y="4035"/>
                    </a:cubicBezTo>
                    <a:cubicBezTo>
                      <a:pt x="5656" y="4035"/>
                      <a:pt x="5911" y="3963"/>
                      <a:pt x="6127" y="3832"/>
                    </a:cubicBezTo>
                    <a:lnTo>
                      <a:pt x="8004" y="5709"/>
                    </a:lnTo>
                    <a:cubicBezTo>
                      <a:pt x="7906" y="5905"/>
                      <a:pt x="7853" y="6127"/>
                      <a:pt x="7853" y="6363"/>
                    </a:cubicBezTo>
                    <a:cubicBezTo>
                      <a:pt x="7853" y="7200"/>
                      <a:pt x="8527" y="7873"/>
                      <a:pt x="9364" y="7873"/>
                    </a:cubicBezTo>
                    <a:cubicBezTo>
                      <a:pt x="10194" y="7873"/>
                      <a:pt x="10874" y="7200"/>
                      <a:pt x="10874" y="6363"/>
                    </a:cubicBezTo>
                    <a:cubicBezTo>
                      <a:pt x="10874" y="6134"/>
                      <a:pt x="10822" y="5918"/>
                      <a:pt x="10730" y="5722"/>
                    </a:cubicBezTo>
                    <a:lnTo>
                      <a:pt x="13607" y="2845"/>
                    </a:lnTo>
                    <a:cubicBezTo>
                      <a:pt x="13817" y="2962"/>
                      <a:pt x="14059" y="3028"/>
                      <a:pt x="14314" y="3028"/>
                    </a:cubicBezTo>
                    <a:cubicBezTo>
                      <a:pt x="15150" y="3028"/>
                      <a:pt x="15824" y="2348"/>
                      <a:pt x="15824" y="1511"/>
                    </a:cubicBezTo>
                    <a:cubicBezTo>
                      <a:pt x="15831" y="680"/>
                      <a:pt x="15150" y="0"/>
                      <a:pt x="14314" y="0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44"/>
              <p:cNvSpPr/>
              <p:nvPr/>
            </p:nvSpPr>
            <p:spPr>
              <a:xfrm>
                <a:off x="6480650" y="4341350"/>
                <a:ext cx="915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008" extrusionOk="0">
                    <a:moveTo>
                      <a:pt x="504" y="1"/>
                    </a:moveTo>
                    <a:cubicBezTo>
                      <a:pt x="223" y="1"/>
                      <a:pt x="1" y="230"/>
                      <a:pt x="1" y="504"/>
                    </a:cubicBezTo>
                    <a:cubicBezTo>
                      <a:pt x="1" y="785"/>
                      <a:pt x="223" y="1008"/>
                      <a:pt x="504" y="1008"/>
                    </a:cubicBezTo>
                    <a:lnTo>
                      <a:pt x="3159" y="1008"/>
                    </a:lnTo>
                    <a:cubicBezTo>
                      <a:pt x="3440" y="1008"/>
                      <a:pt x="3663" y="785"/>
                      <a:pt x="3663" y="504"/>
                    </a:cubicBezTo>
                    <a:cubicBezTo>
                      <a:pt x="3663" y="230"/>
                      <a:pt x="3440" y="1"/>
                      <a:pt x="3159" y="1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44"/>
              <p:cNvSpPr/>
              <p:nvPr/>
            </p:nvSpPr>
            <p:spPr>
              <a:xfrm>
                <a:off x="6604400" y="4341350"/>
                <a:ext cx="2520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3" y="60"/>
                      <a:pt x="151" y="151"/>
                    </a:cubicBezTo>
                    <a:cubicBezTo>
                      <a:pt x="53" y="243"/>
                      <a:pt x="1" y="374"/>
                      <a:pt x="1" y="504"/>
                    </a:cubicBezTo>
                    <a:cubicBezTo>
                      <a:pt x="1" y="642"/>
                      <a:pt x="53" y="766"/>
                      <a:pt x="151" y="864"/>
                    </a:cubicBezTo>
                    <a:cubicBezTo>
                      <a:pt x="243" y="955"/>
                      <a:pt x="373" y="1008"/>
                      <a:pt x="504" y="1008"/>
                    </a:cubicBezTo>
                    <a:cubicBezTo>
                      <a:pt x="635" y="1008"/>
                      <a:pt x="766" y="955"/>
                      <a:pt x="864" y="864"/>
                    </a:cubicBezTo>
                    <a:cubicBezTo>
                      <a:pt x="955" y="766"/>
                      <a:pt x="1008" y="642"/>
                      <a:pt x="1008" y="504"/>
                    </a:cubicBezTo>
                    <a:cubicBezTo>
                      <a:pt x="1008" y="374"/>
                      <a:pt x="955" y="243"/>
                      <a:pt x="864" y="151"/>
                    </a:cubicBezTo>
                    <a:cubicBezTo>
                      <a:pt x="766" y="60"/>
                      <a:pt x="635" y="1"/>
                      <a:pt x="504" y="1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44"/>
              <p:cNvSpPr/>
              <p:nvPr/>
            </p:nvSpPr>
            <p:spPr>
              <a:xfrm>
                <a:off x="6480650" y="4220550"/>
                <a:ext cx="17902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008" extrusionOk="0">
                    <a:moveTo>
                      <a:pt x="504" y="1"/>
                    </a:moveTo>
                    <a:cubicBezTo>
                      <a:pt x="223" y="1"/>
                      <a:pt x="1" y="223"/>
                      <a:pt x="1" y="504"/>
                    </a:cubicBezTo>
                    <a:cubicBezTo>
                      <a:pt x="1" y="779"/>
                      <a:pt x="223" y="1008"/>
                      <a:pt x="504" y="1008"/>
                    </a:cubicBezTo>
                    <a:lnTo>
                      <a:pt x="6657" y="1008"/>
                    </a:lnTo>
                    <a:cubicBezTo>
                      <a:pt x="6932" y="1008"/>
                      <a:pt x="7161" y="779"/>
                      <a:pt x="7161" y="504"/>
                    </a:cubicBezTo>
                    <a:cubicBezTo>
                      <a:pt x="7161" y="223"/>
                      <a:pt x="6932" y="1"/>
                      <a:pt x="6657" y="1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44"/>
              <p:cNvSpPr/>
              <p:nvPr/>
            </p:nvSpPr>
            <p:spPr>
              <a:xfrm>
                <a:off x="6480650" y="4281050"/>
                <a:ext cx="1790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007" extrusionOk="0">
                    <a:moveTo>
                      <a:pt x="504" y="0"/>
                    </a:moveTo>
                    <a:cubicBezTo>
                      <a:pt x="223" y="0"/>
                      <a:pt x="1" y="222"/>
                      <a:pt x="1" y="504"/>
                    </a:cubicBezTo>
                    <a:cubicBezTo>
                      <a:pt x="1" y="778"/>
                      <a:pt x="223" y="1007"/>
                      <a:pt x="504" y="1007"/>
                    </a:cubicBezTo>
                    <a:lnTo>
                      <a:pt x="6657" y="1007"/>
                    </a:lnTo>
                    <a:cubicBezTo>
                      <a:pt x="6932" y="1007"/>
                      <a:pt x="7161" y="778"/>
                      <a:pt x="7161" y="504"/>
                    </a:cubicBezTo>
                    <a:cubicBezTo>
                      <a:pt x="7161" y="222"/>
                      <a:pt x="6932" y="0"/>
                      <a:pt x="6657" y="0"/>
                    </a:cubicBezTo>
                    <a:close/>
                  </a:path>
                </a:pathLst>
              </a:custGeom>
              <a:solidFill>
                <a:srgbClr val="396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8" name="Google Shape;2018;p44"/>
            <p:cNvSpPr txBox="1"/>
            <p:nvPr/>
          </p:nvSpPr>
          <p:spPr>
            <a:xfrm>
              <a:off x="3462724" y="2792700"/>
              <a:ext cx="1128326" cy="1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GB" sz="1800" dirty="0">
                  <a:solidFill>
                    <a:srgbClr val="FFFFFF"/>
                  </a:solidFill>
                  <a:latin typeface="Nunito" pitchFamily="2" charset="0"/>
                  <a:cs typeface="Fira Sans Extra Condensed Medium"/>
                  <a:sym typeface="Fira Sans Extra Condensed Medium"/>
                </a:rPr>
                <a:t>Marketing</a:t>
              </a:r>
            </a:p>
          </p:txBody>
        </p:sp>
        <p:sp>
          <p:nvSpPr>
            <p:cNvPr id="2019" name="Google Shape;2019;p44"/>
            <p:cNvSpPr txBox="1"/>
            <p:nvPr/>
          </p:nvSpPr>
          <p:spPr>
            <a:xfrm>
              <a:off x="5152922" y="2371725"/>
              <a:ext cx="3867300" cy="9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396336"/>
                  </a:solidFill>
                  <a:effectLst/>
                  <a:uLnTx/>
                  <a:uFillTx/>
                  <a:latin typeface="Nunito" pitchFamily="2" charset="0"/>
                  <a:ea typeface="Roboto"/>
                  <a:cs typeface="Roboto"/>
                  <a:sym typeface="Roboto"/>
                </a:rPr>
                <a:t>Customer clustering helps increase revenue by enabling targeted marketing strategies, personalized promotions, and tailored product offerings, leading to more effective customer engagement and higher sales.</a:t>
              </a:r>
            </a:p>
          </p:txBody>
        </p:sp>
        <p:sp>
          <p:nvSpPr>
            <p:cNvPr id="2021" name="Google Shape;2021;p44"/>
            <p:cNvSpPr txBox="1"/>
            <p:nvPr/>
          </p:nvSpPr>
          <p:spPr>
            <a:xfrm>
              <a:off x="3422925" y="1991875"/>
              <a:ext cx="1368150" cy="179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unito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Satisfaction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2" name="Google Shape;2022;p44"/>
            <p:cNvSpPr txBox="1"/>
            <p:nvPr/>
          </p:nvSpPr>
          <p:spPr>
            <a:xfrm>
              <a:off x="3462724" y="3583950"/>
              <a:ext cx="1096576" cy="18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unito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Revenue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23" name="Google Shape;2023;p44"/>
            <p:cNvGrpSpPr/>
            <p:nvPr/>
          </p:nvGrpSpPr>
          <p:grpSpPr>
            <a:xfrm>
              <a:off x="2940514" y="1925004"/>
              <a:ext cx="336352" cy="334087"/>
              <a:chOff x="7447489" y="4480921"/>
              <a:chExt cx="458244" cy="455222"/>
            </a:xfrm>
          </p:grpSpPr>
          <p:sp>
            <p:nvSpPr>
              <p:cNvPr id="2024" name="Google Shape;2024;p44"/>
              <p:cNvSpPr/>
              <p:nvPr/>
            </p:nvSpPr>
            <p:spPr>
              <a:xfrm>
                <a:off x="7447489" y="4658407"/>
                <a:ext cx="280771" cy="277736"/>
              </a:xfrm>
              <a:custGeom>
                <a:avLst/>
                <a:gdLst/>
                <a:ahLst/>
                <a:cxnLst/>
                <a:rect l="l" t="t" r="r" b="b"/>
                <a:pathLst>
                  <a:path w="15910" h="15738" extrusionOk="0">
                    <a:moveTo>
                      <a:pt x="7520" y="1007"/>
                    </a:moveTo>
                    <a:cubicBezTo>
                      <a:pt x="7636" y="1007"/>
                      <a:pt x="7765" y="1062"/>
                      <a:pt x="7867" y="1163"/>
                    </a:cubicBezTo>
                    <a:lnTo>
                      <a:pt x="9868" y="3164"/>
                    </a:lnTo>
                    <a:cubicBezTo>
                      <a:pt x="10057" y="3353"/>
                      <a:pt x="10308" y="3456"/>
                      <a:pt x="10562" y="3456"/>
                    </a:cubicBezTo>
                    <a:cubicBezTo>
                      <a:pt x="10649" y="3456"/>
                      <a:pt x="10737" y="3444"/>
                      <a:pt x="10822" y="3419"/>
                    </a:cubicBezTo>
                    <a:cubicBezTo>
                      <a:pt x="11130" y="3327"/>
                      <a:pt x="11359" y="3085"/>
                      <a:pt x="11424" y="2765"/>
                    </a:cubicBezTo>
                    <a:cubicBezTo>
                      <a:pt x="11470" y="2569"/>
                      <a:pt x="11561" y="2399"/>
                      <a:pt x="11699" y="2255"/>
                    </a:cubicBezTo>
                    <a:lnTo>
                      <a:pt x="11744" y="2209"/>
                    </a:lnTo>
                    <a:cubicBezTo>
                      <a:pt x="11937" y="2017"/>
                      <a:pt x="12202" y="1913"/>
                      <a:pt x="12497" y="1913"/>
                    </a:cubicBezTo>
                    <a:cubicBezTo>
                      <a:pt x="12523" y="1913"/>
                      <a:pt x="12549" y="1913"/>
                      <a:pt x="12575" y="1915"/>
                    </a:cubicBezTo>
                    <a:cubicBezTo>
                      <a:pt x="12928" y="1935"/>
                      <a:pt x="13261" y="2092"/>
                      <a:pt x="13529" y="2360"/>
                    </a:cubicBezTo>
                    <a:cubicBezTo>
                      <a:pt x="14066" y="2896"/>
                      <a:pt x="14131" y="3694"/>
                      <a:pt x="13680" y="4145"/>
                    </a:cubicBezTo>
                    <a:lnTo>
                      <a:pt x="13634" y="4190"/>
                    </a:lnTo>
                    <a:cubicBezTo>
                      <a:pt x="13497" y="4334"/>
                      <a:pt x="13320" y="4426"/>
                      <a:pt x="13124" y="4465"/>
                    </a:cubicBezTo>
                    <a:cubicBezTo>
                      <a:pt x="12810" y="4531"/>
                      <a:pt x="12562" y="4759"/>
                      <a:pt x="12470" y="5067"/>
                    </a:cubicBezTo>
                    <a:cubicBezTo>
                      <a:pt x="12372" y="5400"/>
                      <a:pt x="12470" y="5766"/>
                      <a:pt x="12725" y="6021"/>
                    </a:cubicBezTo>
                    <a:lnTo>
                      <a:pt x="14733" y="8022"/>
                    </a:lnTo>
                    <a:cubicBezTo>
                      <a:pt x="14818" y="8114"/>
                      <a:pt x="14876" y="8231"/>
                      <a:pt x="14883" y="8343"/>
                    </a:cubicBezTo>
                    <a:cubicBezTo>
                      <a:pt x="14883" y="8408"/>
                      <a:pt x="14876" y="8500"/>
                      <a:pt x="14804" y="8571"/>
                    </a:cubicBezTo>
                    <a:lnTo>
                      <a:pt x="13072" y="10304"/>
                    </a:lnTo>
                    <a:cubicBezTo>
                      <a:pt x="12862" y="10513"/>
                      <a:pt x="12771" y="10827"/>
                      <a:pt x="12836" y="11128"/>
                    </a:cubicBezTo>
                    <a:cubicBezTo>
                      <a:pt x="12908" y="11462"/>
                      <a:pt x="13137" y="11730"/>
                      <a:pt x="13451" y="11854"/>
                    </a:cubicBezTo>
                    <a:cubicBezTo>
                      <a:pt x="13654" y="11932"/>
                      <a:pt x="13837" y="12050"/>
                      <a:pt x="13994" y="12207"/>
                    </a:cubicBezTo>
                    <a:lnTo>
                      <a:pt x="14046" y="12259"/>
                    </a:lnTo>
                    <a:cubicBezTo>
                      <a:pt x="14582" y="12795"/>
                      <a:pt x="14648" y="13593"/>
                      <a:pt x="14196" y="14044"/>
                    </a:cubicBezTo>
                    <a:cubicBezTo>
                      <a:pt x="13995" y="14245"/>
                      <a:pt x="13726" y="14344"/>
                      <a:pt x="13441" y="14344"/>
                    </a:cubicBezTo>
                    <a:cubicBezTo>
                      <a:pt x="13086" y="14344"/>
                      <a:pt x="12709" y="14191"/>
                      <a:pt x="12411" y="13894"/>
                    </a:cubicBezTo>
                    <a:lnTo>
                      <a:pt x="12359" y="13842"/>
                    </a:lnTo>
                    <a:cubicBezTo>
                      <a:pt x="12202" y="13685"/>
                      <a:pt x="12084" y="13502"/>
                      <a:pt x="12006" y="13299"/>
                    </a:cubicBezTo>
                    <a:cubicBezTo>
                      <a:pt x="11882" y="12985"/>
                      <a:pt x="11614" y="12756"/>
                      <a:pt x="11280" y="12684"/>
                    </a:cubicBezTo>
                    <a:cubicBezTo>
                      <a:pt x="11214" y="12670"/>
                      <a:pt x="11149" y="12663"/>
                      <a:pt x="11084" y="12663"/>
                    </a:cubicBezTo>
                    <a:cubicBezTo>
                      <a:pt x="10846" y="12663"/>
                      <a:pt x="10621" y="12755"/>
                      <a:pt x="10456" y="12920"/>
                    </a:cubicBezTo>
                    <a:lnTo>
                      <a:pt x="8723" y="14652"/>
                    </a:lnTo>
                    <a:cubicBezTo>
                      <a:pt x="8652" y="14724"/>
                      <a:pt x="8560" y="14731"/>
                      <a:pt x="8495" y="14731"/>
                    </a:cubicBezTo>
                    <a:cubicBezTo>
                      <a:pt x="8383" y="14724"/>
                      <a:pt x="8266" y="14666"/>
                      <a:pt x="8181" y="14574"/>
                    </a:cubicBezTo>
                    <a:lnTo>
                      <a:pt x="7409" y="13809"/>
                    </a:lnTo>
                    <a:lnTo>
                      <a:pt x="9083" y="12135"/>
                    </a:lnTo>
                    <a:cubicBezTo>
                      <a:pt x="9279" y="11939"/>
                      <a:pt x="9279" y="11625"/>
                      <a:pt x="9083" y="11422"/>
                    </a:cubicBezTo>
                    <a:cubicBezTo>
                      <a:pt x="8985" y="11324"/>
                      <a:pt x="8856" y="11275"/>
                      <a:pt x="8727" y="11275"/>
                    </a:cubicBezTo>
                    <a:cubicBezTo>
                      <a:pt x="8598" y="11275"/>
                      <a:pt x="8468" y="11324"/>
                      <a:pt x="8370" y="11422"/>
                    </a:cubicBezTo>
                    <a:lnTo>
                      <a:pt x="6696" y="13096"/>
                    </a:lnTo>
                    <a:lnTo>
                      <a:pt x="6173" y="12573"/>
                    </a:lnTo>
                    <a:cubicBezTo>
                      <a:pt x="5984" y="12384"/>
                      <a:pt x="5735" y="12279"/>
                      <a:pt x="5480" y="12279"/>
                    </a:cubicBezTo>
                    <a:cubicBezTo>
                      <a:pt x="5395" y="12279"/>
                      <a:pt x="5304" y="12292"/>
                      <a:pt x="5219" y="12318"/>
                    </a:cubicBezTo>
                    <a:cubicBezTo>
                      <a:pt x="4911" y="12410"/>
                      <a:pt x="4682" y="12652"/>
                      <a:pt x="4617" y="12972"/>
                    </a:cubicBezTo>
                    <a:cubicBezTo>
                      <a:pt x="4578" y="13168"/>
                      <a:pt x="4486" y="13338"/>
                      <a:pt x="4349" y="13475"/>
                    </a:cubicBezTo>
                    <a:lnTo>
                      <a:pt x="4297" y="13528"/>
                    </a:lnTo>
                    <a:cubicBezTo>
                      <a:pt x="4097" y="13728"/>
                      <a:pt x="3828" y="13825"/>
                      <a:pt x="3545" y="13825"/>
                    </a:cubicBezTo>
                    <a:cubicBezTo>
                      <a:pt x="3189" y="13825"/>
                      <a:pt x="2810" y="13672"/>
                      <a:pt x="2512" y="13377"/>
                    </a:cubicBezTo>
                    <a:cubicBezTo>
                      <a:pt x="1982" y="12841"/>
                      <a:pt x="1910" y="12044"/>
                      <a:pt x="2361" y="11592"/>
                    </a:cubicBezTo>
                    <a:lnTo>
                      <a:pt x="2414" y="11547"/>
                    </a:lnTo>
                    <a:cubicBezTo>
                      <a:pt x="2551" y="11403"/>
                      <a:pt x="2721" y="11311"/>
                      <a:pt x="2917" y="11272"/>
                    </a:cubicBezTo>
                    <a:cubicBezTo>
                      <a:pt x="3237" y="11207"/>
                      <a:pt x="3479" y="10978"/>
                      <a:pt x="3571" y="10670"/>
                    </a:cubicBezTo>
                    <a:cubicBezTo>
                      <a:pt x="3669" y="10337"/>
                      <a:pt x="3571" y="9971"/>
                      <a:pt x="3316" y="9716"/>
                    </a:cubicBezTo>
                    <a:lnTo>
                      <a:pt x="1315" y="7715"/>
                    </a:lnTo>
                    <a:cubicBezTo>
                      <a:pt x="1223" y="7623"/>
                      <a:pt x="1171" y="7506"/>
                      <a:pt x="1165" y="7394"/>
                    </a:cubicBezTo>
                    <a:cubicBezTo>
                      <a:pt x="1158" y="7329"/>
                      <a:pt x="1165" y="7238"/>
                      <a:pt x="1237" y="7166"/>
                    </a:cubicBezTo>
                    <a:lnTo>
                      <a:pt x="2884" y="5518"/>
                    </a:lnTo>
                    <a:cubicBezTo>
                      <a:pt x="3015" y="5832"/>
                      <a:pt x="3205" y="6113"/>
                      <a:pt x="3447" y="6355"/>
                    </a:cubicBezTo>
                    <a:lnTo>
                      <a:pt x="3506" y="6407"/>
                    </a:lnTo>
                    <a:cubicBezTo>
                      <a:pt x="3995" y="6900"/>
                      <a:pt x="4629" y="7149"/>
                      <a:pt x="5243" y="7149"/>
                    </a:cubicBezTo>
                    <a:cubicBezTo>
                      <a:pt x="5786" y="7149"/>
                      <a:pt x="6313" y="6954"/>
                      <a:pt x="6709" y="6558"/>
                    </a:cubicBezTo>
                    <a:cubicBezTo>
                      <a:pt x="7553" y="5721"/>
                      <a:pt x="7488" y="4275"/>
                      <a:pt x="6559" y="3354"/>
                    </a:cubicBezTo>
                    <a:lnTo>
                      <a:pt x="6507" y="3295"/>
                    </a:lnTo>
                    <a:cubicBezTo>
                      <a:pt x="6265" y="3053"/>
                      <a:pt x="5977" y="2863"/>
                      <a:pt x="5670" y="2732"/>
                    </a:cubicBezTo>
                    <a:lnTo>
                      <a:pt x="7318" y="1085"/>
                    </a:lnTo>
                    <a:cubicBezTo>
                      <a:pt x="7370" y="1032"/>
                      <a:pt x="7442" y="1007"/>
                      <a:pt x="7520" y="1007"/>
                    </a:cubicBezTo>
                    <a:close/>
                    <a:moveTo>
                      <a:pt x="7521" y="1"/>
                    </a:moveTo>
                    <a:cubicBezTo>
                      <a:pt x="7182" y="1"/>
                      <a:pt x="6853" y="124"/>
                      <a:pt x="6605" y="372"/>
                    </a:cubicBezTo>
                    <a:lnTo>
                      <a:pt x="4872" y="2105"/>
                    </a:lnTo>
                    <a:cubicBezTo>
                      <a:pt x="4663" y="2320"/>
                      <a:pt x="4571" y="2628"/>
                      <a:pt x="4637" y="2929"/>
                    </a:cubicBezTo>
                    <a:cubicBezTo>
                      <a:pt x="4709" y="3262"/>
                      <a:pt x="4937" y="3530"/>
                      <a:pt x="5258" y="3654"/>
                    </a:cubicBezTo>
                    <a:cubicBezTo>
                      <a:pt x="5454" y="3733"/>
                      <a:pt x="5637" y="3850"/>
                      <a:pt x="5794" y="4007"/>
                    </a:cubicBezTo>
                    <a:lnTo>
                      <a:pt x="5846" y="4066"/>
                    </a:lnTo>
                    <a:cubicBezTo>
                      <a:pt x="6114" y="4328"/>
                      <a:pt x="6271" y="4668"/>
                      <a:pt x="6298" y="5021"/>
                    </a:cubicBezTo>
                    <a:cubicBezTo>
                      <a:pt x="6317" y="5341"/>
                      <a:pt x="6213" y="5636"/>
                      <a:pt x="5997" y="5851"/>
                    </a:cubicBezTo>
                    <a:cubicBezTo>
                      <a:pt x="5804" y="6044"/>
                      <a:pt x="5540" y="6148"/>
                      <a:pt x="5244" y="6148"/>
                    </a:cubicBezTo>
                    <a:cubicBezTo>
                      <a:pt x="5218" y="6148"/>
                      <a:pt x="5192" y="6147"/>
                      <a:pt x="5166" y="6146"/>
                    </a:cubicBezTo>
                    <a:cubicBezTo>
                      <a:pt x="4820" y="6119"/>
                      <a:pt x="4480" y="5962"/>
                      <a:pt x="4218" y="5694"/>
                    </a:cubicBezTo>
                    <a:lnTo>
                      <a:pt x="4159" y="5642"/>
                    </a:lnTo>
                    <a:cubicBezTo>
                      <a:pt x="4002" y="5485"/>
                      <a:pt x="3885" y="5302"/>
                      <a:pt x="3806" y="5106"/>
                    </a:cubicBezTo>
                    <a:cubicBezTo>
                      <a:pt x="3682" y="4786"/>
                      <a:pt x="3414" y="4557"/>
                      <a:pt x="3080" y="4485"/>
                    </a:cubicBezTo>
                    <a:cubicBezTo>
                      <a:pt x="3016" y="4471"/>
                      <a:pt x="2951" y="4464"/>
                      <a:pt x="2887" y="4464"/>
                    </a:cubicBezTo>
                    <a:cubicBezTo>
                      <a:pt x="2652" y="4464"/>
                      <a:pt x="2426" y="4556"/>
                      <a:pt x="2257" y="4720"/>
                    </a:cubicBezTo>
                    <a:lnTo>
                      <a:pt x="524" y="6453"/>
                    </a:lnTo>
                    <a:cubicBezTo>
                      <a:pt x="1" y="6976"/>
                      <a:pt x="40" y="7859"/>
                      <a:pt x="602" y="8428"/>
                    </a:cubicBezTo>
                    <a:lnTo>
                      <a:pt x="2512" y="10337"/>
                    </a:lnTo>
                    <a:cubicBezTo>
                      <a:pt x="2204" y="10435"/>
                      <a:pt x="1923" y="10605"/>
                      <a:pt x="1701" y="10834"/>
                    </a:cubicBezTo>
                    <a:lnTo>
                      <a:pt x="1648" y="10880"/>
                    </a:lnTo>
                    <a:cubicBezTo>
                      <a:pt x="805" y="11723"/>
                      <a:pt x="877" y="13162"/>
                      <a:pt x="1799" y="14090"/>
                    </a:cubicBezTo>
                    <a:cubicBezTo>
                      <a:pt x="2296" y="14581"/>
                      <a:pt x="2930" y="14829"/>
                      <a:pt x="3545" y="14829"/>
                    </a:cubicBezTo>
                    <a:cubicBezTo>
                      <a:pt x="4087" y="14829"/>
                      <a:pt x="4617" y="14633"/>
                      <a:pt x="5009" y="14241"/>
                    </a:cubicBezTo>
                    <a:lnTo>
                      <a:pt x="5062" y="14188"/>
                    </a:lnTo>
                    <a:cubicBezTo>
                      <a:pt x="5284" y="13966"/>
                      <a:pt x="5454" y="13685"/>
                      <a:pt x="5552" y="13377"/>
                    </a:cubicBezTo>
                    <a:lnTo>
                      <a:pt x="7468" y="15287"/>
                    </a:lnTo>
                    <a:cubicBezTo>
                      <a:pt x="7730" y="15555"/>
                      <a:pt x="8076" y="15712"/>
                      <a:pt x="8436" y="15731"/>
                    </a:cubicBezTo>
                    <a:cubicBezTo>
                      <a:pt x="8462" y="15738"/>
                      <a:pt x="8488" y="15738"/>
                      <a:pt x="8521" y="15738"/>
                    </a:cubicBezTo>
                    <a:cubicBezTo>
                      <a:pt x="8867" y="15738"/>
                      <a:pt x="9194" y="15601"/>
                      <a:pt x="9436" y="15365"/>
                    </a:cubicBezTo>
                    <a:lnTo>
                      <a:pt x="11084" y="13717"/>
                    </a:lnTo>
                    <a:cubicBezTo>
                      <a:pt x="11215" y="14025"/>
                      <a:pt x="11404" y="14306"/>
                      <a:pt x="11646" y="14554"/>
                    </a:cubicBezTo>
                    <a:lnTo>
                      <a:pt x="11699" y="14607"/>
                    </a:lnTo>
                    <a:cubicBezTo>
                      <a:pt x="12191" y="15099"/>
                      <a:pt x="12827" y="15349"/>
                      <a:pt x="13442" y="15349"/>
                    </a:cubicBezTo>
                    <a:cubicBezTo>
                      <a:pt x="13986" y="15349"/>
                      <a:pt x="14513" y="15153"/>
                      <a:pt x="14909" y="14757"/>
                    </a:cubicBezTo>
                    <a:cubicBezTo>
                      <a:pt x="15753" y="13914"/>
                      <a:pt x="15687" y="12475"/>
                      <a:pt x="14759" y="11547"/>
                    </a:cubicBezTo>
                    <a:lnTo>
                      <a:pt x="14706" y="11494"/>
                    </a:lnTo>
                    <a:cubicBezTo>
                      <a:pt x="14458" y="11252"/>
                      <a:pt x="14177" y="11063"/>
                      <a:pt x="13869" y="10932"/>
                    </a:cubicBezTo>
                    <a:lnTo>
                      <a:pt x="15517" y="9284"/>
                    </a:lnTo>
                    <a:cubicBezTo>
                      <a:pt x="15779" y="9023"/>
                      <a:pt x="15910" y="8663"/>
                      <a:pt x="15890" y="8284"/>
                    </a:cubicBezTo>
                    <a:cubicBezTo>
                      <a:pt x="15864" y="7924"/>
                      <a:pt x="15707" y="7578"/>
                      <a:pt x="15445" y="7309"/>
                    </a:cubicBezTo>
                    <a:lnTo>
                      <a:pt x="13529" y="5400"/>
                    </a:lnTo>
                    <a:cubicBezTo>
                      <a:pt x="13837" y="5302"/>
                      <a:pt x="14118" y="5132"/>
                      <a:pt x="14347" y="4903"/>
                    </a:cubicBezTo>
                    <a:lnTo>
                      <a:pt x="14393" y="4857"/>
                    </a:lnTo>
                    <a:cubicBezTo>
                      <a:pt x="15236" y="4014"/>
                      <a:pt x="15171" y="2575"/>
                      <a:pt x="14242" y="1647"/>
                    </a:cubicBezTo>
                    <a:cubicBezTo>
                      <a:pt x="13804" y="1209"/>
                      <a:pt x="13229" y="947"/>
                      <a:pt x="12634" y="908"/>
                    </a:cubicBezTo>
                    <a:cubicBezTo>
                      <a:pt x="12585" y="905"/>
                      <a:pt x="12536" y="903"/>
                      <a:pt x="12488" y="903"/>
                    </a:cubicBezTo>
                    <a:cubicBezTo>
                      <a:pt x="11930" y="903"/>
                      <a:pt x="11417" y="1111"/>
                      <a:pt x="11032" y="1497"/>
                    </a:cubicBezTo>
                    <a:lnTo>
                      <a:pt x="10986" y="1549"/>
                    </a:lnTo>
                    <a:cubicBezTo>
                      <a:pt x="10757" y="1771"/>
                      <a:pt x="10587" y="2052"/>
                      <a:pt x="10489" y="2360"/>
                    </a:cubicBezTo>
                    <a:lnTo>
                      <a:pt x="8580" y="450"/>
                    </a:lnTo>
                    <a:cubicBezTo>
                      <a:pt x="8281" y="151"/>
                      <a:pt x="7895" y="1"/>
                      <a:pt x="7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44"/>
              <p:cNvSpPr/>
              <p:nvPr/>
            </p:nvSpPr>
            <p:spPr>
              <a:xfrm>
                <a:off x="7615403" y="4834587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3" y="53"/>
                      <a:pt x="151" y="151"/>
                    </a:cubicBezTo>
                    <a:cubicBezTo>
                      <a:pt x="53" y="243"/>
                      <a:pt x="1" y="374"/>
                      <a:pt x="1" y="504"/>
                    </a:cubicBezTo>
                    <a:cubicBezTo>
                      <a:pt x="1" y="642"/>
                      <a:pt x="53" y="766"/>
                      <a:pt x="151" y="864"/>
                    </a:cubicBezTo>
                    <a:cubicBezTo>
                      <a:pt x="243" y="955"/>
                      <a:pt x="373" y="1008"/>
                      <a:pt x="504" y="1008"/>
                    </a:cubicBezTo>
                    <a:cubicBezTo>
                      <a:pt x="635" y="1008"/>
                      <a:pt x="766" y="955"/>
                      <a:pt x="857" y="864"/>
                    </a:cubicBezTo>
                    <a:cubicBezTo>
                      <a:pt x="955" y="766"/>
                      <a:pt x="1008" y="642"/>
                      <a:pt x="1008" y="504"/>
                    </a:cubicBezTo>
                    <a:cubicBezTo>
                      <a:pt x="1008" y="374"/>
                      <a:pt x="955" y="243"/>
                      <a:pt x="857" y="151"/>
                    </a:cubicBezTo>
                    <a:cubicBezTo>
                      <a:pt x="766" y="60"/>
                      <a:pt x="635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44"/>
              <p:cNvSpPr/>
              <p:nvPr/>
            </p:nvSpPr>
            <p:spPr>
              <a:xfrm>
                <a:off x="7804191" y="4591221"/>
                <a:ext cx="17771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08" extrusionOk="0">
                    <a:moveTo>
                      <a:pt x="503" y="1"/>
                    </a:moveTo>
                    <a:cubicBezTo>
                      <a:pt x="373" y="1"/>
                      <a:pt x="242" y="53"/>
                      <a:pt x="150" y="151"/>
                    </a:cubicBezTo>
                    <a:cubicBezTo>
                      <a:pt x="52" y="243"/>
                      <a:pt x="0" y="373"/>
                      <a:pt x="0" y="504"/>
                    </a:cubicBezTo>
                    <a:cubicBezTo>
                      <a:pt x="0" y="641"/>
                      <a:pt x="52" y="766"/>
                      <a:pt x="150" y="864"/>
                    </a:cubicBezTo>
                    <a:cubicBezTo>
                      <a:pt x="242" y="955"/>
                      <a:pt x="373" y="1008"/>
                      <a:pt x="503" y="1008"/>
                    </a:cubicBezTo>
                    <a:cubicBezTo>
                      <a:pt x="634" y="1008"/>
                      <a:pt x="765" y="955"/>
                      <a:pt x="857" y="864"/>
                    </a:cubicBezTo>
                    <a:cubicBezTo>
                      <a:pt x="955" y="766"/>
                      <a:pt x="1007" y="641"/>
                      <a:pt x="1007" y="504"/>
                    </a:cubicBezTo>
                    <a:cubicBezTo>
                      <a:pt x="1007" y="373"/>
                      <a:pt x="955" y="243"/>
                      <a:pt x="857" y="151"/>
                    </a:cubicBezTo>
                    <a:cubicBezTo>
                      <a:pt x="765" y="53"/>
                      <a:pt x="634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7624961" y="4480921"/>
                <a:ext cx="280772" cy="277753"/>
              </a:xfrm>
              <a:custGeom>
                <a:avLst/>
                <a:gdLst/>
                <a:ahLst/>
                <a:cxnLst/>
                <a:rect l="l" t="t" r="r" b="b"/>
                <a:pathLst>
                  <a:path w="15910" h="15739" extrusionOk="0">
                    <a:moveTo>
                      <a:pt x="7516" y="1010"/>
                    </a:moveTo>
                    <a:cubicBezTo>
                      <a:pt x="7630" y="1010"/>
                      <a:pt x="7759" y="1063"/>
                      <a:pt x="7860" y="1163"/>
                    </a:cubicBezTo>
                    <a:lnTo>
                      <a:pt x="9822" y="3119"/>
                    </a:lnTo>
                    <a:cubicBezTo>
                      <a:pt x="10006" y="3308"/>
                      <a:pt x="10259" y="3410"/>
                      <a:pt x="10514" y="3410"/>
                    </a:cubicBezTo>
                    <a:cubicBezTo>
                      <a:pt x="10593" y="3410"/>
                      <a:pt x="10673" y="3400"/>
                      <a:pt x="10750" y="3380"/>
                    </a:cubicBezTo>
                    <a:cubicBezTo>
                      <a:pt x="11051" y="3302"/>
                      <a:pt x="11280" y="3079"/>
                      <a:pt x="11365" y="2779"/>
                    </a:cubicBezTo>
                    <a:cubicBezTo>
                      <a:pt x="11410" y="2609"/>
                      <a:pt x="11495" y="2458"/>
                      <a:pt x="11620" y="2334"/>
                    </a:cubicBezTo>
                    <a:lnTo>
                      <a:pt x="11665" y="2288"/>
                    </a:lnTo>
                    <a:cubicBezTo>
                      <a:pt x="11866" y="2087"/>
                      <a:pt x="12138" y="1989"/>
                      <a:pt x="12423" y="1989"/>
                    </a:cubicBezTo>
                    <a:cubicBezTo>
                      <a:pt x="12779" y="1989"/>
                      <a:pt x="13157" y="2141"/>
                      <a:pt x="13451" y="2439"/>
                    </a:cubicBezTo>
                    <a:cubicBezTo>
                      <a:pt x="13987" y="2975"/>
                      <a:pt x="14052" y="3772"/>
                      <a:pt x="13601" y="4224"/>
                    </a:cubicBezTo>
                    <a:lnTo>
                      <a:pt x="13555" y="4269"/>
                    </a:lnTo>
                    <a:cubicBezTo>
                      <a:pt x="13431" y="4394"/>
                      <a:pt x="13281" y="4479"/>
                      <a:pt x="13111" y="4524"/>
                    </a:cubicBezTo>
                    <a:cubicBezTo>
                      <a:pt x="12810" y="4609"/>
                      <a:pt x="12587" y="4838"/>
                      <a:pt x="12509" y="5139"/>
                    </a:cubicBezTo>
                    <a:cubicBezTo>
                      <a:pt x="12424" y="5466"/>
                      <a:pt x="12522" y="5826"/>
                      <a:pt x="12771" y="6074"/>
                    </a:cubicBezTo>
                    <a:lnTo>
                      <a:pt x="14726" y="8029"/>
                    </a:lnTo>
                    <a:cubicBezTo>
                      <a:pt x="14817" y="8114"/>
                      <a:pt x="14869" y="8232"/>
                      <a:pt x="14876" y="8343"/>
                    </a:cubicBezTo>
                    <a:cubicBezTo>
                      <a:pt x="14883" y="8408"/>
                      <a:pt x="14869" y="8500"/>
                      <a:pt x="14804" y="8572"/>
                    </a:cubicBezTo>
                    <a:lnTo>
                      <a:pt x="13993" y="9383"/>
                    </a:lnTo>
                    <a:lnTo>
                      <a:pt x="12326" y="7709"/>
                    </a:lnTo>
                    <a:cubicBezTo>
                      <a:pt x="12228" y="7611"/>
                      <a:pt x="12099" y="7562"/>
                      <a:pt x="11970" y="7562"/>
                    </a:cubicBezTo>
                    <a:cubicBezTo>
                      <a:pt x="11840" y="7562"/>
                      <a:pt x="11711" y="7611"/>
                      <a:pt x="11613" y="7709"/>
                    </a:cubicBezTo>
                    <a:cubicBezTo>
                      <a:pt x="11417" y="7905"/>
                      <a:pt x="11417" y="8225"/>
                      <a:pt x="11613" y="8421"/>
                    </a:cubicBezTo>
                    <a:lnTo>
                      <a:pt x="13281" y="10089"/>
                    </a:lnTo>
                    <a:lnTo>
                      <a:pt x="13026" y="10344"/>
                    </a:lnTo>
                    <a:cubicBezTo>
                      <a:pt x="12810" y="10566"/>
                      <a:pt x="12725" y="10880"/>
                      <a:pt x="12797" y="11194"/>
                    </a:cubicBezTo>
                    <a:cubicBezTo>
                      <a:pt x="12882" y="11534"/>
                      <a:pt x="13130" y="11809"/>
                      <a:pt x="13457" y="11913"/>
                    </a:cubicBezTo>
                    <a:cubicBezTo>
                      <a:pt x="13686" y="11985"/>
                      <a:pt x="13895" y="12116"/>
                      <a:pt x="14072" y="12292"/>
                    </a:cubicBezTo>
                    <a:lnTo>
                      <a:pt x="14131" y="12345"/>
                    </a:lnTo>
                    <a:cubicBezTo>
                      <a:pt x="14660" y="12881"/>
                      <a:pt x="14732" y="13679"/>
                      <a:pt x="14281" y="14130"/>
                    </a:cubicBezTo>
                    <a:cubicBezTo>
                      <a:pt x="14080" y="14331"/>
                      <a:pt x="13810" y="14429"/>
                      <a:pt x="13525" y="14429"/>
                    </a:cubicBezTo>
                    <a:cubicBezTo>
                      <a:pt x="13171" y="14429"/>
                      <a:pt x="12793" y="14277"/>
                      <a:pt x="12496" y="13979"/>
                    </a:cubicBezTo>
                    <a:lnTo>
                      <a:pt x="12444" y="13927"/>
                    </a:lnTo>
                    <a:cubicBezTo>
                      <a:pt x="12267" y="13751"/>
                      <a:pt x="12136" y="13541"/>
                      <a:pt x="12058" y="13312"/>
                    </a:cubicBezTo>
                    <a:cubicBezTo>
                      <a:pt x="11953" y="12986"/>
                      <a:pt x="11679" y="12731"/>
                      <a:pt x="11345" y="12652"/>
                    </a:cubicBezTo>
                    <a:cubicBezTo>
                      <a:pt x="11268" y="12633"/>
                      <a:pt x="11191" y="12623"/>
                      <a:pt x="11115" y="12623"/>
                    </a:cubicBezTo>
                    <a:cubicBezTo>
                      <a:pt x="10881" y="12623"/>
                      <a:pt x="10658" y="12713"/>
                      <a:pt x="10495" y="12881"/>
                    </a:cubicBezTo>
                    <a:lnTo>
                      <a:pt x="8716" y="14653"/>
                    </a:lnTo>
                    <a:cubicBezTo>
                      <a:pt x="8651" y="14725"/>
                      <a:pt x="8560" y="14731"/>
                      <a:pt x="8494" y="14731"/>
                    </a:cubicBezTo>
                    <a:cubicBezTo>
                      <a:pt x="8383" y="14725"/>
                      <a:pt x="8265" y="14666"/>
                      <a:pt x="8174" y="14581"/>
                    </a:cubicBezTo>
                    <a:lnTo>
                      <a:pt x="6264" y="12665"/>
                    </a:lnTo>
                    <a:cubicBezTo>
                      <a:pt x="6572" y="12567"/>
                      <a:pt x="6853" y="12397"/>
                      <a:pt x="7075" y="12168"/>
                    </a:cubicBezTo>
                    <a:lnTo>
                      <a:pt x="7128" y="12122"/>
                    </a:lnTo>
                    <a:cubicBezTo>
                      <a:pt x="7546" y="11704"/>
                      <a:pt x="7755" y="11135"/>
                      <a:pt x="7716" y="10520"/>
                    </a:cubicBezTo>
                    <a:cubicBezTo>
                      <a:pt x="7677" y="9925"/>
                      <a:pt x="7415" y="9357"/>
                      <a:pt x="6977" y="8912"/>
                    </a:cubicBezTo>
                    <a:cubicBezTo>
                      <a:pt x="6533" y="8474"/>
                      <a:pt x="5964" y="8212"/>
                      <a:pt x="5369" y="8173"/>
                    </a:cubicBezTo>
                    <a:cubicBezTo>
                      <a:pt x="5326" y="8171"/>
                      <a:pt x="5283" y="8170"/>
                      <a:pt x="5241" y="8170"/>
                    </a:cubicBezTo>
                    <a:cubicBezTo>
                      <a:pt x="4675" y="8170"/>
                      <a:pt x="4156" y="8372"/>
                      <a:pt x="3767" y="8761"/>
                    </a:cubicBezTo>
                    <a:lnTo>
                      <a:pt x="3721" y="8814"/>
                    </a:lnTo>
                    <a:cubicBezTo>
                      <a:pt x="3492" y="9036"/>
                      <a:pt x="3322" y="9317"/>
                      <a:pt x="3224" y="9625"/>
                    </a:cubicBezTo>
                    <a:lnTo>
                      <a:pt x="1308" y="7715"/>
                    </a:lnTo>
                    <a:cubicBezTo>
                      <a:pt x="1217" y="7624"/>
                      <a:pt x="1164" y="7506"/>
                      <a:pt x="1158" y="7395"/>
                    </a:cubicBezTo>
                    <a:cubicBezTo>
                      <a:pt x="1151" y="7330"/>
                      <a:pt x="1164" y="7238"/>
                      <a:pt x="1236" y="7166"/>
                    </a:cubicBezTo>
                    <a:lnTo>
                      <a:pt x="3008" y="5394"/>
                    </a:lnTo>
                    <a:cubicBezTo>
                      <a:pt x="3224" y="5178"/>
                      <a:pt x="3315" y="4858"/>
                      <a:pt x="3237" y="4544"/>
                    </a:cubicBezTo>
                    <a:cubicBezTo>
                      <a:pt x="3159" y="4211"/>
                      <a:pt x="2904" y="3936"/>
                      <a:pt x="2577" y="3825"/>
                    </a:cubicBezTo>
                    <a:cubicBezTo>
                      <a:pt x="2348" y="3753"/>
                      <a:pt x="2139" y="3622"/>
                      <a:pt x="1962" y="3446"/>
                    </a:cubicBezTo>
                    <a:lnTo>
                      <a:pt x="1910" y="3393"/>
                    </a:lnTo>
                    <a:cubicBezTo>
                      <a:pt x="1373" y="2857"/>
                      <a:pt x="1308" y="2059"/>
                      <a:pt x="1753" y="1608"/>
                    </a:cubicBezTo>
                    <a:cubicBezTo>
                      <a:pt x="1954" y="1407"/>
                      <a:pt x="2225" y="1309"/>
                      <a:pt x="2510" y="1309"/>
                    </a:cubicBezTo>
                    <a:cubicBezTo>
                      <a:pt x="2866" y="1309"/>
                      <a:pt x="3244" y="1461"/>
                      <a:pt x="3538" y="1759"/>
                    </a:cubicBezTo>
                    <a:lnTo>
                      <a:pt x="3597" y="1811"/>
                    </a:lnTo>
                    <a:cubicBezTo>
                      <a:pt x="3773" y="1987"/>
                      <a:pt x="3904" y="2203"/>
                      <a:pt x="3976" y="2425"/>
                    </a:cubicBezTo>
                    <a:cubicBezTo>
                      <a:pt x="4081" y="2752"/>
                      <a:pt x="4355" y="3007"/>
                      <a:pt x="4695" y="3092"/>
                    </a:cubicBezTo>
                    <a:cubicBezTo>
                      <a:pt x="4767" y="3109"/>
                      <a:pt x="4839" y="3117"/>
                      <a:pt x="4910" y="3117"/>
                    </a:cubicBezTo>
                    <a:cubicBezTo>
                      <a:pt x="5146" y="3117"/>
                      <a:pt x="5375" y="3028"/>
                      <a:pt x="5545" y="2857"/>
                    </a:cubicBezTo>
                    <a:lnTo>
                      <a:pt x="7317" y="1085"/>
                    </a:lnTo>
                    <a:cubicBezTo>
                      <a:pt x="7368" y="1035"/>
                      <a:pt x="7439" y="1010"/>
                      <a:pt x="7516" y="1010"/>
                    </a:cubicBezTo>
                    <a:close/>
                    <a:moveTo>
                      <a:pt x="7520" y="1"/>
                    </a:moveTo>
                    <a:cubicBezTo>
                      <a:pt x="7182" y="1"/>
                      <a:pt x="6853" y="124"/>
                      <a:pt x="6604" y="372"/>
                    </a:cubicBezTo>
                    <a:lnTo>
                      <a:pt x="4917" y="2059"/>
                    </a:lnTo>
                    <a:cubicBezTo>
                      <a:pt x="4793" y="1706"/>
                      <a:pt x="4584" y="1373"/>
                      <a:pt x="4309" y="1098"/>
                    </a:cubicBezTo>
                    <a:lnTo>
                      <a:pt x="4251" y="1046"/>
                    </a:lnTo>
                    <a:cubicBezTo>
                      <a:pt x="3761" y="553"/>
                      <a:pt x="3127" y="304"/>
                      <a:pt x="2513" y="304"/>
                    </a:cubicBezTo>
                    <a:cubicBezTo>
                      <a:pt x="1970" y="304"/>
                      <a:pt x="1443" y="499"/>
                      <a:pt x="1047" y="895"/>
                    </a:cubicBezTo>
                    <a:cubicBezTo>
                      <a:pt x="203" y="1739"/>
                      <a:pt x="268" y="3177"/>
                      <a:pt x="1197" y="4106"/>
                    </a:cubicBezTo>
                    <a:lnTo>
                      <a:pt x="1249" y="4158"/>
                    </a:lnTo>
                    <a:cubicBezTo>
                      <a:pt x="1524" y="4433"/>
                      <a:pt x="1857" y="4642"/>
                      <a:pt x="2210" y="4766"/>
                    </a:cubicBezTo>
                    <a:lnTo>
                      <a:pt x="523" y="6453"/>
                    </a:lnTo>
                    <a:cubicBezTo>
                      <a:pt x="0" y="6976"/>
                      <a:pt x="33" y="7859"/>
                      <a:pt x="595" y="8428"/>
                    </a:cubicBezTo>
                    <a:lnTo>
                      <a:pt x="2603" y="10429"/>
                    </a:lnTo>
                    <a:cubicBezTo>
                      <a:pt x="2792" y="10618"/>
                      <a:pt x="3043" y="10721"/>
                      <a:pt x="3297" y="10721"/>
                    </a:cubicBezTo>
                    <a:cubicBezTo>
                      <a:pt x="3384" y="10721"/>
                      <a:pt x="3472" y="10709"/>
                      <a:pt x="3557" y="10684"/>
                    </a:cubicBezTo>
                    <a:cubicBezTo>
                      <a:pt x="3865" y="10592"/>
                      <a:pt x="4094" y="10350"/>
                      <a:pt x="4159" y="10030"/>
                    </a:cubicBezTo>
                    <a:cubicBezTo>
                      <a:pt x="4205" y="9834"/>
                      <a:pt x="4296" y="9664"/>
                      <a:pt x="4434" y="9527"/>
                    </a:cubicBezTo>
                    <a:lnTo>
                      <a:pt x="4479" y="9474"/>
                    </a:lnTo>
                    <a:cubicBezTo>
                      <a:pt x="4672" y="9282"/>
                      <a:pt x="4937" y="9178"/>
                      <a:pt x="5233" y="9178"/>
                    </a:cubicBezTo>
                    <a:cubicBezTo>
                      <a:pt x="5258" y="9178"/>
                      <a:pt x="5284" y="9178"/>
                      <a:pt x="5310" y="9180"/>
                    </a:cubicBezTo>
                    <a:cubicBezTo>
                      <a:pt x="5656" y="9200"/>
                      <a:pt x="5996" y="9357"/>
                      <a:pt x="6264" y="9625"/>
                    </a:cubicBezTo>
                    <a:cubicBezTo>
                      <a:pt x="6533" y="9893"/>
                      <a:pt x="6689" y="10233"/>
                      <a:pt x="6709" y="10579"/>
                    </a:cubicBezTo>
                    <a:cubicBezTo>
                      <a:pt x="6729" y="10906"/>
                      <a:pt x="6624" y="11200"/>
                      <a:pt x="6415" y="11410"/>
                    </a:cubicBezTo>
                    <a:lnTo>
                      <a:pt x="6369" y="11455"/>
                    </a:lnTo>
                    <a:cubicBezTo>
                      <a:pt x="6225" y="11599"/>
                      <a:pt x="6055" y="11691"/>
                      <a:pt x="5859" y="11730"/>
                    </a:cubicBezTo>
                    <a:cubicBezTo>
                      <a:pt x="5545" y="11795"/>
                      <a:pt x="5297" y="12024"/>
                      <a:pt x="5205" y="12332"/>
                    </a:cubicBezTo>
                    <a:cubicBezTo>
                      <a:pt x="5107" y="12665"/>
                      <a:pt x="5205" y="13031"/>
                      <a:pt x="5460" y="13286"/>
                    </a:cubicBezTo>
                    <a:lnTo>
                      <a:pt x="7461" y="15287"/>
                    </a:lnTo>
                    <a:cubicBezTo>
                      <a:pt x="7755" y="15588"/>
                      <a:pt x="8141" y="15738"/>
                      <a:pt x="8514" y="15738"/>
                    </a:cubicBezTo>
                    <a:cubicBezTo>
                      <a:pt x="8854" y="15738"/>
                      <a:pt x="9181" y="15614"/>
                      <a:pt x="9429" y="15366"/>
                    </a:cubicBezTo>
                    <a:lnTo>
                      <a:pt x="11123" y="13679"/>
                    </a:lnTo>
                    <a:cubicBezTo>
                      <a:pt x="11247" y="14032"/>
                      <a:pt x="11456" y="14365"/>
                      <a:pt x="11731" y="14640"/>
                    </a:cubicBezTo>
                    <a:lnTo>
                      <a:pt x="11783" y="14692"/>
                    </a:lnTo>
                    <a:cubicBezTo>
                      <a:pt x="12276" y="15185"/>
                      <a:pt x="12912" y="15434"/>
                      <a:pt x="13526" y="15434"/>
                    </a:cubicBezTo>
                    <a:cubicBezTo>
                      <a:pt x="14070" y="15434"/>
                      <a:pt x="14598" y="15239"/>
                      <a:pt x="14994" y="14843"/>
                    </a:cubicBezTo>
                    <a:cubicBezTo>
                      <a:pt x="15837" y="13999"/>
                      <a:pt x="15765" y="12560"/>
                      <a:pt x="14843" y="11632"/>
                    </a:cubicBezTo>
                    <a:lnTo>
                      <a:pt x="14784" y="11580"/>
                    </a:lnTo>
                    <a:cubicBezTo>
                      <a:pt x="14510" y="11305"/>
                      <a:pt x="14183" y="11096"/>
                      <a:pt x="13823" y="10972"/>
                    </a:cubicBezTo>
                    <a:lnTo>
                      <a:pt x="15517" y="9285"/>
                    </a:lnTo>
                    <a:cubicBezTo>
                      <a:pt x="15772" y="9023"/>
                      <a:pt x="15909" y="8663"/>
                      <a:pt x="15883" y="8284"/>
                    </a:cubicBezTo>
                    <a:cubicBezTo>
                      <a:pt x="15863" y="7925"/>
                      <a:pt x="15706" y="7578"/>
                      <a:pt x="15438" y="7316"/>
                    </a:cubicBezTo>
                    <a:lnTo>
                      <a:pt x="13562" y="5440"/>
                    </a:lnTo>
                    <a:cubicBezTo>
                      <a:pt x="13830" y="5335"/>
                      <a:pt x="14065" y="5185"/>
                      <a:pt x="14268" y="4982"/>
                    </a:cubicBezTo>
                    <a:lnTo>
                      <a:pt x="14314" y="4936"/>
                    </a:lnTo>
                    <a:cubicBezTo>
                      <a:pt x="15157" y="4093"/>
                      <a:pt x="15092" y="2654"/>
                      <a:pt x="14163" y="1726"/>
                    </a:cubicBezTo>
                    <a:cubicBezTo>
                      <a:pt x="13674" y="1233"/>
                      <a:pt x="13038" y="984"/>
                      <a:pt x="12423" y="984"/>
                    </a:cubicBezTo>
                    <a:cubicBezTo>
                      <a:pt x="11878" y="984"/>
                      <a:pt x="11349" y="1179"/>
                      <a:pt x="10953" y="1575"/>
                    </a:cubicBezTo>
                    <a:lnTo>
                      <a:pt x="10907" y="1621"/>
                    </a:lnTo>
                    <a:cubicBezTo>
                      <a:pt x="10711" y="1824"/>
                      <a:pt x="10554" y="2059"/>
                      <a:pt x="10449" y="2327"/>
                    </a:cubicBezTo>
                    <a:lnTo>
                      <a:pt x="8573" y="451"/>
                    </a:lnTo>
                    <a:cubicBezTo>
                      <a:pt x="8277" y="152"/>
                      <a:pt x="7893" y="1"/>
                      <a:pt x="7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8" name="Google Shape;2028;p44"/>
            <p:cNvGrpSpPr/>
            <p:nvPr/>
          </p:nvGrpSpPr>
          <p:grpSpPr>
            <a:xfrm>
              <a:off x="2940538" y="2716259"/>
              <a:ext cx="292303" cy="334110"/>
              <a:chOff x="6437849" y="4465550"/>
              <a:chExt cx="398233" cy="455253"/>
            </a:xfrm>
          </p:grpSpPr>
          <p:sp>
            <p:nvSpPr>
              <p:cNvPr id="2029" name="Google Shape;2029;p44"/>
              <p:cNvSpPr/>
              <p:nvPr/>
            </p:nvSpPr>
            <p:spPr>
              <a:xfrm>
                <a:off x="6480662" y="4502028"/>
                <a:ext cx="303856" cy="418775"/>
              </a:xfrm>
              <a:custGeom>
                <a:avLst/>
                <a:gdLst/>
                <a:ahLst/>
                <a:cxnLst/>
                <a:rect l="l" t="t" r="r" b="b"/>
                <a:pathLst>
                  <a:path w="17218" h="23730" extrusionOk="0">
                    <a:moveTo>
                      <a:pt x="5918" y="1092"/>
                    </a:moveTo>
                    <a:cubicBezTo>
                      <a:pt x="6513" y="1301"/>
                      <a:pt x="6945" y="1870"/>
                      <a:pt x="6945" y="2537"/>
                    </a:cubicBezTo>
                    <a:lnTo>
                      <a:pt x="6945" y="2720"/>
                    </a:lnTo>
                    <a:cubicBezTo>
                      <a:pt x="6932" y="2831"/>
                      <a:pt x="6958" y="2949"/>
                      <a:pt x="7023" y="3047"/>
                    </a:cubicBezTo>
                    <a:lnTo>
                      <a:pt x="7030" y="3054"/>
                    </a:lnTo>
                    <a:cubicBezTo>
                      <a:pt x="7122" y="3198"/>
                      <a:pt x="7280" y="3281"/>
                      <a:pt x="7446" y="3281"/>
                    </a:cubicBezTo>
                    <a:cubicBezTo>
                      <a:pt x="7468" y="3281"/>
                      <a:pt x="7491" y="3279"/>
                      <a:pt x="7514" y="3276"/>
                    </a:cubicBezTo>
                    <a:cubicBezTo>
                      <a:pt x="11110" y="3315"/>
                      <a:pt x="14020" y="6245"/>
                      <a:pt x="14020" y="9848"/>
                    </a:cubicBezTo>
                    <a:lnTo>
                      <a:pt x="14020" y="19499"/>
                    </a:lnTo>
                    <a:lnTo>
                      <a:pt x="12607" y="19499"/>
                    </a:lnTo>
                    <a:lnTo>
                      <a:pt x="12607" y="15719"/>
                    </a:lnTo>
                    <a:cubicBezTo>
                      <a:pt x="12607" y="15438"/>
                      <a:pt x="12385" y="15216"/>
                      <a:pt x="12104" y="15216"/>
                    </a:cubicBezTo>
                    <a:cubicBezTo>
                      <a:pt x="11829" y="15216"/>
                      <a:pt x="11600" y="15438"/>
                      <a:pt x="11600" y="15719"/>
                    </a:cubicBezTo>
                    <a:lnTo>
                      <a:pt x="11600" y="19499"/>
                    </a:lnTo>
                    <a:lnTo>
                      <a:pt x="5114" y="19499"/>
                    </a:lnTo>
                    <a:lnTo>
                      <a:pt x="5114" y="17112"/>
                    </a:lnTo>
                    <a:cubicBezTo>
                      <a:pt x="5898" y="16667"/>
                      <a:pt x="6552" y="16040"/>
                      <a:pt x="7030" y="15275"/>
                    </a:cubicBezTo>
                    <a:cubicBezTo>
                      <a:pt x="7566" y="14418"/>
                      <a:pt x="7847" y="13431"/>
                      <a:pt x="7847" y="12417"/>
                    </a:cubicBezTo>
                    <a:lnTo>
                      <a:pt x="7847" y="10998"/>
                    </a:lnTo>
                    <a:cubicBezTo>
                      <a:pt x="7854" y="10998"/>
                      <a:pt x="7860" y="10992"/>
                      <a:pt x="7867" y="10992"/>
                    </a:cubicBezTo>
                    <a:cubicBezTo>
                      <a:pt x="8789" y="10488"/>
                      <a:pt x="9364" y="9521"/>
                      <a:pt x="9364" y="8468"/>
                    </a:cubicBezTo>
                    <a:lnTo>
                      <a:pt x="9364" y="8134"/>
                    </a:lnTo>
                    <a:cubicBezTo>
                      <a:pt x="9364" y="7860"/>
                      <a:pt x="9142" y="7631"/>
                      <a:pt x="8861" y="7631"/>
                    </a:cubicBezTo>
                    <a:cubicBezTo>
                      <a:pt x="8586" y="7631"/>
                      <a:pt x="8357" y="7860"/>
                      <a:pt x="8357" y="8134"/>
                    </a:cubicBezTo>
                    <a:lnTo>
                      <a:pt x="8357" y="8468"/>
                    </a:lnTo>
                    <a:cubicBezTo>
                      <a:pt x="8357" y="9148"/>
                      <a:pt x="7984" y="9782"/>
                      <a:pt x="7383" y="10109"/>
                    </a:cubicBezTo>
                    <a:cubicBezTo>
                      <a:pt x="7108" y="10259"/>
                      <a:pt x="6801" y="10338"/>
                      <a:pt x="6487" y="10338"/>
                    </a:cubicBezTo>
                    <a:lnTo>
                      <a:pt x="4525" y="10338"/>
                    </a:lnTo>
                    <a:cubicBezTo>
                      <a:pt x="4427" y="10338"/>
                      <a:pt x="4336" y="10364"/>
                      <a:pt x="4251" y="10416"/>
                    </a:cubicBezTo>
                    <a:lnTo>
                      <a:pt x="2766" y="11371"/>
                    </a:lnTo>
                    <a:lnTo>
                      <a:pt x="1217" y="9828"/>
                    </a:lnTo>
                    <a:lnTo>
                      <a:pt x="5813" y="3832"/>
                    </a:lnTo>
                    <a:cubicBezTo>
                      <a:pt x="5879" y="3747"/>
                      <a:pt x="5918" y="3636"/>
                      <a:pt x="5918" y="3531"/>
                    </a:cubicBezTo>
                    <a:lnTo>
                      <a:pt x="5918" y="1092"/>
                    </a:lnTo>
                    <a:close/>
                    <a:moveTo>
                      <a:pt x="14523" y="20506"/>
                    </a:moveTo>
                    <a:cubicBezTo>
                      <a:pt x="15452" y="20506"/>
                      <a:pt x="16210" y="21264"/>
                      <a:pt x="16210" y="22193"/>
                    </a:cubicBezTo>
                    <a:lnTo>
                      <a:pt x="16210" y="22722"/>
                    </a:lnTo>
                    <a:lnTo>
                      <a:pt x="2609" y="22722"/>
                    </a:lnTo>
                    <a:lnTo>
                      <a:pt x="2609" y="22193"/>
                    </a:lnTo>
                    <a:cubicBezTo>
                      <a:pt x="2609" y="21264"/>
                      <a:pt x="3361" y="20506"/>
                      <a:pt x="4296" y="20506"/>
                    </a:cubicBezTo>
                    <a:close/>
                    <a:moveTo>
                      <a:pt x="5415" y="0"/>
                    </a:moveTo>
                    <a:cubicBezTo>
                      <a:pt x="5140" y="0"/>
                      <a:pt x="4911" y="229"/>
                      <a:pt x="4911" y="504"/>
                    </a:cubicBezTo>
                    <a:lnTo>
                      <a:pt x="4911" y="3355"/>
                    </a:lnTo>
                    <a:lnTo>
                      <a:pt x="151" y="9560"/>
                    </a:lnTo>
                    <a:cubicBezTo>
                      <a:pt x="1" y="9763"/>
                      <a:pt x="14" y="10044"/>
                      <a:pt x="197" y="10227"/>
                    </a:cubicBezTo>
                    <a:lnTo>
                      <a:pt x="2341" y="12371"/>
                    </a:lnTo>
                    <a:cubicBezTo>
                      <a:pt x="2436" y="12469"/>
                      <a:pt x="2562" y="12520"/>
                      <a:pt x="2691" y="12520"/>
                    </a:cubicBezTo>
                    <a:cubicBezTo>
                      <a:pt x="2787" y="12520"/>
                      <a:pt x="2883" y="12492"/>
                      <a:pt x="2969" y="12437"/>
                    </a:cubicBezTo>
                    <a:lnTo>
                      <a:pt x="4676" y="11345"/>
                    </a:lnTo>
                    <a:lnTo>
                      <a:pt x="6487" y="11345"/>
                    </a:lnTo>
                    <a:cubicBezTo>
                      <a:pt x="6605" y="11345"/>
                      <a:pt x="6722" y="11332"/>
                      <a:pt x="6840" y="11319"/>
                    </a:cubicBezTo>
                    <a:lnTo>
                      <a:pt x="6840" y="12417"/>
                    </a:lnTo>
                    <a:cubicBezTo>
                      <a:pt x="6840" y="14078"/>
                      <a:pt x="5879" y="15621"/>
                      <a:pt x="4388" y="16354"/>
                    </a:cubicBezTo>
                    <a:cubicBezTo>
                      <a:pt x="4211" y="16439"/>
                      <a:pt x="4107" y="16615"/>
                      <a:pt x="4107" y="16805"/>
                    </a:cubicBezTo>
                    <a:lnTo>
                      <a:pt x="4107" y="19505"/>
                    </a:lnTo>
                    <a:cubicBezTo>
                      <a:pt x="2708" y="19603"/>
                      <a:pt x="1596" y="20767"/>
                      <a:pt x="1596" y="22193"/>
                    </a:cubicBezTo>
                    <a:lnTo>
                      <a:pt x="1596" y="23226"/>
                    </a:lnTo>
                    <a:cubicBezTo>
                      <a:pt x="1596" y="23500"/>
                      <a:pt x="1825" y="23729"/>
                      <a:pt x="2099" y="23729"/>
                    </a:cubicBezTo>
                    <a:lnTo>
                      <a:pt x="16714" y="23729"/>
                    </a:lnTo>
                    <a:cubicBezTo>
                      <a:pt x="16995" y="23729"/>
                      <a:pt x="17217" y="23500"/>
                      <a:pt x="17217" y="23226"/>
                    </a:cubicBezTo>
                    <a:lnTo>
                      <a:pt x="17217" y="22193"/>
                    </a:lnTo>
                    <a:cubicBezTo>
                      <a:pt x="17217" y="20878"/>
                      <a:pt x="16275" y="19780"/>
                      <a:pt x="15027" y="19544"/>
                    </a:cubicBezTo>
                    <a:lnTo>
                      <a:pt x="15027" y="9848"/>
                    </a:lnTo>
                    <a:cubicBezTo>
                      <a:pt x="15027" y="5833"/>
                      <a:pt x="11895" y="2537"/>
                      <a:pt x="7939" y="2282"/>
                    </a:cubicBezTo>
                    <a:cubicBezTo>
                      <a:pt x="7814" y="1007"/>
                      <a:pt x="6729" y="0"/>
                      <a:pt x="5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44"/>
              <p:cNvSpPr/>
              <p:nvPr/>
            </p:nvSpPr>
            <p:spPr>
              <a:xfrm>
                <a:off x="6588096" y="4608410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2" y="53"/>
                      <a:pt x="150" y="145"/>
                    </a:cubicBezTo>
                    <a:cubicBezTo>
                      <a:pt x="59" y="236"/>
                      <a:pt x="0" y="367"/>
                      <a:pt x="0" y="504"/>
                    </a:cubicBezTo>
                    <a:cubicBezTo>
                      <a:pt x="0" y="635"/>
                      <a:pt x="59" y="766"/>
                      <a:pt x="150" y="857"/>
                    </a:cubicBezTo>
                    <a:cubicBezTo>
                      <a:pt x="242" y="949"/>
                      <a:pt x="373" y="1008"/>
                      <a:pt x="504" y="1008"/>
                    </a:cubicBezTo>
                    <a:cubicBezTo>
                      <a:pt x="641" y="1008"/>
                      <a:pt x="772" y="949"/>
                      <a:pt x="863" y="857"/>
                    </a:cubicBezTo>
                    <a:cubicBezTo>
                      <a:pt x="955" y="766"/>
                      <a:pt x="1007" y="635"/>
                      <a:pt x="1007" y="504"/>
                    </a:cubicBezTo>
                    <a:cubicBezTo>
                      <a:pt x="1007" y="367"/>
                      <a:pt x="955" y="236"/>
                      <a:pt x="863" y="145"/>
                    </a:cubicBezTo>
                    <a:cubicBezTo>
                      <a:pt x="772" y="53"/>
                      <a:pt x="641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6437849" y="4465550"/>
                <a:ext cx="398233" cy="329232"/>
              </a:xfrm>
              <a:custGeom>
                <a:avLst/>
                <a:gdLst/>
                <a:ahLst/>
                <a:cxnLst/>
                <a:rect l="l" t="t" r="r" b="b"/>
                <a:pathLst>
                  <a:path w="22566" h="18656" extrusionOk="0">
                    <a:moveTo>
                      <a:pt x="11280" y="1"/>
                    </a:moveTo>
                    <a:cubicBezTo>
                      <a:pt x="8272" y="1"/>
                      <a:pt x="5434" y="1178"/>
                      <a:pt x="3303" y="3310"/>
                    </a:cubicBezTo>
                    <a:cubicBezTo>
                      <a:pt x="1171" y="5441"/>
                      <a:pt x="1" y="8272"/>
                      <a:pt x="1" y="11287"/>
                    </a:cubicBezTo>
                    <a:cubicBezTo>
                      <a:pt x="1" y="13098"/>
                      <a:pt x="413" y="14824"/>
                      <a:pt x="1236" y="16426"/>
                    </a:cubicBezTo>
                    <a:cubicBezTo>
                      <a:pt x="1439" y="16832"/>
                      <a:pt x="1681" y="17231"/>
                      <a:pt x="1936" y="17610"/>
                    </a:cubicBezTo>
                    <a:cubicBezTo>
                      <a:pt x="2035" y="17754"/>
                      <a:pt x="2196" y="17833"/>
                      <a:pt x="2358" y="17833"/>
                    </a:cubicBezTo>
                    <a:cubicBezTo>
                      <a:pt x="2454" y="17833"/>
                      <a:pt x="2551" y="17805"/>
                      <a:pt x="2636" y="17747"/>
                    </a:cubicBezTo>
                    <a:cubicBezTo>
                      <a:pt x="2865" y="17590"/>
                      <a:pt x="2923" y="17276"/>
                      <a:pt x="2773" y="17047"/>
                    </a:cubicBezTo>
                    <a:cubicBezTo>
                      <a:pt x="2538" y="16701"/>
                      <a:pt x="2322" y="16335"/>
                      <a:pt x="2132" y="15962"/>
                    </a:cubicBezTo>
                    <a:cubicBezTo>
                      <a:pt x="1387" y="14510"/>
                      <a:pt x="1008" y="12935"/>
                      <a:pt x="1008" y="11287"/>
                    </a:cubicBezTo>
                    <a:cubicBezTo>
                      <a:pt x="1008" y="5624"/>
                      <a:pt x="5617" y="1008"/>
                      <a:pt x="11280" y="1008"/>
                    </a:cubicBezTo>
                    <a:cubicBezTo>
                      <a:pt x="16949" y="1008"/>
                      <a:pt x="21559" y="5624"/>
                      <a:pt x="21559" y="11287"/>
                    </a:cubicBezTo>
                    <a:cubicBezTo>
                      <a:pt x="21559" y="12902"/>
                      <a:pt x="21199" y="14445"/>
                      <a:pt x="20480" y="15877"/>
                    </a:cubicBezTo>
                    <a:cubicBezTo>
                      <a:pt x="20133" y="16570"/>
                      <a:pt x="19702" y="17231"/>
                      <a:pt x="19212" y="17832"/>
                    </a:cubicBezTo>
                    <a:cubicBezTo>
                      <a:pt x="19028" y="18041"/>
                      <a:pt x="19061" y="18362"/>
                      <a:pt x="19277" y="18538"/>
                    </a:cubicBezTo>
                    <a:cubicBezTo>
                      <a:pt x="19368" y="18617"/>
                      <a:pt x="19486" y="18656"/>
                      <a:pt x="19597" y="18656"/>
                    </a:cubicBezTo>
                    <a:cubicBezTo>
                      <a:pt x="19741" y="18656"/>
                      <a:pt x="19885" y="18591"/>
                      <a:pt x="19983" y="18473"/>
                    </a:cubicBezTo>
                    <a:cubicBezTo>
                      <a:pt x="20532" y="17812"/>
                      <a:pt x="20997" y="17093"/>
                      <a:pt x="21382" y="16328"/>
                    </a:cubicBezTo>
                    <a:cubicBezTo>
                      <a:pt x="22167" y="14752"/>
                      <a:pt x="22566" y="13059"/>
                      <a:pt x="22566" y="11287"/>
                    </a:cubicBezTo>
                    <a:cubicBezTo>
                      <a:pt x="22566" y="8272"/>
                      <a:pt x="21395" y="5441"/>
                      <a:pt x="19264" y="3310"/>
                    </a:cubicBezTo>
                    <a:cubicBezTo>
                      <a:pt x="17132" y="1178"/>
                      <a:pt x="14294" y="1"/>
                      <a:pt x="11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6488390" y="4786020"/>
                <a:ext cx="19748" cy="1789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14" extrusionOk="0">
                    <a:moveTo>
                      <a:pt x="562" y="1"/>
                    </a:moveTo>
                    <a:cubicBezTo>
                      <a:pt x="438" y="1"/>
                      <a:pt x="314" y="46"/>
                      <a:pt x="216" y="137"/>
                    </a:cubicBezTo>
                    <a:cubicBezTo>
                      <a:pt x="7" y="320"/>
                      <a:pt x="1" y="641"/>
                      <a:pt x="190" y="843"/>
                    </a:cubicBezTo>
                    <a:cubicBezTo>
                      <a:pt x="190" y="843"/>
                      <a:pt x="190" y="850"/>
                      <a:pt x="190" y="850"/>
                    </a:cubicBezTo>
                    <a:cubicBezTo>
                      <a:pt x="288" y="955"/>
                      <a:pt x="426" y="1014"/>
                      <a:pt x="563" y="1014"/>
                    </a:cubicBezTo>
                    <a:cubicBezTo>
                      <a:pt x="681" y="1014"/>
                      <a:pt x="805" y="968"/>
                      <a:pt x="903" y="876"/>
                    </a:cubicBezTo>
                    <a:cubicBezTo>
                      <a:pt x="1106" y="687"/>
                      <a:pt x="1119" y="366"/>
                      <a:pt x="929" y="163"/>
                    </a:cubicBezTo>
                    <a:cubicBezTo>
                      <a:pt x="830" y="55"/>
                      <a:pt x="696" y="1"/>
                      <a:pt x="5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44"/>
              <p:cNvSpPr/>
              <p:nvPr/>
            </p:nvSpPr>
            <p:spPr>
              <a:xfrm>
                <a:off x="6685367" y="4740770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2" y="60"/>
                      <a:pt x="151" y="151"/>
                    </a:cubicBezTo>
                    <a:cubicBezTo>
                      <a:pt x="59" y="243"/>
                      <a:pt x="0" y="374"/>
                      <a:pt x="0" y="504"/>
                    </a:cubicBezTo>
                    <a:cubicBezTo>
                      <a:pt x="0" y="642"/>
                      <a:pt x="59" y="766"/>
                      <a:pt x="151" y="864"/>
                    </a:cubicBezTo>
                    <a:cubicBezTo>
                      <a:pt x="242" y="955"/>
                      <a:pt x="373" y="1008"/>
                      <a:pt x="504" y="1008"/>
                    </a:cubicBezTo>
                    <a:cubicBezTo>
                      <a:pt x="641" y="1008"/>
                      <a:pt x="772" y="955"/>
                      <a:pt x="863" y="864"/>
                    </a:cubicBezTo>
                    <a:cubicBezTo>
                      <a:pt x="955" y="772"/>
                      <a:pt x="1007" y="642"/>
                      <a:pt x="1007" y="504"/>
                    </a:cubicBezTo>
                    <a:cubicBezTo>
                      <a:pt x="1007" y="374"/>
                      <a:pt x="955" y="243"/>
                      <a:pt x="863" y="151"/>
                    </a:cubicBezTo>
                    <a:cubicBezTo>
                      <a:pt x="772" y="60"/>
                      <a:pt x="641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4" name="Google Shape;2034;p44"/>
            <p:cNvGrpSpPr/>
            <p:nvPr/>
          </p:nvGrpSpPr>
          <p:grpSpPr>
            <a:xfrm>
              <a:off x="2941025" y="3507541"/>
              <a:ext cx="335426" cy="334019"/>
              <a:chOff x="5859632" y="4493134"/>
              <a:chExt cx="456984" cy="455129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6163225" y="4751624"/>
                <a:ext cx="64749" cy="53331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3022" extrusionOk="0">
                    <a:moveTo>
                      <a:pt x="1517" y="0"/>
                    </a:moveTo>
                    <a:cubicBezTo>
                      <a:pt x="1210" y="0"/>
                      <a:pt x="922" y="151"/>
                      <a:pt x="746" y="412"/>
                    </a:cubicBezTo>
                    <a:lnTo>
                      <a:pt x="151" y="1308"/>
                    </a:lnTo>
                    <a:cubicBezTo>
                      <a:pt x="0" y="1537"/>
                      <a:pt x="59" y="1851"/>
                      <a:pt x="295" y="2001"/>
                    </a:cubicBezTo>
                    <a:cubicBezTo>
                      <a:pt x="380" y="2060"/>
                      <a:pt x="476" y="2087"/>
                      <a:pt x="572" y="2087"/>
                    </a:cubicBezTo>
                    <a:cubicBezTo>
                      <a:pt x="735" y="2087"/>
                      <a:pt x="896" y="2008"/>
                      <a:pt x="994" y="1864"/>
                    </a:cubicBezTo>
                    <a:lnTo>
                      <a:pt x="1517" y="1073"/>
                    </a:lnTo>
                    <a:lnTo>
                      <a:pt x="2675" y="2799"/>
                    </a:lnTo>
                    <a:cubicBezTo>
                      <a:pt x="2773" y="2943"/>
                      <a:pt x="2930" y="3021"/>
                      <a:pt x="3093" y="3021"/>
                    </a:cubicBezTo>
                    <a:cubicBezTo>
                      <a:pt x="3191" y="3021"/>
                      <a:pt x="3283" y="2995"/>
                      <a:pt x="3374" y="2936"/>
                    </a:cubicBezTo>
                    <a:cubicBezTo>
                      <a:pt x="3603" y="2786"/>
                      <a:pt x="3669" y="2472"/>
                      <a:pt x="3512" y="2243"/>
                    </a:cubicBezTo>
                    <a:lnTo>
                      <a:pt x="2296" y="412"/>
                    </a:lnTo>
                    <a:cubicBezTo>
                      <a:pt x="2119" y="151"/>
                      <a:pt x="1831" y="0"/>
                      <a:pt x="1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44"/>
              <p:cNvSpPr/>
              <p:nvPr/>
            </p:nvSpPr>
            <p:spPr>
              <a:xfrm>
                <a:off x="6227849" y="4815545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2" y="53"/>
                      <a:pt x="144" y="151"/>
                    </a:cubicBezTo>
                    <a:cubicBezTo>
                      <a:pt x="52" y="243"/>
                      <a:pt x="0" y="374"/>
                      <a:pt x="0" y="504"/>
                    </a:cubicBezTo>
                    <a:cubicBezTo>
                      <a:pt x="0" y="642"/>
                      <a:pt x="52" y="766"/>
                      <a:pt x="144" y="864"/>
                    </a:cubicBezTo>
                    <a:cubicBezTo>
                      <a:pt x="242" y="956"/>
                      <a:pt x="373" y="1008"/>
                      <a:pt x="504" y="1008"/>
                    </a:cubicBezTo>
                    <a:cubicBezTo>
                      <a:pt x="634" y="1008"/>
                      <a:pt x="765" y="956"/>
                      <a:pt x="857" y="864"/>
                    </a:cubicBezTo>
                    <a:cubicBezTo>
                      <a:pt x="955" y="766"/>
                      <a:pt x="1007" y="642"/>
                      <a:pt x="1007" y="504"/>
                    </a:cubicBezTo>
                    <a:cubicBezTo>
                      <a:pt x="1007" y="374"/>
                      <a:pt x="955" y="243"/>
                      <a:pt x="857" y="151"/>
                    </a:cubicBezTo>
                    <a:cubicBezTo>
                      <a:pt x="765" y="53"/>
                      <a:pt x="63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5859632" y="4493134"/>
                <a:ext cx="456984" cy="455129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25790" extrusionOk="0">
                    <a:moveTo>
                      <a:pt x="16027" y="3192"/>
                    </a:moveTo>
                    <a:cubicBezTo>
                      <a:pt x="16361" y="3192"/>
                      <a:pt x="16636" y="3460"/>
                      <a:pt x="16636" y="3793"/>
                    </a:cubicBezTo>
                    <a:lnTo>
                      <a:pt x="16636" y="3996"/>
                    </a:lnTo>
                    <a:cubicBezTo>
                      <a:pt x="16636" y="4329"/>
                      <a:pt x="16361" y="4597"/>
                      <a:pt x="16027" y="4597"/>
                    </a:cubicBezTo>
                    <a:cubicBezTo>
                      <a:pt x="15694" y="4597"/>
                      <a:pt x="15426" y="4329"/>
                      <a:pt x="15426" y="3996"/>
                    </a:cubicBezTo>
                    <a:lnTo>
                      <a:pt x="15426" y="3793"/>
                    </a:lnTo>
                    <a:cubicBezTo>
                      <a:pt x="15426" y="3460"/>
                      <a:pt x="15694" y="3192"/>
                      <a:pt x="16027" y="3192"/>
                    </a:cubicBezTo>
                    <a:close/>
                    <a:moveTo>
                      <a:pt x="16629" y="5604"/>
                    </a:moveTo>
                    <a:cubicBezTo>
                      <a:pt x="17466" y="5604"/>
                      <a:pt x="18146" y="6291"/>
                      <a:pt x="18146" y="7128"/>
                    </a:cubicBezTo>
                    <a:lnTo>
                      <a:pt x="18146" y="7252"/>
                    </a:lnTo>
                    <a:lnTo>
                      <a:pt x="13915" y="7252"/>
                    </a:lnTo>
                    <a:lnTo>
                      <a:pt x="13915" y="7128"/>
                    </a:lnTo>
                    <a:cubicBezTo>
                      <a:pt x="13915" y="6291"/>
                      <a:pt x="14595" y="5604"/>
                      <a:pt x="15432" y="5604"/>
                    </a:cubicBezTo>
                    <a:close/>
                    <a:moveTo>
                      <a:pt x="21402" y="1008"/>
                    </a:moveTo>
                    <a:lnTo>
                      <a:pt x="20350" y="3963"/>
                    </a:lnTo>
                    <a:cubicBezTo>
                      <a:pt x="20310" y="4074"/>
                      <a:pt x="20310" y="4192"/>
                      <a:pt x="20350" y="4303"/>
                    </a:cubicBezTo>
                    <a:lnTo>
                      <a:pt x="21402" y="7252"/>
                    </a:lnTo>
                    <a:lnTo>
                      <a:pt x="19153" y="7252"/>
                    </a:lnTo>
                    <a:lnTo>
                      <a:pt x="19153" y="7128"/>
                    </a:lnTo>
                    <a:cubicBezTo>
                      <a:pt x="19153" y="6023"/>
                      <a:pt x="18447" y="5088"/>
                      <a:pt x="17459" y="4741"/>
                    </a:cubicBezTo>
                    <a:cubicBezTo>
                      <a:pt x="17577" y="4519"/>
                      <a:pt x="17643" y="4264"/>
                      <a:pt x="17643" y="3996"/>
                    </a:cubicBezTo>
                    <a:lnTo>
                      <a:pt x="17643" y="3793"/>
                    </a:lnTo>
                    <a:cubicBezTo>
                      <a:pt x="17643" y="2904"/>
                      <a:pt x="16917" y="2185"/>
                      <a:pt x="16027" y="2185"/>
                    </a:cubicBezTo>
                    <a:cubicBezTo>
                      <a:pt x="15138" y="2185"/>
                      <a:pt x="14419" y="2904"/>
                      <a:pt x="14419" y="3793"/>
                    </a:cubicBezTo>
                    <a:lnTo>
                      <a:pt x="14419" y="3996"/>
                    </a:lnTo>
                    <a:cubicBezTo>
                      <a:pt x="14419" y="4264"/>
                      <a:pt x="14484" y="4519"/>
                      <a:pt x="14602" y="4741"/>
                    </a:cubicBezTo>
                    <a:cubicBezTo>
                      <a:pt x="13615" y="5088"/>
                      <a:pt x="12908" y="6023"/>
                      <a:pt x="12908" y="7128"/>
                    </a:cubicBezTo>
                    <a:lnTo>
                      <a:pt x="12908" y="7252"/>
                    </a:lnTo>
                    <a:lnTo>
                      <a:pt x="11038" y="7252"/>
                    </a:lnTo>
                    <a:lnTo>
                      <a:pt x="11038" y="1008"/>
                    </a:lnTo>
                    <a:close/>
                    <a:moveTo>
                      <a:pt x="10600" y="10482"/>
                    </a:moveTo>
                    <a:lnTo>
                      <a:pt x="20134" y="24782"/>
                    </a:lnTo>
                    <a:lnTo>
                      <a:pt x="1060" y="24789"/>
                    </a:lnTo>
                    <a:cubicBezTo>
                      <a:pt x="1060" y="24789"/>
                      <a:pt x="1060" y="24789"/>
                      <a:pt x="1067" y="24782"/>
                    </a:cubicBezTo>
                    <a:lnTo>
                      <a:pt x="10600" y="10482"/>
                    </a:lnTo>
                    <a:close/>
                    <a:moveTo>
                      <a:pt x="10535" y="1"/>
                    </a:moveTo>
                    <a:cubicBezTo>
                      <a:pt x="10254" y="1"/>
                      <a:pt x="10031" y="223"/>
                      <a:pt x="10031" y="504"/>
                    </a:cubicBezTo>
                    <a:lnTo>
                      <a:pt x="10031" y="9573"/>
                    </a:lnTo>
                    <a:cubicBezTo>
                      <a:pt x="10031" y="9600"/>
                      <a:pt x="10031" y="9619"/>
                      <a:pt x="10038" y="9645"/>
                    </a:cubicBezTo>
                    <a:cubicBezTo>
                      <a:pt x="9927" y="9717"/>
                      <a:pt x="9835" y="9809"/>
                      <a:pt x="9763" y="9920"/>
                    </a:cubicBezTo>
                    <a:lnTo>
                      <a:pt x="223" y="24227"/>
                    </a:lnTo>
                    <a:cubicBezTo>
                      <a:pt x="21" y="24534"/>
                      <a:pt x="1" y="24933"/>
                      <a:pt x="178" y="25260"/>
                    </a:cubicBezTo>
                    <a:cubicBezTo>
                      <a:pt x="348" y="25587"/>
                      <a:pt x="694" y="25789"/>
                      <a:pt x="1060" y="25789"/>
                    </a:cubicBezTo>
                    <a:lnTo>
                      <a:pt x="24920" y="25789"/>
                    </a:lnTo>
                    <a:cubicBezTo>
                      <a:pt x="25260" y="25789"/>
                      <a:pt x="25574" y="25606"/>
                      <a:pt x="25737" y="25299"/>
                    </a:cubicBezTo>
                    <a:cubicBezTo>
                      <a:pt x="25894" y="24998"/>
                      <a:pt x="25881" y="24632"/>
                      <a:pt x="25692" y="24351"/>
                    </a:cubicBezTo>
                    <a:lnTo>
                      <a:pt x="22847" y="20081"/>
                    </a:lnTo>
                    <a:cubicBezTo>
                      <a:pt x="22749" y="19937"/>
                      <a:pt x="22591" y="19858"/>
                      <a:pt x="22428" y="19858"/>
                    </a:cubicBezTo>
                    <a:cubicBezTo>
                      <a:pt x="22332" y="19858"/>
                      <a:pt x="22235" y="19886"/>
                      <a:pt x="22148" y="19944"/>
                    </a:cubicBezTo>
                    <a:cubicBezTo>
                      <a:pt x="21919" y="20101"/>
                      <a:pt x="21853" y="20408"/>
                      <a:pt x="22010" y="20643"/>
                    </a:cubicBezTo>
                    <a:lnTo>
                      <a:pt x="24770" y="24782"/>
                    </a:lnTo>
                    <a:lnTo>
                      <a:pt x="21350" y="24782"/>
                    </a:lnTo>
                    <a:lnTo>
                      <a:pt x="11437" y="9920"/>
                    </a:lnTo>
                    <a:cubicBezTo>
                      <a:pt x="11339" y="9770"/>
                      <a:pt x="11195" y="9652"/>
                      <a:pt x="11038" y="9573"/>
                    </a:cubicBezTo>
                    <a:lnTo>
                      <a:pt x="11038" y="8259"/>
                    </a:lnTo>
                    <a:lnTo>
                      <a:pt x="22122" y="8259"/>
                    </a:lnTo>
                    <a:cubicBezTo>
                      <a:pt x="22285" y="8259"/>
                      <a:pt x="22435" y="8181"/>
                      <a:pt x="22527" y="8050"/>
                    </a:cubicBezTo>
                    <a:cubicBezTo>
                      <a:pt x="22625" y="7913"/>
                      <a:pt x="22651" y="7743"/>
                      <a:pt x="22592" y="7586"/>
                    </a:cubicBezTo>
                    <a:lnTo>
                      <a:pt x="21363" y="4133"/>
                    </a:lnTo>
                    <a:lnTo>
                      <a:pt x="22592" y="674"/>
                    </a:lnTo>
                    <a:cubicBezTo>
                      <a:pt x="22651" y="517"/>
                      <a:pt x="22625" y="347"/>
                      <a:pt x="22527" y="216"/>
                    </a:cubicBezTo>
                    <a:cubicBezTo>
                      <a:pt x="22435" y="79"/>
                      <a:pt x="22285" y="1"/>
                      <a:pt x="22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6006643" y="4770542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008" extrusionOk="0">
                    <a:moveTo>
                      <a:pt x="504" y="1"/>
                    </a:moveTo>
                    <a:cubicBezTo>
                      <a:pt x="373" y="1"/>
                      <a:pt x="242" y="53"/>
                      <a:pt x="151" y="145"/>
                    </a:cubicBezTo>
                    <a:cubicBezTo>
                      <a:pt x="59" y="236"/>
                      <a:pt x="0" y="367"/>
                      <a:pt x="0" y="504"/>
                    </a:cubicBezTo>
                    <a:cubicBezTo>
                      <a:pt x="0" y="635"/>
                      <a:pt x="59" y="766"/>
                      <a:pt x="151" y="857"/>
                    </a:cubicBezTo>
                    <a:cubicBezTo>
                      <a:pt x="242" y="949"/>
                      <a:pt x="373" y="1008"/>
                      <a:pt x="504" y="1008"/>
                    </a:cubicBezTo>
                    <a:cubicBezTo>
                      <a:pt x="641" y="1008"/>
                      <a:pt x="765" y="949"/>
                      <a:pt x="863" y="857"/>
                    </a:cubicBezTo>
                    <a:cubicBezTo>
                      <a:pt x="955" y="766"/>
                      <a:pt x="1007" y="635"/>
                      <a:pt x="1007" y="504"/>
                    </a:cubicBezTo>
                    <a:cubicBezTo>
                      <a:pt x="1007" y="367"/>
                      <a:pt x="955" y="236"/>
                      <a:pt x="863" y="145"/>
                    </a:cubicBezTo>
                    <a:cubicBezTo>
                      <a:pt x="765" y="53"/>
                      <a:pt x="641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5944437" y="4795391"/>
                <a:ext cx="63955" cy="8342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4727" extrusionOk="0">
                    <a:moveTo>
                      <a:pt x="3050" y="1"/>
                    </a:moveTo>
                    <a:cubicBezTo>
                      <a:pt x="2887" y="1"/>
                      <a:pt x="2728" y="79"/>
                      <a:pt x="2630" y="227"/>
                    </a:cubicBezTo>
                    <a:lnTo>
                      <a:pt x="151" y="3941"/>
                    </a:lnTo>
                    <a:cubicBezTo>
                      <a:pt x="1" y="4170"/>
                      <a:pt x="60" y="4484"/>
                      <a:pt x="295" y="4641"/>
                    </a:cubicBezTo>
                    <a:cubicBezTo>
                      <a:pt x="380" y="4693"/>
                      <a:pt x="472" y="4726"/>
                      <a:pt x="570" y="4726"/>
                    </a:cubicBezTo>
                    <a:cubicBezTo>
                      <a:pt x="733" y="4726"/>
                      <a:pt x="897" y="4648"/>
                      <a:pt x="988" y="4497"/>
                    </a:cubicBezTo>
                    <a:lnTo>
                      <a:pt x="3466" y="783"/>
                    </a:lnTo>
                    <a:cubicBezTo>
                      <a:pt x="3623" y="554"/>
                      <a:pt x="3558" y="241"/>
                      <a:pt x="3329" y="84"/>
                    </a:cubicBezTo>
                    <a:cubicBezTo>
                      <a:pt x="3242" y="28"/>
                      <a:pt x="3145" y="1"/>
                      <a:pt x="3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2"/>
          <p:cNvSpPr txBox="1">
            <a:spLocks noGrp="1"/>
          </p:cNvSpPr>
          <p:nvPr>
            <p:ph type="title"/>
          </p:nvPr>
        </p:nvSpPr>
        <p:spPr>
          <a:xfrm>
            <a:off x="4860775" y="3214400"/>
            <a:ext cx="3072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—</a:t>
            </a:r>
            <a:r>
              <a:rPr lang="en-GB" dirty="0">
                <a:solidFill>
                  <a:schemeClr val="accent2"/>
                </a:solidFill>
              </a:rPr>
              <a:t>Grudva.com, 2023</a:t>
            </a:r>
            <a:endParaRPr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62"/>
          <p:cNvSpPr txBox="1">
            <a:spLocks noGrp="1"/>
          </p:cNvSpPr>
          <p:nvPr>
            <p:ph type="subTitle" idx="1"/>
          </p:nvPr>
        </p:nvSpPr>
        <p:spPr>
          <a:xfrm>
            <a:off x="3243760" y="1242025"/>
            <a:ext cx="5864800" cy="199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“It’s not just a strategy; </a:t>
            </a: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it’s a game-changer”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Objectives</a:t>
            </a:r>
            <a:endParaRPr sz="2600" dirty="0"/>
          </a:p>
        </p:txBody>
      </p:sp>
      <p:sp>
        <p:nvSpPr>
          <p:cNvPr id="2" name="Google Shape;12416;p95">
            <a:extLst>
              <a:ext uri="{FF2B5EF4-FFF2-40B4-BE49-F238E27FC236}">
                <a16:creationId xmlns:a16="http://schemas.microsoft.com/office/drawing/2014/main" id="{8844968F-4473-0179-9AD2-8DCB238D149D}"/>
              </a:ext>
            </a:extLst>
          </p:cNvPr>
          <p:cNvSpPr/>
          <p:nvPr/>
        </p:nvSpPr>
        <p:spPr>
          <a:xfrm>
            <a:off x="1539512" y="1663964"/>
            <a:ext cx="872987" cy="864489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396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4" name="Google Shape;12416;p95">
            <a:extLst>
              <a:ext uri="{FF2B5EF4-FFF2-40B4-BE49-F238E27FC236}">
                <a16:creationId xmlns:a16="http://schemas.microsoft.com/office/drawing/2014/main" id="{CBB6CD8E-40F8-B1FF-A4A6-3D211750A1C2}"/>
              </a:ext>
            </a:extLst>
          </p:cNvPr>
          <p:cNvSpPr/>
          <p:nvPr/>
        </p:nvSpPr>
        <p:spPr>
          <a:xfrm>
            <a:off x="4095664" y="1663964"/>
            <a:ext cx="872987" cy="864489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91BA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5" name="Google Shape;12416;p95">
            <a:extLst>
              <a:ext uri="{FF2B5EF4-FFF2-40B4-BE49-F238E27FC236}">
                <a16:creationId xmlns:a16="http://schemas.microsoft.com/office/drawing/2014/main" id="{69F17836-4844-C106-CC37-05FC0AA7BE4E}"/>
              </a:ext>
            </a:extLst>
          </p:cNvPr>
          <p:cNvSpPr/>
          <p:nvPr/>
        </p:nvSpPr>
        <p:spPr>
          <a:xfrm>
            <a:off x="6651817" y="1663964"/>
            <a:ext cx="872987" cy="864489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396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</a:endParaRPr>
          </a:p>
        </p:txBody>
      </p:sp>
      <p:sp>
        <p:nvSpPr>
          <p:cNvPr id="7" name="Google Shape;1023;p52">
            <a:extLst>
              <a:ext uri="{FF2B5EF4-FFF2-40B4-BE49-F238E27FC236}">
                <a16:creationId xmlns:a16="http://schemas.microsoft.com/office/drawing/2014/main" id="{64A5D263-E872-A874-6AC3-40013FECEC75}"/>
              </a:ext>
            </a:extLst>
          </p:cNvPr>
          <p:cNvSpPr txBox="1">
            <a:spLocks/>
          </p:cNvSpPr>
          <p:nvPr/>
        </p:nvSpPr>
        <p:spPr>
          <a:xfrm>
            <a:off x="1053976" y="2845751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396336"/>
                </a:solidFill>
                <a:latin typeface="Nunito" pitchFamily="2" charset="0"/>
              </a:rPr>
              <a:t>Utilizing R for Customer Segmentation</a:t>
            </a:r>
          </a:p>
        </p:txBody>
      </p:sp>
      <p:sp>
        <p:nvSpPr>
          <p:cNvPr id="8" name="Google Shape;1023;p52">
            <a:extLst>
              <a:ext uri="{FF2B5EF4-FFF2-40B4-BE49-F238E27FC236}">
                <a16:creationId xmlns:a16="http://schemas.microsoft.com/office/drawing/2014/main" id="{159D2354-579A-F64D-1582-60CFC4256A0D}"/>
              </a:ext>
            </a:extLst>
          </p:cNvPr>
          <p:cNvSpPr txBox="1">
            <a:spLocks/>
          </p:cNvSpPr>
          <p:nvPr/>
        </p:nvSpPr>
        <p:spPr>
          <a:xfrm>
            <a:off x="3646804" y="2845756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396336"/>
                </a:solidFill>
                <a:latin typeface="Nunito" pitchFamily="2" charset="0"/>
              </a:rPr>
              <a:t>Implementing Unsupervised Learning</a:t>
            </a:r>
          </a:p>
        </p:txBody>
      </p:sp>
      <p:sp>
        <p:nvSpPr>
          <p:cNvPr id="9" name="Google Shape;1023;p52">
            <a:extLst>
              <a:ext uri="{FF2B5EF4-FFF2-40B4-BE49-F238E27FC236}">
                <a16:creationId xmlns:a16="http://schemas.microsoft.com/office/drawing/2014/main" id="{9F7DEC83-0E46-A6AC-C01A-C3776FD5B226}"/>
              </a:ext>
            </a:extLst>
          </p:cNvPr>
          <p:cNvSpPr txBox="1">
            <a:spLocks/>
          </p:cNvSpPr>
          <p:nvPr/>
        </p:nvSpPr>
        <p:spPr>
          <a:xfrm>
            <a:off x="6202463" y="2845754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396336"/>
                </a:solidFill>
                <a:latin typeface="Nunito" pitchFamily="2" charset="0"/>
              </a:rPr>
              <a:t>Grouping Customers Based on Various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6" name="Google Shape;1396;p61"/>
          <p:cNvSpPr txBox="1">
            <a:spLocks noGrp="1"/>
          </p:cNvSpPr>
          <p:nvPr>
            <p:ph type="title" idx="2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/>
              <a:t>Overview</a:t>
            </a:r>
            <a:endParaRPr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A1D681-C5D6-A8F5-000D-FBEB8C7F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4" y="800099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Mall Customer Dataset</a:t>
            </a:r>
            <a:endParaRPr sz="2600" dirty="0"/>
          </a:p>
        </p:txBody>
      </p:sp>
      <p:graphicFrame>
        <p:nvGraphicFramePr>
          <p:cNvPr id="1136" name="Google Shape;1136;p25"/>
          <p:cNvGraphicFramePr/>
          <p:nvPr>
            <p:extLst>
              <p:ext uri="{D42A27DB-BD31-4B8C-83A1-F6EECF244321}">
                <p14:modId xmlns:p14="http://schemas.microsoft.com/office/powerpoint/2010/main" val="3840706343"/>
              </p:ext>
            </p:extLst>
          </p:nvPr>
        </p:nvGraphicFramePr>
        <p:xfrm>
          <a:off x="542039" y="1367206"/>
          <a:ext cx="8111079" cy="28137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7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8F2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8F2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8F2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8F2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8F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4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Id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Gender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Age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 dirty="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Annual Income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Spending Score</a:t>
                      </a:r>
                      <a:endParaRPr sz="1900" b="1" dirty="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1B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5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 ID assigned to the customer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Male or Female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Age of the customer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Income of the customer in thousand dollars (k$)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 based on customer behavior and spending nature (1-100)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</a:p>
                  </a:txBody>
                  <a:tcPr marL="96047" marR="96047" marT="96047" marB="96047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</a:t>
                      </a:r>
                      <a:endParaRPr lang="en-GB" sz="1300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6047" marR="96047" marT="96047" marB="9604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  <a:endParaRPr lang="en-GB" sz="1300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6047" marR="96047" marT="96047" marB="9604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</a:p>
                  </a:txBody>
                  <a:tcPr marL="96047" marR="96047" marT="96047" marB="9604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39633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Numerical</a:t>
                      </a:r>
                      <a:endParaRPr lang="en-GB" sz="1300" dirty="0">
                        <a:solidFill>
                          <a:srgbClr val="39633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6047" marR="96047" marT="96047" marB="96047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078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559</Words>
  <Application>Microsoft Office PowerPoint</Application>
  <PresentationFormat>On-screen Show (16:9)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Fira Sans Extra Condensed Medium</vt:lpstr>
      <vt:lpstr>Fira Sans Extra Condensed</vt:lpstr>
      <vt:lpstr>Arial</vt:lpstr>
      <vt:lpstr>Nunito SemiBold</vt:lpstr>
      <vt:lpstr>Nunito</vt:lpstr>
      <vt:lpstr>Open Sans</vt:lpstr>
      <vt:lpstr>Montserrat</vt:lpstr>
      <vt:lpstr>Roboto</vt:lpstr>
      <vt:lpstr>PT Sans</vt:lpstr>
      <vt:lpstr>Poppins</vt:lpstr>
      <vt:lpstr>Priver Patient Care Breakthrough by Slidesgo</vt:lpstr>
      <vt:lpstr>Customer  Clustering Software  For Customer Analysis</vt:lpstr>
      <vt:lpstr>Table of Contents</vt:lpstr>
      <vt:lpstr>01</vt:lpstr>
      <vt:lpstr>Customer Segmentation</vt:lpstr>
      <vt:lpstr>Advantages of Segmentation</vt:lpstr>
      <vt:lpstr>—Grudva.com, 2023</vt:lpstr>
      <vt:lpstr>Objectives</vt:lpstr>
      <vt:lpstr>02</vt:lpstr>
      <vt:lpstr>Mall Customer Dataset</vt:lpstr>
      <vt:lpstr>Data Science Processing steps</vt:lpstr>
      <vt:lpstr>03</vt:lpstr>
      <vt:lpstr>200 Observations</vt:lpstr>
      <vt:lpstr>Visualization of the Attributes of the Dataset</vt:lpstr>
      <vt:lpstr>04</vt:lpstr>
      <vt:lpstr>Unsupervised Learning and  K-means Clustering</vt:lpstr>
      <vt:lpstr>K-Means Cluster Profiles of  Income Vs Spending Score</vt:lpstr>
      <vt:lpstr>K-Means Cluster Profiles of  Age Vs Spending Score</vt:lpstr>
      <vt:lpstr>K-Means Cluster Profiles of  Age Vs Income</vt:lpstr>
      <vt:lpstr>Customer Profiling Software</vt:lpstr>
      <vt:lpstr>05</vt:lpstr>
      <vt:lpstr>K-Means Cluster Profiles of  Income Vs Spending Score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Priver Patient Care Breakthrough </dc:title>
  <dc:creator>user</dc:creator>
  <cp:lastModifiedBy>AJIBODE, RAFIAT (Student)</cp:lastModifiedBy>
  <cp:revision>15</cp:revision>
  <dcterms:modified xsi:type="dcterms:W3CDTF">2023-12-10T18:43:17Z</dcterms:modified>
</cp:coreProperties>
</file>