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56"/>
    <a:srgbClr val="00A5A0"/>
    <a:srgbClr val="FFFFFF"/>
    <a:srgbClr val="016A66"/>
    <a:srgbClr val="FEFEFE"/>
    <a:srgbClr val="01746D"/>
    <a:srgbClr val="00908A"/>
    <a:srgbClr val="01B1AC"/>
    <a:srgbClr val="023E3D"/>
    <a:srgbClr val="008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8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A4A7D-3A13-04DE-92BA-A43E36F5E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C8F013-6522-BCBE-C7C2-720FB3893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2047C-8536-AB15-9B8A-059257A2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25DEE-7740-1316-6E49-79433B85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B8EC9-98EB-5A0B-DE92-54970E01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0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6C3FE-D328-3785-E56C-9069C55B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B994D0-3F25-E4A3-5B46-5F9E455B6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00454C-50EE-60E3-201C-77BE5DC3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AB9B2-21ED-729A-9295-920BDFDD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5109E-A25A-13F8-36EA-E4826B8B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7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094D5D-3888-9A5D-EC96-84ABAD5D0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67468-C794-21B5-4879-94BB44D8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13844-A723-51E6-C677-7B2F9FE4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01194-FCF2-1297-40D4-1DFEF19E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6872B-23A1-924A-56E7-1E65BD52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30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6B180-7AB6-F3D7-CF8B-0D8786BD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40ECC-23E7-3052-BA12-45812397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A7391-7767-A829-03DB-2B6E9685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DB950-7709-7A70-993E-E3881A49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2F0C8-8692-1582-B49E-BE275986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5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47A46-FBEA-2617-81CF-9ECDB8F2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B5189-366D-BA33-BE5D-54A6CF47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B8692D-22D8-629A-6C23-29923EE6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4C0D4-E213-7A5D-4722-AA1116D1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64345-92CA-B49D-B569-BCEC7DDE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38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B4F66-46D2-1116-D768-B2D64364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B82ED-FBF9-18A4-EE88-55EB07598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0C693A-7CC4-98F6-20B9-918E2DCB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137B02-D50B-32E1-D4C4-CF5B3CBD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88C56A-9298-1D84-8D45-A67131C7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F0BA4-F382-E993-342A-3321F3B3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00DC6-F814-97F9-4BDF-3624D62D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8FA37-7FC1-4FB0-618A-B7D74BFB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B8653B-B099-5E3B-28EA-03FC7600B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0AD544-AA5C-A0C7-8F31-1EEDF3A3E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E7CFBE-4AE0-1159-56F7-7CFD7CF60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07CD06-1E8B-66A8-4D06-B9024B26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C5A025-2EE8-4674-B30E-CEFB379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7DE3AD-1932-0C97-F6B6-7B6FDE6A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26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FF308-9205-0561-D4FA-16394AA8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35886-2B5A-2460-B74A-F1D69975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E959D1-0D9A-04B7-2693-6D0F9371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51B15D-9F8A-F4F4-FCD4-A2B48E73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F2768-22F9-8452-8C9C-59A82C42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EF7CF5-AB77-7B5C-78FC-D40FC895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84B08-1286-392E-402C-143CB283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3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00A36-341B-F264-5F26-6F2EE9E9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BB5EF0-6678-4C9E-EC6D-4650F4F8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7E69F5-90AD-3D86-50E9-F9BFDF451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A53A1-C836-E9BD-5C49-34DD665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8D2F42-A4AB-97D9-C97A-61622C52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BC6621-4979-1C0F-239C-CE4CEBF7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33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CB9F-A77A-DD72-6ACE-4812D14B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3E7F0B-91C7-F92C-CA5B-C66DFEB3D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D83E1D-817A-7589-C524-6178863BD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32FAE7-8A72-E909-39FD-D6C9AE5C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E9D5E-C4CD-80D4-EFC1-AC94DBA5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E67CCE-ED6C-08B5-DA74-EC8F0577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22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46329-018A-CA4C-0D8D-03D2DBA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25CC6-AD83-2C42-5410-2FDB4264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A7B6B-E987-B12A-E9B7-57DBB0E9E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FE4A-9354-41F3-8C13-CF7AA7A531C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12BFE-4AFE-9A31-EFCB-58536F346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BE882-1EF1-A92D-027D-33D9D6717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7A63-5374-4D4A-A741-367C5E6F4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8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 descr="minecraft steve png 10 free Cliparts | Download images on Clipground 2022">
            <a:extLst>
              <a:ext uri="{FF2B5EF4-FFF2-40B4-BE49-F238E27FC236}">
                <a16:creationId xmlns:a16="http://schemas.microsoft.com/office/drawing/2014/main" id="{C39BD5A7-0AB5-CFBB-6C16-C6D246FB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29" y="356108"/>
            <a:ext cx="5975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EF73DE82-14D7-1EA1-F153-A97FE3572BFA}"/>
              </a:ext>
            </a:extLst>
          </p:cNvPr>
          <p:cNvSpPr/>
          <p:nvPr/>
        </p:nvSpPr>
        <p:spPr>
          <a:xfrm>
            <a:off x="7251192" y="4011168"/>
            <a:ext cx="910590" cy="1912620"/>
          </a:xfrm>
          <a:custGeom>
            <a:avLst/>
            <a:gdLst>
              <a:gd name="connsiteX0" fmla="*/ 304800 w 910590"/>
              <a:gd name="connsiteY0" fmla="*/ 0 h 1912620"/>
              <a:gd name="connsiteX1" fmla="*/ 381000 w 910590"/>
              <a:gd name="connsiteY1" fmla="*/ 26670 h 1912620"/>
              <a:gd name="connsiteX2" fmla="*/ 910590 w 910590"/>
              <a:gd name="connsiteY2" fmla="*/ 1386840 h 1912620"/>
              <a:gd name="connsiteX3" fmla="*/ 647700 w 910590"/>
              <a:gd name="connsiteY3" fmla="*/ 1912620 h 1912620"/>
              <a:gd name="connsiteX4" fmla="*/ 0 w 910590"/>
              <a:gd name="connsiteY4" fmla="*/ 434340 h 1912620"/>
              <a:gd name="connsiteX5" fmla="*/ 304800 w 910590"/>
              <a:gd name="connsiteY5" fmla="*/ 0 h 19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590" h="1912620">
                <a:moveTo>
                  <a:pt x="304800" y="0"/>
                </a:moveTo>
                <a:lnTo>
                  <a:pt x="381000" y="26670"/>
                </a:lnTo>
                <a:lnTo>
                  <a:pt x="910590" y="1386840"/>
                </a:lnTo>
                <a:lnTo>
                  <a:pt x="647700" y="1912620"/>
                </a:lnTo>
                <a:lnTo>
                  <a:pt x="0" y="434340"/>
                </a:lnTo>
                <a:lnTo>
                  <a:pt x="304800" y="0"/>
                </a:lnTo>
                <a:close/>
              </a:path>
            </a:pathLst>
          </a:custGeom>
          <a:solidFill>
            <a:srgbClr val="2A20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43D99C4-E0CA-82B0-35E4-4F3BD28B588F}"/>
              </a:ext>
            </a:extLst>
          </p:cNvPr>
          <p:cNvCxnSpPr>
            <a:cxnSpLocks/>
          </p:cNvCxnSpPr>
          <p:nvPr/>
        </p:nvCxnSpPr>
        <p:spPr>
          <a:xfrm>
            <a:off x="7348636" y="5746681"/>
            <a:ext cx="559781" cy="184727"/>
          </a:xfrm>
          <a:prstGeom prst="line">
            <a:avLst/>
          </a:prstGeom>
          <a:ln>
            <a:solidFill>
              <a:srgbClr val="373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61626B8B-CD6D-A1D8-E4DA-9259D2E39D4F}"/>
              </a:ext>
            </a:extLst>
          </p:cNvPr>
          <p:cNvSpPr/>
          <p:nvPr/>
        </p:nvSpPr>
        <p:spPr>
          <a:xfrm>
            <a:off x="6664452" y="4020693"/>
            <a:ext cx="902970" cy="424815"/>
          </a:xfrm>
          <a:custGeom>
            <a:avLst/>
            <a:gdLst>
              <a:gd name="connsiteX0" fmla="*/ 131445 w 902970"/>
              <a:gd name="connsiteY0" fmla="*/ 163830 h 424815"/>
              <a:gd name="connsiteX1" fmla="*/ 0 w 902970"/>
              <a:gd name="connsiteY1" fmla="*/ 337185 h 424815"/>
              <a:gd name="connsiteX2" fmla="*/ 598170 w 902970"/>
              <a:gd name="connsiteY2" fmla="*/ 424815 h 424815"/>
              <a:gd name="connsiteX3" fmla="*/ 902970 w 902970"/>
              <a:gd name="connsiteY3" fmla="*/ 0 h 424815"/>
              <a:gd name="connsiteX4" fmla="*/ 781050 w 902970"/>
              <a:gd name="connsiteY4" fmla="*/ 171450 h 424815"/>
              <a:gd name="connsiteX5" fmla="*/ 558165 w 902970"/>
              <a:gd name="connsiteY5" fmla="*/ 213360 h 424815"/>
              <a:gd name="connsiteX6" fmla="*/ 131445 w 902970"/>
              <a:gd name="connsiteY6" fmla="*/ 163830 h 42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2970" h="424815">
                <a:moveTo>
                  <a:pt x="131445" y="163830"/>
                </a:moveTo>
                <a:lnTo>
                  <a:pt x="0" y="337185"/>
                </a:lnTo>
                <a:lnTo>
                  <a:pt x="598170" y="424815"/>
                </a:lnTo>
                <a:lnTo>
                  <a:pt x="902970" y="0"/>
                </a:lnTo>
                <a:lnTo>
                  <a:pt x="781050" y="171450"/>
                </a:lnTo>
                <a:lnTo>
                  <a:pt x="558165" y="213360"/>
                </a:lnTo>
                <a:lnTo>
                  <a:pt x="131445" y="163830"/>
                </a:lnTo>
                <a:close/>
              </a:path>
            </a:pathLst>
          </a:custGeom>
          <a:solidFill>
            <a:srgbClr val="3E3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3F223EC8-5F5F-8081-2253-BD1CAAEFEF3C}"/>
              </a:ext>
            </a:extLst>
          </p:cNvPr>
          <p:cNvSpPr/>
          <p:nvPr/>
        </p:nvSpPr>
        <p:spPr>
          <a:xfrm>
            <a:off x="6664452" y="4356608"/>
            <a:ext cx="1239520" cy="1572260"/>
          </a:xfrm>
          <a:custGeom>
            <a:avLst/>
            <a:gdLst>
              <a:gd name="connsiteX0" fmla="*/ 1239520 w 1239520"/>
              <a:gd name="connsiteY0" fmla="*/ 1572260 h 1572260"/>
              <a:gd name="connsiteX1" fmla="*/ 680720 w 1239520"/>
              <a:gd name="connsiteY1" fmla="*/ 1389380 h 1572260"/>
              <a:gd name="connsiteX2" fmla="*/ 0 w 1239520"/>
              <a:gd name="connsiteY2" fmla="*/ 0 h 1572260"/>
              <a:gd name="connsiteX3" fmla="*/ 589280 w 1239520"/>
              <a:gd name="connsiteY3" fmla="*/ 86360 h 1572260"/>
              <a:gd name="connsiteX4" fmla="*/ 1239520 w 1239520"/>
              <a:gd name="connsiteY4" fmla="*/ 1572260 h 157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520" h="1572260">
                <a:moveTo>
                  <a:pt x="1239520" y="1572260"/>
                </a:moveTo>
                <a:lnTo>
                  <a:pt x="680720" y="1389380"/>
                </a:lnTo>
                <a:lnTo>
                  <a:pt x="0" y="0"/>
                </a:lnTo>
                <a:lnTo>
                  <a:pt x="589280" y="86360"/>
                </a:lnTo>
                <a:lnTo>
                  <a:pt x="1239520" y="1572260"/>
                </a:lnTo>
                <a:close/>
              </a:path>
            </a:pathLst>
          </a:custGeom>
          <a:solidFill>
            <a:srgbClr val="2A20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5E2610ED-F8D0-040B-40C8-6F8054F6E809}"/>
              </a:ext>
            </a:extLst>
          </p:cNvPr>
          <p:cNvSpPr/>
          <p:nvPr/>
        </p:nvSpPr>
        <p:spPr>
          <a:xfrm>
            <a:off x="7352157" y="4186428"/>
            <a:ext cx="544830" cy="910590"/>
          </a:xfrm>
          <a:custGeom>
            <a:avLst/>
            <a:gdLst>
              <a:gd name="connsiteX0" fmla="*/ 91440 w 544830"/>
              <a:gd name="connsiteY0" fmla="*/ 0 h 910590"/>
              <a:gd name="connsiteX1" fmla="*/ 0 w 544830"/>
              <a:gd name="connsiteY1" fmla="*/ 123825 h 910590"/>
              <a:gd name="connsiteX2" fmla="*/ 118110 w 544830"/>
              <a:gd name="connsiteY2" fmla="*/ 398145 h 910590"/>
              <a:gd name="connsiteX3" fmla="*/ 198120 w 544830"/>
              <a:gd name="connsiteY3" fmla="*/ 287655 h 910590"/>
              <a:gd name="connsiteX4" fmla="*/ 472440 w 544830"/>
              <a:gd name="connsiteY4" fmla="*/ 910590 h 910590"/>
              <a:gd name="connsiteX5" fmla="*/ 544830 w 544830"/>
              <a:gd name="connsiteY5" fmla="*/ 788670 h 910590"/>
              <a:gd name="connsiteX6" fmla="*/ 236220 w 544830"/>
              <a:gd name="connsiteY6" fmla="*/ 24765 h 910590"/>
              <a:gd name="connsiteX7" fmla="*/ 146685 w 544830"/>
              <a:gd name="connsiteY7" fmla="*/ 125730 h 910590"/>
              <a:gd name="connsiteX8" fmla="*/ 91440 w 544830"/>
              <a:gd name="connsiteY8" fmla="*/ 0 h 91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830" h="910590">
                <a:moveTo>
                  <a:pt x="91440" y="0"/>
                </a:moveTo>
                <a:lnTo>
                  <a:pt x="0" y="123825"/>
                </a:lnTo>
                <a:lnTo>
                  <a:pt x="118110" y="398145"/>
                </a:lnTo>
                <a:lnTo>
                  <a:pt x="198120" y="287655"/>
                </a:lnTo>
                <a:lnTo>
                  <a:pt x="472440" y="910590"/>
                </a:lnTo>
                <a:lnTo>
                  <a:pt x="544830" y="788670"/>
                </a:lnTo>
                <a:lnTo>
                  <a:pt x="236220" y="24765"/>
                </a:lnTo>
                <a:lnTo>
                  <a:pt x="146685" y="125730"/>
                </a:lnTo>
                <a:lnTo>
                  <a:pt x="91440" y="0"/>
                </a:lnTo>
                <a:close/>
              </a:path>
            </a:pathLst>
          </a:custGeom>
          <a:solidFill>
            <a:srgbClr val="1A12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Freihandform: Form 1023">
            <a:extLst>
              <a:ext uri="{FF2B5EF4-FFF2-40B4-BE49-F238E27FC236}">
                <a16:creationId xmlns:a16="http://schemas.microsoft.com/office/drawing/2014/main" id="{B006F429-A87B-3F03-0F46-E52DE0E7EB0D}"/>
              </a:ext>
            </a:extLst>
          </p:cNvPr>
          <p:cNvSpPr/>
          <p:nvPr/>
        </p:nvSpPr>
        <p:spPr>
          <a:xfrm>
            <a:off x="7133082" y="5024628"/>
            <a:ext cx="320040" cy="175260"/>
          </a:xfrm>
          <a:custGeom>
            <a:avLst/>
            <a:gdLst>
              <a:gd name="connsiteX0" fmla="*/ 274320 w 320040"/>
              <a:gd name="connsiteY0" fmla="*/ 64770 h 175260"/>
              <a:gd name="connsiteX1" fmla="*/ 0 w 320040"/>
              <a:gd name="connsiteY1" fmla="*/ 0 h 175260"/>
              <a:gd name="connsiteX2" fmla="*/ 34290 w 320040"/>
              <a:gd name="connsiteY2" fmla="*/ 118110 h 175260"/>
              <a:gd name="connsiteX3" fmla="*/ 320040 w 320040"/>
              <a:gd name="connsiteY3" fmla="*/ 175260 h 175260"/>
              <a:gd name="connsiteX4" fmla="*/ 274320 w 320040"/>
              <a:gd name="connsiteY4" fmla="*/ 6477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" h="175260">
                <a:moveTo>
                  <a:pt x="274320" y="64770"/>
                </a:moveTo>
                <a:lnTo>
                  <a:pt x="0" y="0"/>
                </a:lnTo>
                <a:lnTo>
                  <a:pt x="34290" y="118110"/>
                </a:lnTo>
                <a:lnTo>
                  <a:pt x="320040" y="175260"/>
                </a:lnTo>
                <a:lnTo>
                  <a:pt x="274320" y="64770"/>
                </a:lnTo>
                <a:close/>
              </a:path>
            </a:pathLst>
          </a:custGeom>
          <a:solidFill>
            <a:srgbClr val="1A12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Freihandform: Form 1024">
            <a:extLst>
              <a:ext uri="{FF2B5EF4-FFF2-40B4-BE49-F238E27FC236}">
                <a16:creationId xmlns:a16="http://schemas.microsoft.com/office/drawing/2014/main" id="{04660B98-76F1-9E5E-8EA5-603D9E290566}"/>
              </a:ext>
            </a:extLst>
          </p:cNvPr>
          <p:cNvSpPr/>
          <p:nvPr/>
        </p:nvSpPr>
        <p:spPr>
          <a:xfrm>
            <a:off x="7244842" y="5091938"/>
            <a:ext cx="929640" cy="834390"/>
          </a:xfrm>
          <a:custGeom>
            <a:avLst/>
            <a:gdLst>
              <a:gd name="connsiteX0" fmla="*/ 0 w 918210"/>
              <a:gd name="connsiteY0" fmla="*/ 453390 h 830580"/>
              <a:gd name="connsiteX1" fmla="*/ 556260 w 918210"/>
              <a:gd name="connsiteY1" fmla="*/ 605790 h 830580"/>
              <a:gd name="connsiteX2" fmla="*/ 712470 w 918210"/>
              <a:gd name="connsiteY2" fmla="*/ 358140 h 830580"/>
              <a:gd name="connsiteX3" fmla="*/ 662940 w 918210"/>
              <a:gd name="connsiteY3" fmla="*/ 236220 h 830580"/>
              <a:gd name="connsiteX4" fmla="*/ 788670 w 918210"/>
              <a:gd name="connsiteY4" fmla="*/ 0 h 830580"/>
              <a:gd name="connsiteX5" fmla="*/ 918210 w 918210"/>
              <a:gd name="connsiteY5" fmla="*/ 300990 h 830580"/>
              <a:gd name="connsiteX6" fmla="*/ 643890 w 918210"/>
              <a:gd name="connsiteY6" fmla="*/ 830580 h 830580"/>
              <a:gd name="connsiteX7" fmla="*/ 102870 w 918210"/>
              <a:gd name="connsiteY7" fmla="*/ 655320 h 830580"/>
              <a:gd name="connsiteX8" fmla="*/ 0 w 918210"/>
              <a:gd name="connsiteY8" fmla="*/ 453390 h 83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8210" h="830580">
                <a:moveTo>
                  <a:pt x="0" y="453390"/>
                </a:moveTo>
                <a:lnTo>
                  <a:pt x="556260" y="605790"/>
                </a:lnTo>
                <a:lnTo>
                  <a:pt x="712470" y="358140"/>
                </a:lnTo>
                <a:lnTo>
                  <a:pt x="662940" y="236220"/>
                </a:lnTo>
                <a:lnTo>
                  <a:pt x="788670" y="0"/>
                </a:lnTo>
                <a:lnTo>
                  <a:pt x="918210" y="300990"/>
                </a:lnTo>
                <a:lnTo>
                  <a:pt x="643890" y="830580"/>
                </a:lnTo>
                <a:lnTo>
                  <a:pt x="102870" y="655320"/>
                </a:lnTo>
                <a:lnTo>
                  <a:pt x="0" y="453390"/>
                </a:lnTo>
                <a:close/>
              </a:path>
            </a:pathLst>
          </a:custGeom>
          <a:solidFill>
            <a:srgbClr val="6966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7" name="Rechteck 1026">
            <a:extLst>
              <a:ext uri="{FF2B5EF4-FFF2-40B4-BE49-F238E27FC236}">
                <a16:creationId xmlns:a16="http://schemas.microsoft.com/office/drawing/2014/main" id="{3FB60EDB-E847-DDC0-BB99-579840111007}"/>
              </a:ext>
            </a:extLst>
          </p:cNvPr>
          <p:cNvSpPr/>
          <p:nvPr/>
        </p:nvSpPr>
        <p:spPr>
          <a:xfrm>
            <a:off x="7453122" y="3990848"/>
            <a:ext cx="184150" cy="218440"/>
          </a:xfrm>
          <a:prstGeom prst="rect">
            <a:avLst/>
          </a:prstGeom>
          <a:solidFill>
            <a:srgbClr val="2A20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9" name="Freihandform: Form 1028">
            <a:extLst>
              <a:ext uri="{FF2B5EF4-FFF2-40B4-BE49-F238E27FC236}">
                <a16:creationId xmlns:a16="http://schemas.microsoft.com/office/drawing/2014/main" id="{9A2B697B-A201-F77D-92E3-CCD7055C1D63}"/>
              </a:ext>
            </a:extLst>
          </p:cNvPr>
          <p:cNvSpPr/>
          <p:nvPr/>
        </p:nvSpPr>
        <p:spPr>
          <a:xfrm>
            <a:off x="7329932" y="3790188"/>
            <a:ext cx="220980" cy="421640"/>
          </a:xfrm>
          <a:custGeom>
            <a:avLst/>
            <a:gdLst>
              <a:gd name="connsiteX0" fmla="*/ 109220 w 220980"/>
              <a:gd name="connsiteY0" fmla="*/ 391160 h 421640"/>
              <a:gd name="connsiteX1" fmla="*/ 0 w 220980"/>
              <a:gd name="connsiteY1" fmla="*/ 421640 h 421640"/>
              <a:gd name="connsiteX2" fmla="*/ 5080 w 220980"/>
              <a:gd name="connsiteY2" fmla="*/ 27940 h 421640"/>
              <a:gd name="connsiteX3" fmla="*/ 215900 w 220980"/>
              <a:gd name="connsiteY3" fmla="*/ 0 h 421640"/>
              <a:gd name="connsiteX4" fmla="*/ 220980 w 220980"/>
              <a:gd name="connsiteY4" fmla="*/ 185420 h 421640"/>
              <a:gd name="connsiteX5" fmla="*/ 116840 w 220980"/>
              <a:gd name="connsiteY5" fmla="*/ 198120 h 421640"/>
              <a:gd name="connsiteX6" fmla="*/ 109220 w 220980"/>
              <a:gd name="connsiteY6" fmla="*/ 391160 h 42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980" h="421640">
                <a:moveTo>
                  <a:pt x="109220" y="391160"/>
                </a:moveTo>
                <a:cubicBezTo>
                  <a:pt x="89747" y="428413"/>
                  <a:pt x="36407" y="411480"/>
                  <a:pt x="0" y="421640"/>
                </a:cubicBezTo>
                <a:cubicBezTo>
                  <a:pt x="1693" y="290407"/>
                  <a:pt x="3387" y="159173"/>
                  <a:pt x="5080" y="27940"/>
                </a:cubicBezTo>
                <a:lnTo>
                  <a:pt x="215900" y="0"/>
                </a:lnTo>
                <a:lnTo>
                  <a:pt x="220980" y="185420"/>
                </a:lnTo>
                <a:lnTo>
                  <a:pt x="116840" y="198120"/>
                </a:lnTo>
                <a:cubicBezTo>
                  <a:pt x="117687" y="260773"/>
                  <a:pt x="128693" y="353907"/>
                  <a:pt x="109220" y="391160"/>
                </a:cubicBezTo>
                <a:close/>
              </a:path>
            </a:pathLst>
          </a:custGeom>
          <a:solidFill>
            <a:srgbClr val="2A20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1" name="Freihandform: Form 1030">
            <a:extLst>
              <a:ext uri="{FF2B5EF4-FFF2-40B4-BE49-F238E27FC236}">
                <a16:creationId xmlns:a16="http://schemas.microsoft.com/office/drawing/2014/main" id="{310A3609-FE40-5C35-84EE-D8209FB6F864}"/>
              </a:ext>
            </a:extLst>
          </p:cNvPr>
          <p:cNvSpPr/>
          <p:nvPr/>
        </p:nvSpPr>
        <p:spPr>
          <a:xfrm>
            <a:off x="7337552" y="2969768"/>
            <a:ext cx="307340" cy="845820"/>
          </a:xfrm>
          <a:custGeom>
            <a:avLst/>
            <a:gdLst>
              <a:gd name="connsiteX0" fmla="*/ 0 w 307340"/>
              <a:gd name="connsiteY0" fmla="*/ 266700 h 845820"/>
              <a:gd name="connsiteX1" fmla="*/ 2540 w 307340"/>
              <a:gd name="connsiteY1" fmla="*/ 845820 h 845820"/>
              <a:gd name="connsiteX2" fmla="*/ 210820 w 307340"/>
              <a:gd name="connsiteY2" fmla="*/ 817880 h 845820"/>
              <a:gd name="connsiteX3" fmla="*/ 210820 w 307340"/>
              <a:gd name="connsiteY3" fmla="*/ 457200 h 845820"/>
              <a:gd name="connsiteX4" fmla="*/ 304800 w 307340"/>
              <a:gd name="connsiteY4" fmla="*/ 439420 h 845820"/>
              <a:gd name="connsiteX5" fmla="*/ 307340 w 307340"/>
              <a:gd name="connsiteY5" fmla="*/ 119380 h 845820"/>
              <a:gd name="connsiteX6" fmla="*/ 226060 w 307340"/>
              <a:gd name="connsiteY6" fmla="*/ 0 h 845820"/>
              <a:gd name="connsiteX7" fmla="*/ 215900 w 307340"/>
              <a:gd name="connsiteY7" fmla="*/ 76200 h 845820"/>
              <a:gd name="connsiteX8" fmla="*/ 109220 w 307340"/>
              <a:gd name="connsiteY8" fmla="*/ 76200 h 845820"/>
              <a:gd name="connsiteX9" fmla="*/ 109220 w 307340"/>
              <a:gd name="connsiteY9" fmla="*/ 256540 h 845820"/>
              <a:gd name="connsiteX10" fmla="*/ 0 w 307340"/>
              <a:gd name="connsiteY10" fmla="*/ 26670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7340" h="845820">
                <a:moveTo>
                  <a:pt x="0" y="266700"/>
                </a:moveTo>
                <a:cubicBezTo>
                  <a:pt x="847" y="459740"/>
                  <a:pt x="1693" y="652780"/>
                  <a:pt x="2540" y="845820"/>
                </a:cubicBezTo>
                <a:lnTo>
                  <a:pt x="210820" y="817880"/>
                </a:lnTo>
                <a:lnTo>
                  <a:pt x="210820" y="457200"/>
                </a:lnTo>
                <a:lnTo>
                  <a:pt x="304800" y="439420"/>
                </a:lnTo>
                <a:cubicBezTo>
                  <a:pt x="305647" y="332740"/>
                  <a:pt x="306493" y="226060"/>
                  <a:pt x="307340" y="119380"/>
                </a:cubicBezTo>
                <a:lnTo>
                  <a:pt x="226060" y="0"/>
                </a:lnTo>
                <a:lnTo>
                  <a:pt x="215900" y="76200"/>
                </a:lnTo>
                <a:lnTo>
                  <a:pt x="109220" y="76200"/>
                </a:lnTo>
                <a:lnTo>
                  <a:pt x="109220" y="256540"/>
                </a:lnTo>
                <a:lnTo>
                  <a:pt x="0" y="266700"/>
                </a:lnTo>
                <a:close/>
              </a:path>
            </a:pathLst>
          </a:custGeom>
          <a:solidFill>
            <a:srgbClr val="004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E250134B-65BC-68FA-19D5-382DD33327A7}"/>
              </a:ext>
            </a:extLst>
          </p:cNvPr>
          <p:cNvSpPr/>
          <p:nvPr/>
        </p:nvSpPr>
        <p:spPr>
          <a:xfrm>
            <a:off x="7530663" y="3773979"/>
            <a:ext cx="118674" cy="212905"/>
          </a:xfrm>
          <a:custGeom>
            <a:avLst/>
            <a:gdLst>
              <a:gd name="connsiteX0" fmla="*/ 15804 w 118674"/>
              <a:gd name="connsiteY0" fmla="*/ 14304 h 212905"/>
              <a:gd name="connsiteX1" fmla="*/ 15804 w 118674"/>
              <a:gd name="connsiteY1" fmla="*/ 14304 h 212905"/>
              <a:gd name="connsiteX2" fmla="*/ 15804 w 118674"/>
              <a:gd name="connsiteY2" fmla="*/ 212424 h 212905"/>
              <a:gd name="connsiteX3" fmla="*/ 105339 w 118674"/>
              <a:gd name="connsiteY3" fmla="*/ 208614 h 212905"/>
              <a:gd name="connsiteX4" fmla="*/ 109149 w 118674"/>
              <a:gd name="connsiteY4" fmla="*/ 197184 h 212905"/>
              <a:gd name="connsiteX5" fmla="*/ 118674 w 118674"/>
              <a:gd name="connsiteY5" fmla="*/ 141939 h 212905"/>
              <a:gd name="connsiteX6" fmla="*/ 116769 w 118674"/>
              <a:gd name="connsiteY6" fmla="*/ 50499 h 212905"/>
              <a:gd name="connsiteX7" fmla="*/ 114864 w 118674"/>
              <a:gd name="connsiteY7" fmla="*/ 20019 h 212905"/>
              <a:gd name="connsiteX8" fmla="*/ 112959 w 118674"/>
              <a:gd name="connsiteY8" fmla="*/ 2874 h 212905"/>
              <a:gd name="connsiteX9" fmla="*/ 72954 w 118674"/>
              <a:gd name="connsiteY9" fmla="*/ 969 h 212905"/>
              <a:gd name="connsiteX10" fmla="*/ 38664 w 118674"/>
              <a:gd name="connsiteY10" fmla="*/ 4779 h 212905"/>
              <a:gd name="connsiteX11" fmla="*/ 8184 w 118674"/>
              <a:gd name="connsiteY11" fmla="*/ 16209 h 212905"/>
              <a:gd name="connsiteX12" fmla="*/ 564 w 118674"/>
              <a:gd name="connsiteY12" fmla="*/ 20019 h 212905"/>
              <a:gd name="connsiteX13" fmla="*/ 15804 w 118674"/>
              <a:gd name="connsiteY13" fmla="*/ 14304 h 21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674" h="212905">
                <a:moveTo>
                  <a:pt x="15804" y="14304"/>
                </a:moveTo>
                <a:lnTo>
                  <a:pt x="15804" y="14304"/>
                </a:lnTo>
                <a:cubicBezTo>
                  <a:pt x="15803" y="14339"/>
                  <a:pt x="10986" y="205196"/>
                  <a:pt x="15804" y="212424"/>
                </a:cubicBezTo>
                <a:cubicBezTo>
                  <a:pt x="17144" y="214434"/>
                  <a:pt x="90292" y="209554"/>
                  <a:pt x="105339" y="208614"/>
                </a:cubicBezTo>
                <a:cubicBezTo>
                  <a:pt x="106609" y="204804"/>
                  <a:pt x="108361" y="201122"/>
                  <a:pt x="109149" y="197184"/>
                </a:cubicBezTo>
                <a:cubicBezTo>
                  <a:pt x="112814" y="178860"/>
                  <a:pt x="118674" y="141939"/>
                  <a:pt x="118674" y="141939"/>
                </a:cubicBezTo>
                <a:cubicBezTo>
                  <a:pt x="118039" y="111459"/>
                  <a:pt x="117721" y="80971"/>
                  <a:pt x="116769" y="50499"/>
                </a:cubicBezTo>
                <a:cubicBezTo>
                  <a:pt x="116451" y="40324"/>
                  <a:pt x="115676" y="30166"/>
                  <a:pt x="114864" y="20019"/>
                </a:cubicBezTo>
                <a:cubicBezTo>
                  <a:pt x="114405" y="14287"/>
                  <a:pt x="118194" y="5253"/>
                  <a:pt x="112959" y="2874"/>
                </a:cubicBezTo>
                <a:cubicBezTo>
                  <a:pt x="100806" y="-2650"/>
                  <a:pt x="86289" y="1604"/>
                  <a:pt x="72954" y="969"/>
                </a:cubicBezTo>
                <a:cubicBezTo>
                  <a:pt x="61524" y="2239"/>
                  <a:pt x="49859" y="2145"/>
                  <a:pt x="38664" y="4779"/>
                </a:cubicBezTo>
                <a:cubicBezTo>
                  <a:pt x="28102" y="7264"/>
                  <a:pt x="18259" y="12179"/>
                  <a:pt x="8184" y="16209"/>
                </a:cubicBezTo>
                <a:cubicBezTo>
                  <a:pt x="5547" y="17264"/>
                  <a:pt x="-2130" y="19121"/>
                  <a:pt x="564" y="20019"/>
                </a:cubicBezTo>
                <a:cubicBezTo>
                  <a:pt x="6588" y="22027"/>
                  <a:pt x="13264" y="15256"/>
                  <a:pt x="15804" y="14304"/>
                </a:cubicBezTo>
                <a:close/>
              </a:path>
            </a:pathLst>
          </a:custGeom>
          <a:solidFill>
            <a:srgbClr val="1F18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A2C4B561-AFA2-AAD0-FDE1-7FB75B9041B2}"/>
              </a:ext>
            </a:extLst>
          </p:cNvPr>
          <p:cNvSpPr/>
          <p:nvPr/>
        </p:nvSpPr>
        <p:spPr>
          <a:xfrm>
            <a:off x="7221347" y="3232600"/>
            <a:ext cx="114300" cy="800100"/>
          </a:xfrm>
          <a:custGeom>
            <a:avLst/>
            <a:gdLst>
              <a:gd name="connsiteX0" fmla="*/ 114300 w 114300"/>
              <a:gd name="connsiteY0" fmla="*/ 784860 h 800100"/>
              <a:gd name="connsiteX1" fmla="*/ 0 w 114300"/>
              <a:gd name="connsiteY1" fmla="*/ 800100 h 800100"/>
              <a:gd name="connsiteX2" fmla="*/ 1905 w 114300"/>
              <a:gd name="connsiteY2" fmla="*/ 0 h 800100"/>
              <a:gd name="connsiteX3" fmla="*/ 114300 w 114300"/>
              <a:gd name="connsiteY3" fmla="*/ 0 h 800100"/>
              <a:gd name="connsiteX4" fmla="*/ 114300 w 114300"/>
              <a:gd name="connsiteY4" fmla="*/ 78486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800100">
                <a:moveTo>
                  <a:pt x="114300" y="784860"/>
                </a:moveTo>
                <a:lnTo>
                  <a:pt x="0" y="800100"/>
                </a:lnTo>
                <a:lnTo>
                  <a:pt x="1905" y="0"/>
                </a:lnTo>
                <a:lnTo>
                  <a:pt x="114300" y="0"/>
                </a:lnTo>
                <a:lnTo>
                  <a:pt x="114300" y="784860"/>
                </a:lnTo>
                <a:close/>
              </a:path>
            </a:pathLst>
          </a:custGeom>
          <a:solidFill>
            <a:srgbClr val="015D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37CDCD81-41E1-1E73-61A0-6DC8DB99B29C}"/>
              </a:ext>
            </a:extLst>
          </p:cNvPr>
          <p:cNvSpPr/>
          <p:nvPr/>
        </p:nvSpPr>
        <p:spPr>
          <a:xfrm>
            <a:off x="7222299" y="2834455"/>
            <a:ext cx="112395" cy="396240"/>
          </a:xfrm>
          <a:custGeom>
            <a:avLst/>
            <a:gdLst>
              <a:gd name="connsiteX0" fmla="*/ 0 w 112395"/>
              <a:gd name="connsiteY0" fmla="*/ 0 h 396240"/>
              <a:gd name="connsiteX1" fmla="*/ 112395 w 112395"/>
              <a:gd name="connsiteY1" fmla="*/ 11430 h 396240"/>
              <a:gd name="connsiteX2" fmla="*/ 110490 w 112395"/>
              <a:gd name="connsiteY2" fmla="*/ 396240 h 396240"/>
              <a:gd name="connsiteX3" fmla="*/ 3810 w 112395"/>
              <a:gd name="connsiteY3" fmla="*/ 394335 h 396240"/>
              <a:gd name="connsiteX4" fmla="*/ 0 w 112395"/>
              <a:gd name="connsiteY4" fmla="*/ 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95" h="396240">
                <a:moveTo>
                  <a:pt x="0" y="0"/>
                </a:moveTo>
                <a:lnTo>
                  <a:pt x="112395" y="11430"/>
                </a:lnTo>
                <a:lnTo>
                  <a:pt x="110490" y="396240"/>
                </a:lnTo>
                <a:lnTo>
                  <a:pt x="3810" y="394335"/>
                </a:lnTo>
                <a:lnTo>
                  <a:pt x="0" y="0"/>
                </a:lnTo>
                <a:close/>
              </a:path>
            </a:pathLst>
          </a:custGeom>
          <a:solidFill>
            <a:srgbClr val="0143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8EED3268-9C59-0614-8606-47152A56A46B}"/>
              </a:ext>
            </a:extLst>
          </p:cNvPr>
          <p:cNvSpPr/>
          <p:nvPr/>
        </p:nvSpPr>
        <p:spPr>
          <a:xfrm>
            <a:off x="7222617" y="2434347"/>
            <a:ext cx="344805" cy="798195"/>
          </a:xfrm>
          <a:custGeom>
            <a:avLst/>
            <a:gdLst>
              <a:gd name="connsiteX0" fmla="*/ 0 w 344805"/>
              <a:gd name="connsiteY0" fmla="*/ 0 h 798195"/>
              <a:gd name="connsiteX1" fmla="*/ 344805 w 344805"/>
              <a:gd name="connsiteY1" fmla="*/ 537210 h 798195"/>
              <a:gd name="connsiteX2" fmla="*/ 329565 w 344805"/>
              <a:gd name="connsiteY2" fmla="*/ 611505 h 798195"/>
              <a:gd name="connsiteX3" fmla="*/ 232410 w 344805"/>
              <a:gd name="connsiteY3" fmla="*/ 615315 h 798195"/>
              <a:gd name="connsiteX4" fmla="*/ 224790 w 344805"/>
              <a:gd name="connsiteY4" fmla="*/ 788670 h 798195"/>
              <a:gd name="connsiteX5" fmla="*/ 121920 w 344805"/>
              <a:gd name="connsiteY5" fmla="*/ 798195 h 798195"/>
              <a:gd name="connsiteX6" fmla="*/ 118110 w 344805"/>
              <a:gd name="connsiteY6" fmla="*/ 417195 h 798195"/>
              <a:gd name="connsiteX7" fmla="*/ 11430 w 344805"/>
              <a:gd name="connsiteY7" fmla="*/ 398145 h 798195"/>
              <a:gd name="connsiteX8" fmla="*/ 0 w 344805"/>
              <a:gd name="connsiteY8" fmla="*/ 0 h 79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805" h="798195">
                <a:moveTo>
                  <a:pt x="0" y="0"/>
                </a:moveTo>
                <a:lnTo>
                  <a:pt x="344805" y="537210"/>
                </a:lnTo>
                <a:lnTo>
                  <a:pt x="329565" y="611505"/>
                </a:lnTo>
                <a:lnTo>
                  <a:pt x="232410" y="615315"/>
                </a:lnTo>
                <a:lnTo>
                  <a:pt x="224790" y="788670"/>
                </a:lnTo>
                <a:lnTo>
                  <a:pt x="121920" y="798195"/>
                </a:lnTo>
                <a:lnTo>
                  <a:pt x="118110" y="417195"/>
                </a:lnTo>
                <a:lnTo>
                  <a:pt x="11430" y="398145"/>
                </a:lnTo>
                <a:lnTo>
                  <a:pt x="0" y="0"/>
                </a:lnTo>
                <a:close/>
              </a:path>
            </a:pathLst>
          </a:custGeom>
          <a:solidFill>
            <a:srgbClr val="0129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479F22E7-27BE-E0F4-6153-C57B5D0A587A}"/>
              </a:ext>
            </a:extLst>
          </p:cNvPr>
          <p:cNvSpPr/>
          <p:nvPr/>
        </p:nvSpPr>
        <p:spPr>
          <a:xfrm>
            <a:off x="7538565" y="3407918"/>
            <a:ext cx="102870" cy="377190"/>
          </a:xfrm>
          <a:custGeom>
            <a:avLst/>
            <a:gdLst>
              <a:gd name="connsiteX0" fmla="*/ 102870 w 102870"/>
              <a:gd name="connsiteY0" fmla="*/ 0 h 377190"/>
              <a:gd name="connsiteX1" fmla="*/ 9525 w 102870"/>
              <a:gd name="connsiteY1" fmla="*/ 19050 h 377190"/>
              <a:gd name="connsiteX2" fmla="*/ 0 w 102870"/>
              <a:gd name="connsiteY2" fmla="*/ 377190 h 377190"/>
              <a:gd name="connsiteX3" fmla="*/ 97155 w 102870"/>
              <a:gd name="connsiteY3" fmla="*/ 360045 h 377190"/>
              <a:gd name="connsiteX4" fmla="*/ 102870 w 102870"/>
              <a:gd name="connsiteY4" fmla="*/ 0 h 3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" h="377190">
                <a:moveTo>
                  <a:pt x="102870" y="0"/>
                </a:moveTo>
                <a:lnTo>
                  <a:pt x="9525" y="19050"/>
                </a:lnTo>
                <a:lnTo>
                  <a:pt x="0" y="377190"/>
                </a:lnTo>
                <a:lnTo>
                  <a:pt x="97155" y="360045"/>
                </a:lnTo>
                <a:lnTo>
                  <a:pt x="102870" y="0"/>
                </a:lnTo>
                <a:close/>
              </a:path>
            </a:pathLst>
          </a:custGeom>
          <a:solidFill>
            <a:srgbClr val="005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1F274B6D-0CEB-AE06-F21D-2EA9C1A98908}"/>
              </a:ext>
            </a:extLst>
          </p:cNvPr>
          <p:cNvSpPr/>
          <p:nvPr/>
        </p:nvSpPr>
        <p:spPr>
          <a:xfrm>
            <a:off x="6904432" y="2660687"/>
            <a:ext cx="312964" cy="1572985"/>
          </a:xfrm>
          <a:custGeom>
            <a:avLst/>
            <a:gdLst>
              <a:gd name="connsiteX0" fmla="*/ 0 w 312964"/>
              <a:gd name="connsiteY0" fmla="*/ 10885 h 1572985"/>
              <a:gd name="connsiteX1" fmla="*/ 310243 w 312964"/>
              <a:gd name="connsiteY1" fmla="*/ 0 h 1572985"/>
              <a:gd name="connsiteX2" fmla="*/ 312964 w 312964"/>
              <a:gd name="connsiteY2" fmla="*/ 1572985 h 1572985"/>
              <a:gd name="connsiteX3" fmla="*/ 166007 w 312964"/>
              <a:gd name="connsiteY3" fmla="*/ 1556657 h 1572985"/>
              <a:gd name="connsiteX4" fmla="*/ 157843 w 312964"/>
              <a:gd name="connsiteY4" fmla="*/ 193221 h 1572985"/>
              <a:gd name="connsiteX5" fmla="*/ 5443 w 312964"/>
              <a:gd name="connsiteY5" fmla="*/ 193221 h 1572985"/>
              <a:gd name="connsiteX6" fmla="*/ 0 w 312964"/>
              <a:gd name="connsiteY6" fmla="*/ 10885 h 157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964" h="1572985">
                <a:moveTo>
                  <a:pt x="0" y="10885"/>
                </a:moveTo>
                <a:lnTo>
                  <a:pt x="310243" y="0"/>
                </a:lnTo>
                <a:lnTo>
                  <a:pt x="312964" y="1572985"/>
                </a:lnTo>
                <a:lnTo>
                  <a:pt x="166007" y="1556657"/>
                </a:lnTo>
                <a:cubicBezTo>
                  <a:pt x="163286" y="1102178"/>
                  <a:pt x="160564" y="647700"/>
                  <a:pt x="157843" y="193221"/>
                </a:cubicBezTo>
                <a:lnTo>
                  <a:pt x="5443" y="193221"/>
                </a:lnTo>
                <a:lnTo>
                  <a:pt x="0" y="10885"/>
                </a:lnTo>
                <a:close/>
              </a:path>
            </a:pathLst>
          </a:custGeom>
          <a:solidFill>
            <a:srgbClr val="007C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EE811AB-ECEB-C3B1-8AF1-777B743342CF}"/>
              </a:ext>
            </a:extLst>
          </p:cNvPr>
          <p:cNvSpPr/>
          <p:nvPr/>
        </p:nvSpPr>
        <p:spPr>
          <a:xfrm>
            <a:off x="6912746" y="2845509"/>
            <a:ext cx="149678" cy="574474"/>
          </a:xfrm>
          <a:custGeom>
            <a:avLst/>
            <a:gdLst>
              <a:gd name="connsiteX0" fmla="*/ 2721 w 149678"/>
              <a:gd name="connsiteY0" fmla="*/ 13607 h 1175657"/>
              <a:gd name="connsiteX1" fmla="*/ 0 w 149678"/>
              <a:gd name="connsiteY1" fmla="*/ 1153885 h 1175657"/>
              <a:gd name="connsiteX2" fmla="*/ 146957 w 149678"/>
              <a:gd name="connsiteY2" fmla="*/ 1175657 h 1175657"/>
              <a:gd name="connsiteX3" fmla="*/ 149678 w 149678"/>
              <a:gd name="connsiteY3" fmla="*/ 0 h 1175657"/>
              <a:gd name="connsiteX4" fmla="*/ 2721 w 149678"/>
              <a:gd name="connsiteY4" fmla="*/ 1360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78" h="1175657">
                <a:moveTo>
                  <a:pt x="2721" y="13607"/>
                </a:moveTo>
                <a:lnTo>
                  <a:pt x="0" y="1153885"/>
                </a:lnTo>
                <a:lnTo>
                  <a:pt x="146957" y="1175657"/>
                </a:lnTo>
                <a:lnTo>
                  <a:pt x="149678" y="0"/>
                </a:lnTo>
                <a:lnTo>
                  <a:pt x="2721" y="13607"/>
                </a:lnTo>
                <a:close/>
              </a:path>
            </a:pathLst>
          </a:custGeom>
          <a:solidFill>
            <a:srgbClr val="0088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7B171601-B621-8BDB-ECEE-1618D1C84D7E}"/>
              </a:ext>
            </a:extLst>
          </p:cNvPr>
          <p:cNvSpPr/>
          <p:nvPr/>
        </p:nvSpPr>
        <p:spPr>
          <a:xfrm>
            <a:off x="6912746" y="3419682"/>
            <a:ext cx="149919" cy="595993"/>
          </a:xfrm>
          <a:custGeom>
            <a:avLst/>
            <a:gdLst>
              <a:gd name="connsiteX0" fmla="*/ 241 w 149919"/>
              <a:gd name="connsiteY0" fmla="*/ 576943 h 595993"/>
              <a:gd name="connsiteX1" fmla="*/ 149919 w 149919"/>
              <a:gd name="connsiteY1" fmla="*/ 595993 h 595993"/>
              <a:gd name="connsiteX2" fmla="*/ 147198 w 149919"/>
              <a:gd name="connsiteY2" fmla="*/ 0 h 595993"/>
              <a:gd name="connsiteX3" fmla="*/ 2962 w 149919"/>
              <a:gd name="connsiteY3" fmla="*/ 0 h 595993"/>
              <a:gd name="connsiteX4" fmla="*/ 241 w 149919"/>
              <a:gd name="connsiteY4" fmla="*/ 576943 h 5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19" h="595993">
                <a:moveTo>
                  <a:pt x="241" y="576943"/>
                </a:moveTo>
                <a:lnTo>
                  <a:pt x="149919" y="595993"/>
                </a:lnTo>
                <a:lnTo>
                  <a:pt x="147198" y="0"/>
                </a:lnTo>
                <a:lnTo>
                  <a:pt x="2962" y="0"/>
                </a:lnTo>
                <a:cubicBezTo>
                  <a:pt x="1148" y="188686"/>
                  <a:pt x="-667" y="377371"/>
                  <a:pt x="241" y="576943"/>
                </a:cubicBezTo>
                <a:close/>
              </a:path>
            </a:pathLst>
          </a:custGeom>
          <a:solidFill>
            <a:srgbClr val="008D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0CF5400C-26F9-CDF8-69A6-449E8F55B455}"/>
              </a:ext>
            </a:extLst>
          </p:cNvPr>
          <p:cNvSpPr/>
          <p:nvPr/>
        </p:nvSpPr>
        <p:spPr>
          <a:xfrm>
            <a:off x="7211568" y="4011168"/>
            <a:ext cx="115824" cy="237744"/>
          </a:xfrm>
          <a:custGeom>
            <a:avLst/>
            <a:gdLst>
              <a:gd name="connsiteX0" fmla="*/ 0 w 115824"/>
              <a:gd name="connsiteY0" fmla="*/ 18288 h 237744"/>
              <a:gd name="connsiteX1" fmla="*/ 115824 w 115824"/>
              <a:gd name="connsiteY1" fmla="*/ 0 h 237744"/>
              <a:gd name="connsiteX2" fmla="*/ 109728 w 115824"/>
              <a:gd name="connsiteY2" fmla="*/ 201168 h 237744"/>
              <a:gd name="connsiteX3" fmla="*/ 6096 w 115824"/>
              <a:gd name="connsiteY3" fmla="*/ 237744 h 237744"/>
              <a:gd name="connsiteX4" fmla="*/ 0 w 115824"/>
              <a:gd name="connsiteY4" fmla="*/ 18288 h 2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" h="237744">
                <a:moveTo>
                  <a:pt x="0" y="18288"/>
                </a:moveTo>
                <a:lnTo>
                  <a:pt x="115824" y="0"/>
                </a:lnTo>
                <a:lnTo>
                  <a:pt x="109728" y="201168"/>
                </a:lnTo>
                <a:lnTo>
                  <a:pt x="6096" y="237744"/>
                </a:lnTo>
                <a:lnTo>
                  <a:pt x="0" y="18288"/>
                </a:lnTo>
                <a:close/>
              </a:path>
            </a:pathLst>
          </a:custGeom>
          <a:solidFill>
            <a:srgbClr val="221D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7F621F56-872F-6C51-9A69-214A1E5863EB}"/>
              </a:ext>
            </a:extLst>
          </p:cNvPr>
          <p:cNvSpPr/>
          <p:nvPr/>
        </p:nvSpPr>
        <p:spPr>
          <a:xfrm>
            <a:off x="6909957" y="4000252"/>
            <a:ext cx="155625" cy="218180"/>
          </a:xfrm>
          <a:custGeom>
            <a:avLst/>
            <a:gdLst>
              <a:gd name="connsiteX0" fmla="*/ 6096 w 158496"/>
              <a:gd name="connsiteY0" fmla="*/ 6096 h 195072"/>
              <a:gd name="connsiteX1" fmla="*/ 0 w 158496"/>
              <a:gd name="connsiteY1" fmla="*/ 182880 h 195072"/>
              <a:gd name="connsiteX2" fmla="*/ 158496 w 158496"/>
              <a:gd name="connsiteY2" fmla="*/ 195072 h 195072"/>
              <a:gd name="connsiteX3" fmla="*/ 152400 w 158496"/>
              <a:gd name="connsiteY3" fmla="*/ 0 h 195072"/>
              <a:gd name="connsiteX4" fmla="*/ 6096 w 158496"/>
              <a:gd name="connsiteY4" fmla="*/ 6096 h 19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6" h="195072">
                <a:moveTo>
                  <a:pt x="6096" y="6096"/>
                </a:moveTo>
                <a:lnTo>
                  <a:pt x="0" y="182880"/>
                </a:lnTo>
                <a:lnTo>
                  <a:pt x="158496" y="195072"/>
                </a:lnTo>
                <a:lnTo>
                  <a:pt x="152400" y="0"/>
                </a:lnTo>
                <a:lnTo>
                  <a:pt x="6096" y="6096"/>
                </a:lnTo>
                <a:close/>
              </a:path>
            </a:pathLst>
          </a:custGeom>
          <a:solidFill>
            <a:srgbClr val="2C2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32EB65C8-9005-5128-FF03-74CB2FDAE28B}"/>
              </a:ext>
            </a:extLst>
          </p:cNvPr>
          <p:cNvSpPr/>
          <p:nvPr/>
        </p:nvSpPr>
        <p:spPr>
          <a:xfrm>
            <a:off x="6894576" y="2060014"/>
            <a:ext cx="329184" cy="621792"/>
          </a:xfrm>
          <a:custGeom>
            <a:avLst/>
            <a:gdLst>
              <a:gd name="connsiteX0" fmla="*/ 329184 w 329184"/>
              <a:gd name="connsiteY0" fmla="*/ 0 h 621792"/>
              <a:gd name="connsiteX1" fmla="*/ 0 w 329184"/>
              <a:gd name="connsiteY1" fmla="*/ 36576 h 621792"/>
              <a:gd name="connsiteX2" fmla="*/ 6096 w 329184"/>
              <a:gd name="connsiteY2" fmla="*/ 621792 h 621792"/>
              <a:gd name="connsiteX3" fmla="*/ 329184 w 329184"/>
              <a:gd name="connsiteY3" fmla="*/ 591312 h 621792"/>
              <a:gd name="connsiteX4" fmla="*/ 329184 w 329184"/>
              <a:gd name="connsiteY4" fmla="*/ 347472 h 621792"/>
              <a:gd name="connsiteX5" fmla="*/ 316992 w 329184"/>
              <a:gd name="connsiteY5" fmla="*/ 353568 h 621792"/>
              <a:gd name="connsiteX6" fmla="*/ 225552 w 329184"/>
              <a:gd name="connsiteY6" fmla="*/ 207264 h 621792"/>
              <a:gd name="connsiteX7" fmla="*/ 329184 w 329184"/>
              <a:gd name="connsiteY7" fmla="*/ 60960 h 621792"/>
              <a:gd name="connsiteX8" fmla="*/ 329184 w 329184"/>
              <a:gd name="connsiteY8" fmla="*/ 0 h 621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184" h="621792">
                <a:moveTo>
                  <a:pt x="329184" y="0"/>
                </a:moveTo>
                <a:lnTo>
                  <a:pt x="0" y="36576"/>
                </a:lnTo>
                <a:lnTo>
                  <a:pt x="6096" y="621792"/>
                </a:lnTo>
                <a:lnTo>
                  <a:pt x="329184" y="591312"/>
                </a:lnTo>
                <a:lnTo>
                  <a:pt x="329184" y="347472"/>
                </a:lnTo>
                <a:lnTo>
                  <a:pt x="316992" y="353568"/>
                </a:lnTo>
                <a:lnTo>
                  <a:pt x="225552" y="207264"/>
                </a:lnTo>
                <a:lnTo>
                  <a:pt x="329184" y="60960"/>
                </a:lnTo>
                <a:lnTo>
                  <a:pt x="329184" y="0"/>
                </a:lnTo>
                <a:close/>
              </a:path>
            </a:pathLst>
          </a:custGeom>
          <a:solidFill>
            <a:srgbClr val="0084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AE8FEF07-6EFE-58B0-5AD5-BBFFB716633D}"/>
              </a:ext>
            </a:extLst>
          </p:cNvPr>
          <p:cNvSpPr/>
          <p:nvPr/>
        </p:nvSpPr>
        <p:spPr>
          <a:xfrm>
            <a:off x="6888480" y="1951397"/>
            <a:ext cx="329184" cy="146304"/>
          </a:xfrm>
          <a:custGeom>
            <a:avLst/>
            <a:gdLst>
              <a:gd name="connsiteX0" fmla="*/ 304800 w 329184"/>
              <a:gd name="connsiteY0" fmla="*/ 0 h 146304"/>
              <a:gd name="connsiteX1" fmla="*/ 0 w 329184"/>
              <a:gd name="connsiteY1" fmla="*/ 18288 h 146304"/>
              <a:gd name="connsiteX2" fmla="*/ 0 w 329184"/>
              <a:gd name="connsiteY2" fmla="*/ 146304 h 146304"/>
              <a:gd name="connsiteX3" fmla="*/ 329184 w 329184"/>
              <a:gd name="connsiteY3" fmla="*/ 109728 h 146304"/>
              <a:gd name="connsiteX4" fmla="*/ 304800 w 329184"/>
              <a:gd name="connsiteY4" fmla="*/ 0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184" h="146304">
                <a:moveTo>
                  <a:pt x="304800" y="0"/>
                </a:moveTo>
                <a:lnTo>
                  <a:pt x="0" y="18288"/>
                </a:lnTo>
                <a:lnTo>
                  <a:pt x="0" y="146304"/>
                </a:lnTo>
                <a:lnTo>
                  <a:pt x="329184" y="109728"/>
                </a:lnTo>
                <a:lnTo>
                  <a:pt x="304800" y="0"/>
                </a:lnTo>
                <a:close/>
              </a:path>
            </a:pathLst>
          </a:custGeom>
          <a:solidFill>
            <a:srgbClr val="023E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85A2632E-5483-FED8-41E4-24AA2C6DB50C}"/>
              </a:ext>
            </a:extLst>
          </p:cNvPr>
          <p:cNvSpPr/>
          <p:nvPr/>
        </p:nvSpPr>
        <p:spPr>
          <a:xfrm>
            <a:off x="7263004" y="1659308"/>
            <a:ext cx="768096" cy="615696"/>
          </a:xfrm>
          <a:custGeom>
            <a:avLst/>
            <a:gdLst>
              <a:gd name="connsiteX0" fmla="*/ 621792 w 768096"/>
              <a:gd name="connsiteY0" fmla="*/ 408432 h 615696"/>
              <a:gd name="connsiteX1" fmla="*/ 438912 w 768096"/>
              <a:gd name="connsiteY1" fmla="*/ 420624 h 615696"/>
              <a:gd name="connsiteX2" fmla="*/ 359664 w 768096"/>
              <a:gd name="connsiteY2" fmla="*/ 579120 h 615696"/>
              <a:gd name="connsiteX3" fmla="*/ 12192 w 768096"/>
              <a:gd name="connsiteY3" fmla="*/ 615696 h 615696"/>
              <a:gd name="connsiteX4" fmla="*/ 158496 w 768096"/>
              <a:gd name="connsiteY4" fmla="*/ 335280 h 615696"/>
              <a:gd name="connsiteX5" fmla="*/ 0 w 768096"/>
              <a:gd name="connsiteY5" fmla="*/ 347472 h 615696"/>
              <a:gd name="connsiteX6" fmla="*/ 18288 w 768096"/>
              <a:gd name="connsiteY6" fmla="*/ 292608 h 615696"/>
              <a:gd name="connsiteX7" fmla="*/ 128016 w 768096"/>
              <a:gd name="connsiteY7" fmla="*/ 292608 h 615696"/>
              <a:gd name="connsiteX8" fmla="*/ 146304 w 768096"/>
              <a:gd name="connsiteY8" fmla="*/ 188976 h 615696"/>
              <a:gd name="connsiteX9" fmla="*/ 243840 w 768096"/>
              <a:gd name="connsiteY9" fmla="*/ 188976 h 615696"/>
              <a:gd name="connsiteX10" fmla="*/ 316992 w 768096"/>
              <a:gd name="connsiteY10" fmla="*/ 48768 h 615696"/>
              <a:gd name="connsiteX11" fmla="*/ 664464 w 768096"/>
              <a:gd name="connsiteY11" fmla="*/ 0 h 615696"/>
              <a:gd name="connsiteX12" fmla="*/ 603504 w 768096"/>
              <a:gd name="connsiteY12" fmla="*/ 121920 h 615696"/>
              <a:gd name="connsiteX13" fmla="*/ 768096 w 768096"/>
              <a:gd name="connsiteY13" fmla="*/ 115824 h 615696"/>
              <a:gd name="connsiteX14" fmla="*/ 621792 w 768096"/>
              <a:gd name="connsiteY14" fmla="*/ 408432 h 61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68096" h="615696">
                <a:moveTo>
                  <a:pt x="621792" y="408432"/>
                </a:moveTo>
                <a:lnTo>
                  <a:pt x="438912" y="420624"/>
                </a:lnTo>
                <a:lnTo>
                  <a:pt x="359664" y="579120"/>
                </a:lnTo>
                <a:lnTo>
                  <a:pt x="12192" y="615696"/>
                </a:lnTo>
                <a:lnTo>
                  <a:pt x="158496" y="335280"/>
                </a:lnTo>
                <a:lnTo>
                  <a:pt x="0" y="347472"/>
                </a:lnTo>
                <a:lnTo>
                  <a:pt x="18288" y="292608"/>
                </a:lnTo>
                <a:lnTo>
                  <a:pt x="128016" y="292608"/>
                </a:lnTo>
                <a:lnTo>
                  <a:pt x="146304" y="188976"/>
                </a:lnTo>
                <a:lnTo>
                  <a:pt x="243840" y="188976"/>
                </a:lnTo>
                <a:lnTo>
                  <a:pt x="316992" y="48768"/>
                </a:lnTo>
                <a:lnTo>
                  <a:pt x="664464" y="0"/>
                </a:lnTo>
                <a:lnTo>
                  <a:pt x="603504" y="121920"/>
                </a:lnTo>
                <a:lnTo>
                  <a:pt x="768096" y="115824"/>
                </a:lnTo>
                <a:lnTo>
                  <a:pt x="621792" y="408432"/>
                </a:lnTo>
                <a:close/>
              </a:path>
            </a:pathLst>
          </a:custGeom>
          <a:solidFill>
            <a:srgbClr val="01B1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F06645A6-BD1E-1308-3A62-FD15D6A433C6}"/>
              </a:ext>
            </a:extLst>
          </p:cNvPr>
          <p:cNvSpPr/>
          <p:nvPr/>
        </p:nvSpPr>
        <p:spPr>
          <a:xfrm>
            <a:off x="7105764" y="1991440"/>
            <a:ext cx="316992" cy="292608"/>
          </a:xfrm>
          <a:custGeom>
            <a:avLst/>
            <a:gdLst>
              <a:gd name="connsiteX0" fmla="*/ 164592 w 316992"/>
              <a:gd name="connsiteY0" fmla="*/ 18288 h 292608"/>
              <a:gd name="connsiteX1" fmla="*/ 316992 w 316992"/>
              <a:gd name="connsiteY1" fmla="*/ 0 h 292608"/>
              <a:gd name="connsiteX2" fmla="*/ 182880 w 316992"/>
              <a:gd name="connsiteY2" fmla="*/ 280416 h 292608"/>
              <a:gd name="connsiteX3" fmla="*/ 0 w 316992"/>
              <a:gd name="connsiteY3" fmla="*/ 292608 h 292608"/>
              <a:gd name="connsiteX4" fmla="*/ 164592 w 316992"/>
              <a:gd name="connsiteY4" fmla="*/ 18288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992" h="292608">
                <a:moveTo>
                  <a:pt x="164592" y="18288"/>
                </a:moveTo>
                <a:lnTo>
                  <a:pt x="316992" y="0"/>
                </a:lnTo>
                <a:lnTo>
                  <a:pt x="182880" y="280416"/>
                </a:lnTo>
                <a:lnTo>
                  <a:pt x="0" y="292608"/>
                </a:lnTo>
                <a:lnTo>
                  <a:pt x="164592" y="18288"/>
                </a:lnTo>
                <a:close/>
              </a:path>
            </a:pathLst>
          </a:custGeom>
          <a:solidFill>
            <a:srgbClr val="0090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6661E060-5537-3F91-82E2-BFFFADBAA875}"/>
              </a:ext>
            </a:extLst>
          </p:cNvPr>
          <p:cNvSpPr/>
          <p:nvPr/>
        </p:nvSpPr>
        <p:spPr>
          <a:xfrm>
            <a:off x="7398830" y="1705367"/>
            <a:ext cx="173356" cy="149421"/>
          </a:xfrm>
          <a:custGeom>
            <a:avLst/>
            <a:gdLst>
              <a:gd name="connsiteX0" fmla="*/ 6096 w 134112"/>
              <a:gd name="connsiteY0" fmla="*/ 0 h 140208"/>
              <a:gd name="connsiteX1" fmla="*/ 134112 w 134112"/>
              <a:gd name="connsiteY1" fmla="*/ 0 h 140208"/>
              <a:gd name="connsiteX2" fmla="*/ 85344 w 134112"/>
              <a:gd name="connsiteY2" fmla="*/ 140208 h 140208"/>
              <a:gd name="connsiteX3" fmla="*/ 0 w 134112"/>
              <a:gd name="connsiteY3" fmla="*/ 140208 h 140208"/>
              <a:gd name="connsiteX4" fmla="*/ 6096 w 134112"/>
              <a:gd name="connsiteY4" fmla="*/ 0 h 14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12" h="140208">
                <a:moveTo>
                  <a:pt x="6096" y="0"/>
                </a:moveTo>
                <a:lnTo>
                  <a:pt x="134112" y="0"/>
                </a:lnTo>
                <a:lnTo>
                  <a:pt x="85344" y="140208"/>
                </a:lnTo>
                <a:lnTo>
                  <a:pt x="0" y="140208"/>
                </a:lnTo>
                <a:lnTo>
                  <a:pt x="6096" y="0"/>
                </a:lnTo>
                <a:close/>
              </a:path>
            </a:pathLst>
          </a:custGeom>
          <a:solidFill>
            <a:srgbClr val="0174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0F9BB259-7AE0-5AC9-65BA-55D1E7B4E966}"/>
              </a:ext>
            </a:extLst>
          </p:cNvPr>
          <p:cNvSpPr/>
          <p:nvPr/>
        </p:nvSpPr>
        <p:spPr>
          <a:xfrm>
            <a:off x="7856983" y="1633772"/>
            <a:ext cx="253841" cy="149421"/>
          </a:xfrm>
          <a:custGeom>
            <a:avLst/>
            <a:gdLst>
              <a:gd name="connsiteX0" fmla="*/ 213360 w 213360"/>
              <a:gd name="connsiteY0" fmla="*/ 0 h 146304"/>
              <a:gd name="connsiteX1" fmla="*/ 146304 w 213360"/>
              <a:gd name="connsiteY1" fmla="*/ 134112 h 146304"/>
              <a:gd name="connsiteX2" fmla="*/ 0 w 213360"/>
              <a:gd name="connsiteY2" fmla="*/ 146304 h 146304"/>
              <a:gd name="connsiteX3" fmla="*/ 48768 w 213360"/>
              <a:gd name="connsiteY3" fmla="*/ 36576 h 146304"/>
              <a:gd name="connsiteX4" fmla="*/ 195072 w 213360"/>
              <a:gd name="connsiteY4" fmla="*/ 0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" h="146304">
                <a:moveTo>
                  <a:pt x="213360" y="0"/>
                </a:moveTo>
                <a:lnTo>
                  <a:pt x="146304" y="134112"/>
                </a:lnTo>
                <a:lnTo>
                  <a:pt x="0" y="146304"/>
                </a:lnTo>
                <a:lnTo>
                  <a:pt x="48768" y="36576"/>
                </a:lnTo>
                <a:lnTo>
                  <a:pt x="195072" y="0"/>
                </a:lnTo>
              </a:path>
            </a:pathLst>
          </a:custGeom>
          <a:solidFill>
            <a:srgbClr val="016A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6FEFE798-5B08-1FC9-5263-6CF81D9495B3}"/>
              </a:ext>
            </a:extLst>
          </p:cNvPr>
          <p:cNvSpPr/>
          <p:nvPr/>
        </p:nvSpPr>
        <p:spPr>
          <a:xfrm>
            <a:off x="7590000" y="2063910"/>
            <a:ext cx="268224" cy="170688"/>
          </a:xfrm>
          <a:custGeom>
            <a:avLst/>
            <a:gdLst>
              <a:gd name="connsiteX0" fmla="*/ 182880 w 268224"/>
              <a:gd name="connsiteY0" fmla="*/ 140208 h 170688"/>
              <a:gd name="connsiteX1" fmla="*/ 0 w 268224"/>
              <a:gd name="connsiteY1" fmla="*/ 170688 h 170688"/>
              <a:gd name="connsiteX2" fmla="*/ 85344 w 268224"/>
              <a:gd name="connsiteY2" fmla="*/ 12192 h 170688"/>
              <a:gd name="connsiteX3" fmla="*/ 268224 w 268224"/>
              <a:gd name="connsiteY3" fmla="*/ 0 h 170688"/>
              <a:gd name="connsiteX4" fmla="*/ 182880 w 268224"/>
              <a:gd name="connsiteY4" fmla="*/ 140208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24" h="170688">
                <a:moveTo>
                  <a:pt x="182880" y="140208"/>
                </a:moveTo>
                <a:lnTo>
                  <a:pt x="0" y="170688"/>
                </a:lnTo>
                <a:lnTo>
                  <a:pt x="85344" y="12192"/>
                </a:lnTo>
                <a:lnTo>
                  <a:pt x="268224" y="0"/>
                </a:lnTo>
                <a:lnTo>
                  <a:pt x="182880" y="140208"/>
                </a:lnTo>
                <a:close/>
              </a:path>
            </a:pathLst>
          </a:custGeom>
          <a:solidFill>
            <a:srgbClr val="00A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5C48E88E-FB6A-4AC9-569A-94E3D54370F1}"/>
              </a:ext>
            </a:extLst>
          </p:cNvPr>
          <p:cNvSpPr/>
          <p:nvPr/>
        </p:nvSpPr>
        <p:spPr>
          <a:xfrm>
            <a:off x="7126224" y="2265194"/>
            <a:ext cx="249936" cy="182880"/>
          </a:xfrm>
          <a:custGeom>
            <a:avLst/>
            <a:gdLst>
              <a:gd name="connsiteX0" fmla="*/ 0 w 249936"/>
              <a:gd name="connsiteY0" fmla="*/ 18288 h 182880"/>
              <a:gd name="connsiteX1" fmla="*/ 176784 w 249936"/>
              <a:gd name="connsiteY1" fmla="*/ 0 h 182880"/>
              <a:gd name="connsiteX2" fmla="*/ 249936 w 249936"/>
              <a:gd name="connsiteY2" fmla="*/ 170688 h 182880"/>
              <a:gd name="connsiteX3" fmla="*/ 91440 w 249936"/>
              <a:gd name="connsiteY3" fmla="*/ 182880 h 182880"/>
              <a:gd name="connsiteX4" fmla="*/ 0 w 249936"/>
              <a:gd name="connsiteY4" fmla="*/ 18288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" h="182880">
                <a:moveTo>
                  <a:pt x="0" y="18288"/>
                </a:moveTo>
                <a:lnTo>
                  <a:pt x="176784" y="0"/>
                </a:lnTo>
                <a:lnTo>
                  <a:pt x="249936" y="170688"/>
                </a:lnTo>
                <a:lnTo>
                  <a:pt x="91440" y="182880"/>
                </a:lnTo>
                <a:lnTo>
                  <a:pt x="0" y="18288"/>
                </a:lnTo>
                <a:close/>
              </a:path>
            </a:pathLst>
          </a:custGeom>
          <a:solidFill>
            <a:srgbClr val="0058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5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2D2C49-331B-63A7-A88E-8ABF78A6938F}"/>
              </a:ext>
            </a:extLst>
          </p:cNvPr>
          <p:cNvSpPr/>
          <p:nvPr/>
        </p:nvSpPr>
        <p:spPr>
          <a:xfrm>
            <a:off x="5000026" y="2517430"/>
            <a:ext cx="407126" cy="378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skin</a:t>
            </a:r>
            <a:endParaRPr lang="de-DE" sz="9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268FEEA-543A-4810-5AC9-AE506DDC091A}"/>
              </a:ext>
            </a:extLst>
          </p:cNvPr>
          <p:cNvSpPr/>
          <p:nvPr/>
        </p:nvSpPr>
        <p:spPr>
          <a:xfrm>
            <a:off x="4870704" y="2816352"/>
            <a:ext cx="676656" cy="612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D4D8A9-5CAE-0D87-69B2-FA620ED22B29}"/>
              </a:ext>
            </a:extLst>
          </p:cNvPr>
          <p:cNvCxnSpPr>
            <a:stCxn id="5" idx="3"/>
          </p:cNvCxnSpPr>
          <p:nvPr/>
        </p:nvCxnSpPr>
        <p:spPr>
          <a:xfrm>
            <a:off x="5547360" y="3122676"/>
            <a:ext cx="73152" cy="10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AAB7054-BDB1-3748-3446-689A4C7DD9D1}"/>
              </a:ext>
            </a:extLst>
          </p:cNvPr>
          <p:cNvCxnSpPr>
            <a:stCxn id="5" idx="1"/>
          </p:cNvCxnSpPr>
          <p:nvPr/>
        </p:nvCxnSpPr>
        <p:spPr>
          <a:xfrm flipH="1">
            <a:off x="4602480" y="3122676"/>
            <a:ext cx="268224" cy="18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C0896E4D-B866-1EF5-6CF1-56F60F843EC5}"/>
              </a:ext>
            </a:extLst>
          </p:cNvPr>
          <p:cNvSpPr/>
          <p:nvPr/>
        </p:nvSpPr>
        <p:spPr>
          <a:xfrm>
            <a:off x="5102352" y="3429000"/>
            <a:ext cx="140208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Transparent Minecraft Steve Png - Minecraft Steve Smash Bros Render ...">
            <a:extLst>
              <a:ext uri="{FF2B5EF4-FFF2-40B4-BE49-F238E27FC236}">
                <a16:creationId xmlns:a16="http://schemas.microsoft.com/office/drawing/2014/main" id="{AC357315-8549-752E-EEC0-C9A5E0C56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76" y="0"/>
            <a:ext cx="611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6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2D Steve | Minecraft Skin">
            <a:extLst>
              <a:ext uri="{FF2B5EF4-FFF2-40B4-BE49-F238E27FC236}">
                <a16:creationId xmlns:a16="http://schemas.microsoft.com/office/drawing/2014/main" id="{0307E61D-D88D-7D1C-DCE8-42746E527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9"/>
          <a:stretch/>
        </p:blipFill>
        <p:spPr bwMode="auto">
          <a:xfrm>
            <a:off x="5101936" y="1387763"/>
            <a:ext cx="121573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7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Hinkmann</dc:creator>
  <cp:lastModifiedBy>Raphael Hinkmann</cp:lastModifiedBy>
  <cp:revision>17</cp:revision>
  <dcterms:created xsi:type="dcterms:W3CDTF">2023-08-10T18:16:47Z</dcterms:created>
  <dcterms:modified xsi:type="dcterms:W3CDTF">2023-08-12T13:09:40Z</dcterms:modified>
</cp:coreProperties>
</file>