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0" r:id="rId13"/>
    <p:sldId id="281" r:id="rId14"/>
    <p:sldId id="289" r:id="rId15"/>
    <p:sldId id="278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8" r:id="rId24"/>
    <p:sldId id="279" r:id="rId25"/>
    <p:sldId id="270" r:id="rId26"/>
    <p:sldId id="271" r:id="rId27"/>
    <p:sldId id="26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6" autoAdjust="0"/>
    <p:restoredTop sz="94660"/>
  </p:normalViewPr>
  <p:slideViewPr>
    <p:cSldViewPr>
      <p:cViewPr varScale="1">
        <p:scale>
          <a:sx n="110" d="100"/>
          <a:sy n="110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3450" y="2852936"/>
            <a:ext cx="75953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Bomberman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19438" y="6309320"/>
            <a:ext cx="64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Marie -  Nicolas</a:t>
            </a:r>
            <a:r>
              <a:rPr lang="fr-FR" dirty="0"/>
              <a:t> </a:t>
            </a:r>
            <a:r>
              <a:rPr lang="fr-FR" dirty="0" smtClean="0"/>
              <a:t>-  </a:t>
            </a:r>
            <a:r>
              <a:rPr lang="fr-FR" dirty="0" err="1" smtClean="0"/>
              <a:t>Pelayo</a:t>
            </a:r>
            <a:r>
              <a:rPr lang="fr-FR" dirty="0" smtClean="0"/>
              <a:t>  - Barthélémy  - Damien -  Raphael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Génération aléatoire de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./</a:t>
            </a:r>
            <a:r>
              <a:rPr lang="fr-FR" dirty="0" err="1" smtClean="0"/>
              <a:t>build</a:t>
            </a:r>
            <a:r>
              <a:rPr lang="fr-FR" dirty="0" smtClean="0"/>
              <a:t>/</a:t>
            </a:r>
            <a:r>
              <a:rPr lang="fr-FR" dirty="0" err="1" smtClean="0"/>
              <a:t>bomberman</a:t>
            </a:r>
            <a:r>
              <a:rPr lang="fr-FR" dirty="0" smtClean="0"/>
              <a:t> &lt;largeur&gt; &lt;hauteur&gt; &lt;nombre IA&gt;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du projet</a:t>
            </a:r>
            <a:br>
              <a:rPr lang="fr-FR" dirty="0" smtClean="0"/>
            </a:br>
            <a:r>
              <a:rPr lang="fr-FR" sz="1400" dirty="0" smtClean="0"/>
              <a:t>« Et le concret dans tout ça ?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3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GameObjects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AObject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595562" y="253601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AGameObject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4498130" y="2292169"/>
            <a:ext cx="0" cy="24384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39752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AGeometry</a:t>
            </a:r>
            <a:endParaRPr lang="fr-FR" dirty="0"/>
          </a:p>
        </p:txBody>
      </p:sp>
      <p:cxnSp>
        <p:nvCxnSpPr>
          <p:cNvPr id="30" name="Connecteur droit avec flèche 19"/>
          <p:cNvCxnSpPr>
            <a:stCxn id="29" idx="0"/>
            <a:endCxn id="9" idx="2"/>
          </p:cNvCxnSpPr>
          <p:nvPr/>
        </p:nvCxnSpPr>
        <p:spPr>
          <a:xfrm flipV="1">
            <a:off x="3242320" y="2993218"/>
            <a:ext cx="1255810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51975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AModel</a:t>
            </a:r>
            <a:endParaRPr lang="fr-FR" dirty="0"/>
          </a:p>
        </p:txBody>
      </p:sp>
      <p:cxnSp>
        <p:nvCxnSpPr>
          <p:cNvPr id="33" name="Connecteur droit avec flèche 19"/>
          <p:cNvCxnSpPr>
            <a:stCxn id="32" idx="0"/>
            <a:endCxn id="9" idx="2"/>
          </p:cNvCxnSpPr>
          <p:nvPr/>
        </p:nvCxnSpPr>
        <p:spPr>
          <a:xfrm flipH="1" flipV="1">
            <a:off x="4498130" y="2993218"/>
            <a:ext cx="1456413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7624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Cube</a:t>
            </a:r>
            <a:endParaRPr lang="fr-FR" dirty="0"/>
          </a:p>
        </p:txBody>
      </p:sp>
      <p:cxnSp>
        <p:nvCxnSpPr>
          <p:cNvPr id="52" name="Connecteur droit avec flèche 19"/>
          <p:cNvCxnSpPr>
            <a:stCxn id="51" idx="0"/>
            <a:endCxn id="29" idx="2"/>
          </p:cNvCxnSpPr>
          <p:nvPr/>
        </p:nvCxnSpPr>
        <p:spPr>
          <a:xfrm flipV="1">
            <a:off x="2078817" y="3886200"/>
            <a:ext cx="1163503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300192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cxnSp>
        <p:nvCxnSpPr>
          <p:cNvPr id="89" name="Connecteur droit avec flèche 19"/>
          <p:cNvCxnSpPr>
            <a:stCxn id="88" idx="0"/>
            <a:endCxn id="32" idx="2"/>
          </p:cNvCxnSpPr>
          <p:nvPr/>
        </p:nvCxnSpPr>
        <p:spPr>
          <a:xfrm flipH="1" flipV="1">
            <a:off x="5954543" y="3886200"/>
            <a:ext cx="1248217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04822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Bomb</a:t>
            </a:r>
            <a:endParaRPr lang="fr-FR" dirty="0"/>
          </a:p>
        </p:txBody>
      </p:sp>
      <p:cxnSp>
        <p:nvCxnSpPr>
          <p:cNvPr id="93" name="Connecteur droit avec flèche 19"/>
          <p:cNvCxnSpPr>
            <a:stCxn id="92" idx="0"/>
            <a:endCxn id="32" idx="2"/>
          </p:cNvCxnSpPr>
          <p:nvPr/>
        </p:nvCxnSpPr>
        <p:spPr>
          <a:xfrm flipV="1">
            <a:off x="4950797" y="3886200"/>
            <a:ext cx="1003746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65019" y="5838215"/>
            <a:ext cx="11260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Marvin</a:t>
            </a:r>
            <a:endParaRPr lang="fr-FR" dirty="0"/>
          </a:p>
        </p:txBody>
      </p:sp>
      <p:cxnSp>
        <p:nvCxnSpPr>
          <p:cNvPr id="96" name="Connecteur droit avec flèche 19"/>
          <p:cNvCxnSpPr>
            <a:stCxn id="95" idx="0"/>
            <a:endCxn id="88" idx="2"/>
          </p:cNvCxnSpPr>
          <p:nvPr/>
        </p:nvCxnSpPr>
        <p:spPr>
          <a:xfrm flipV="1">
            <a:off x="6328037" y="5110336"/>
            <a:ext cx="874723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607461" y="5838215"/>
            <a:ext cx="99573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IA</a:t>
            </a:r>
            <a:endParaRPr lang="fr-FR" dirty="0"/>
          </a:p>
        </p:txBody>
      </p:sp>
      <p:cxnSp>
        <p:nvCxnSpPr>
          <p:cNvPr id="99" name="Connecteur droit avec flèche 19"/>
          <p:cNvCxnSpPr>
            <a:stCxn id="98" idx="0"/>
            <a:endCxn id="88" idx="2"/>
          </p:cNvCxnSpPr>
          <p:nvPr/>
        </p:nvCxnSpPr>
        <p:spPr>
          <a:xfrm flipH="1" flipV="1">
            <a:off x="7202760" y="5110336"/>
            <a:ext cx="902568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71203" y="5844542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cxnSp>
        <p:nvCxnSpPr>
          <p:cNvPr id="149" name="Connecteur droit avec flèche 19"/>
          <p:cNvCxnSpPr>
            <a:stCxn id="148" idx="0"/>
            <a:endCxn id="51" idx="2"/>
          </p:cNvCxnSpPr>
          <p:nvPr/>
        </p:nvCxnSpPr>
        <p:spPr>
          <a:xfrm flipV="1">
            <a:off x="1026818" y="5110336"/>
            <a:ext cx="1051999" cy="73420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72320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cxnSp>
        <p:nvCxnSpPr>
          <p:cNvPr id="157" name="Connecteur droit avec flèche 19"/>
          <p:cNvCxnSpPr>
            <a:stCxn id="156" idx="0"/>
            <a:endCxn id="51" idx="2"/>
          </p:cNvCxnSpPr>
          <p:nvPr/>
        </p:nvCxnSpPr>
        <p:spPr>
          <a:xfrm flipV="1">
            <a:off x="2078817" y="5110336"/>
            <a:ext cx="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77613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159" name="Connecteur droit avec flèche 19"/>
          <p:cNvCxnSpPr>
            <a:stCxn id="158" idx="0"/>
            <a:endCxn id="51" idx="2"/>
          </p:cNvCxnSpPr>
          <p:nvPr/>
        </p:nvCxnSpPr>
        <p:spPr>
          <a:xfrm flipH="1" flipV="1">
            <a:off x="2078817" y="5110336"/>
            <a:ext cx="105293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5736507" y="1834969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Transformation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736507" y="2536018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Collision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40209" y="3429000"/>
            <a:ext cx="126298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23528" y="3429000"/>
            <a:ext cx="1611272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Geometrie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3" idx="3"/>
            <a:endCxn id="204" idx="1"/>
          </p:cNvCxnSpPr>
          <p:nvPr/>
        </p:nvCxnSpPr>
        <p:spPr>
          <a:xfrm>
            <a:off x="5400698" y="2063569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9" idx="3"/>
            <a:endCxn id="205" idx="1"/>
          </p:cNvCxnSpPr>
          <p:nvPr/>
        </p:nvCxnSpPr>
        <p:spPr>
          <a:xfrm>
            <a:off x="5400698" y="2764618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32" idx="3"/>
            <a:endCxn id="206" idx="1"/>
          </p:cNvCxnSpPr>
          <p:nvPr/>
        </p:nvCxnSpPr>
        <p:spPr>
          <a:xfrm>
            <a:off x="6857111" y="3657600"/>
            <a:ext cx="48309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7" idx="3"/>
            <a:endCxn id="29" idx="1"/>
          </p:cNvCxnSpPr>
          <p:nvPr/>
        </p:nvCxnSpPr>
        <p:spPr>
          <a:xfrm>
            <a:off x="1934800" y="3657600"/>
            <a:ext cx="4049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Widgets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AObject</a:t>
            </a:r>
            <a:endParaRPr lang="fr-FR" dirty="0"/>
          </a:p>
        </p:txBody>
      </p:sp>
      <p:sp>
        <p:nvSpPr>
          <p:cNvPr id="204" name="Rectangle 203"/>
          <p:cNvSpPr/>
          <p:nvPr/>
        </p:nvSpPr>
        <p:spPr>
          <a:xfrm>
            <a:off x="5736507" y="1834969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Transformation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3" idx="3"/>
            <a:endCxn id="204" idx="1"/>
          </p:cNvCxnSpPr>
          <p:nvPr/>
        </p:nvCxnSpPr>
        <p:spPr>
          <a:xfrm>
            <a:off x="5400698" y="2063569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11760" y="3567161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Cursor</a:t>
            </a:r>
            <a:endParaRPr lang="fr-FR" dirty="0"/>
          </a:p>
        </p:txBody>
      </p:sp>
      <p:cxnSp>
        <p:nvCxnSpPr>
          <p:cNvPr id="37" name="Connecteur droit avec flèche 19"/>
          <p:cNvCxnSpPr>
            <a:stCxn id="36" idx="0"/>
            <a:endCxn id="3" idx="2"/>
          </p:cNvCxnSpPr>
          <p:nvPr/>
        </p:nvCxnSpPr>
        <p:spPr>
          <a:xfrm flipV="1">
            <a:off x="3314328" y="2292169"/>
            <a:ext cx="1183802" cy="127499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33939" y="3567161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AWidget</a:t>
            </a:r>
            <a:endParaRPr lang="fr-FR" dirty="0"/>
          </a:p>
        </p:txBody>
      </p:sp>
      <p:cxnSp>
        <p:nvCxnSpPr>
          <p:cNvPr id="39" name="Connecteur droit avec flèche 19"/>
          <p:cNvCxnSpPr>
            <a:stCxn id="38" idx="0"/>
            <a:endCxn id="3" idx="2"/>
          </p:cNvCxnSpPr>
          <p:nvPr/>
        </p:nvCxnSpPr>
        <p:spPr>
          <a:xfrm flipH="1" flipV="1">
            <a:off x="4498130" y="2292169"/>
            <a:ext cx="1238377" cy="127499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59632" y="4932001"/>
            <a:ext cx="2376264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Géométrie + texture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36" idx="2"/>
            <a:endCxn id="53" idx="0"/>
          </p:cNvCxnSpPr>
          <p:nvPr/>
        </p:nvCxnSpPr>
        <p:spPr>
          <a:xfrm flipH="1">
            <a:off x="2447764" y="4024361"/>
            <a:ext cx="866564" cy="9076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00698" y="4963982"/>
            <a:ext cx="2376264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Géométrie + texture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  <a:endCxn id="38" idx="2"/>
          </p:cNvCxnSpPr>
          <p:nvPr/>
        </p:nvCxnSpPr>
        <p:spPr>
          <a:xfrm flipH="1" flipV="1">
            <a:off x="5736507" y="4024361"/>
            <a:ext cx="852323" cy="93962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Widgets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AScene</a:t>
            </a:r>
            <a:endParaRPr lang="fr-FR" dirty="0"/>
          </a:p>
        </p:txBody>
      </p:sp>
      <p:sp>
        <p:nvSpPr>
          <p:cNvPr id="204" name="Rectangle 203"/>
          <p:cNvSpPr/>
          <p:nvPr/>
        </p:nvSpPr>
        <p:spPr>
          <a:xfrm>
            <a:off x="6228372" y="2867434"/>
            <a:ext cx="2219959" cy="9750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- Background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- Handler </a:t>
            </a:r>
            <a:r>
              <a:rPr lang="fr-FR" dirty="0" err="1" smtClean="0">
                <a:solidFill>
                  <a:schemeClr val="tx1"/>
                </a:solidFill>
              </a:rPr>
              <a:t>Awidget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</a:t>
            </a:r>
            <a:r>
              <a:rPr lang="fr-FR" dirty="0" err="1" smtClean="0">
                <a:solidFill>
                  <a:schemeClr val="tx1"/>
                </a:solidFill>
              </a:rPr>
              <a:t>Cursor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14" idx="3"/>
            <a:endCxn id="204" idx="1"/>
          </p:cNvCxnSpPr>
          <p:nvPr/>
        </p:nvCxnSpPr>
        <p:spPr>
          <a:xfrm>
            <a:off x="5400698" y="3354953"/>
            <a:ext cx="82767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5562" y="3126353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AMenuScene</a:t>
            </a:r>
            <a:endParaRPr lang="fr-FR" dirty="0"/>
          </a:p>
        </p:txBody>
      </p:sp>
      <p:cxnSp>
        <p:nvCxnSpPr>
          <p:cNvPr id="15" name="Connecteur droit avec flèche 19"/>
          <p:cNvCxnSpPr>
            <a:stCxn id="14" idx="0"/>
            <a:endCxn id="3" idx="2"/>
          </p:cNvCxnSpPr>
          <p:nvPr/>
        </p:nvCxnSpPr>
        <p:spPr>
          <a:xfrm flipV="1">
            <a:off x="4498130" y="2292169"/>
            <a:ext cx="0" cy="83418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95562" y="4403322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…Menu</a:t>
            </a:r>
            <a:endParaRPr lang="fr-FR" dirty="0"/>
          </a:p>
        </p:txBody>
      </p:sp>
      <p:cxnSp>
        <p:nvCxnSpPr>
          <p:cNvPr id="41" name="Connecteur droit avec flèche 19"/>
          <p:cNvCxnSpPr>
            <a:stCxn id="58" idx="3"/>
            <a:endCxn id="40" idx="1"/>
          </p:cNvCxnSpPr>
          <p:nvPr/>
        </p:nvCxnSpPr>
        <p:spPr>
          <a:xfrm>
            <a:off x="2975535" y="4631922"/>
            <a:ext cx="620027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547664" y="3508490"/>
            <a:ext cx="1427871" cy="224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 smtClean="0">
                <a:solidFill>
                  <a:schemeClr val="tx1"/>
                </a:solidFill>
              </a:rPr>
              <a:t>Loading</a:t>
            </a:r>
            <a:r>
              <a:rPr lang="fr-FR" dirty="0" smtClean="0">
                <a:solidFill>
                  <a:schemeClr val="tx1"/>
                </a:solidFill>
              </a:rPr>
              <a:t>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Main...</a:t>
            </a:r>
          </a:p>
          <a:p>
            <a:pPr algn="r"/>
            <a:r>
              <a:rPr lang="fr-FR" dirty="0" err="1" smtClean="0">
                <a:solidFill>
                  <a:schemeClr val="tx1"/>
                </a:solidFill>
              </a:rPr>
              <a:t>Map</a:t>
            </a:r>
            <a:r>
              <a:rPr lang="fr-FR" dirty="0" smtClean="0">
                <a:solidFill>
                  <a:schemeClr val="tx1"/>
                </a:solidFill>
              </a:rPr>
              <a:t>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Score...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Player...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Option...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Pause...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19"/>
          <p:cNvCxnSpPr>
            <a:stCxn id="40" idx="0"/>
            <a:endCxn id="14" idx="2"/>
          </p:cNvCxnSpPr>
          <p:nvPr/>
        </p:nvCxnSpPr>
        <p:spPr>
          <a:xfrm flipV="1">
            <a:off x="4498130" y="3583553"/>
            <a:ext cx="0" cy="81976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02968" y="184482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GameObject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444208" y="580526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9704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99704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4856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Item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42213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3288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4856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Buff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79488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SpeedBuff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94856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BombRangeBuff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4632093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BombCapacityBuff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7" idx="0"/>
            <a:endCxn id="3" idx="2"/>
          </p:cNvCxnSpPr>
          <p:nvPr/>
        </p:nvCxnSpPr>
        <p:spPr>
          <a:xfrm flipV="1">
            <a:off x="1702272" y="2302024"/>
            <a:ext cx="2903264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3597424" y="2302024"/>
            <a:ext cx="1008112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3" idx="2"/>
          </p:cNvCxnSpPr>
          <p:nvPr/>
        </p:nvCxnSpPr>
        <p:spPr>
          <a:xfrm flipH="1" flipV="1">
            <a:off x="4605536" y="2302024"/>
            <a:ext cx="939245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0"/>
            <a:endCxn id="3" idx="2"/>
          </p:cNvCxnSpPr>
          <p:nvPr/>
        </p:nvCxnSpPr>
        <p:spPr>
          <a:xfrm flipH="1" flipV="1">
            <a:off x="4605536" y="2302024"/>
            <a:ext cx="2880320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0"/>
            <a:endCxn id="7" idx="2"/>
          </p:cNvCxnSpPr>
          <p:nvPr/>
        </p:nvCxnSpPr>
        <p:spPr>
          <a:xfrm flipV="1">
            <a:off x="1702272" y="3294998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3594283" y="3294997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3" idx="0"/>
            <a:endCxn id="12" idx="2"/>
          </p:cNvCxnSpPr>
          <p:nvPr/>
        </p:nvCxnSpPr>
        <p:spPr>
          <a:xfrm flipV="1">
            <a:off x="1682056" y="4235707"/>
            <a:ext cx="1915368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0"/>
            <a:endCxn id="12" idx="2"/>
          </p:cNvCxnSpPr>
          <p:nvPr/>
        </p:nvCxnSpPr>
        <p:spPr>
          <a:xfrm flipV="1">
            <a:off x="3597424" y="4235707"/>
            <a:ext cx="0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0"/>
            <a:endCxn id="12" idx="2"/>
          </p:cNvCxnSpPr>
          <p:nvPr/>
        </p:nvCxnSpPr>
        <p:spPr>
          <a:xfrm flipH="1" flipV="1">
            <a:off x="3597424" y="4235707"/>
            <a:ext cx="1937237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br>
              <a:rPr lang="fr-FR" dirty="0" smtClean="0"/>
            </a:br>
            <a:r>
              <a:rPr lang="fr-FR" sz="1400" dirty="0" smtClean="0"/>
              <a:t>« Fais ça, fais ce ci. Moi je vais manger.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2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3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Responsable de la gestion des Game objets:</a:t>
            </a:r>
          </a:p>
          <a:p>
            <a:pPr lvl="1"/>
            <a:r>
              <a:rPr lang="fr-FR" dirty="0" smtClean="0"/>
              <a:t>Architecture</a:t>
            </a:r>
          </a:p>
          <a:p>
            <a:pPr lvl="1"/>
            <a:r>
              <a:rPr lang="fr-FR" dirty="0" smtClean="0"/>
              <a:t>Implémentation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Responsable du rendu visuel:</a:t>
            </a:r>
          </a:p>
          <a:p>
            <a:pPr lvl="1"/>
            <a:r>
              <a:rPr lang="fr-FR" dirty="0" smtClean="0"/>
              <a:t>Chargement des modèles</a:t>
            </a:r>
            <a:endParaRPr lang="fr-FR" dirty="0" smtClean="0"/>
          </a:p>
          <a:p>
            <a:pPr lvl="1"/>
            <a:r>
              <a:rPr lang="fr-FR" dirty="0" smtClean="0"/>
              <a:t>Gestion des animations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77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Pelayo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9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Présentation du projet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Fonctionnalités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Conception </a:t>
            </a:r>
            <a:r>
              <a:rPr lang="fr-FR" dirty="0" smtClean="0"/>
              <a:t>du </a:t>
            </a:r>
            <a:r>
              <a:rPr lang="fr-FR" dirty="0" smtClean="0"/>
              <a:t>projet</a:t>
            </a:r>
          </a:p>
          <a:p>
            <a:pPr>
              <a:lnSpc>
                <a:spcPct val="150000"/>
              </a:lnSpc>
            </a:pPr>
            <a:r>
              <a:rPr lang="fr-FR" dirty="0"/>
              <a:t>Répartition des </a:t>
            </a:r>
            <a:r>
              <a:rPr lang="fr-FR" dirty="0" smtClean="0"/>
              <a:t>tâches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Problèmes et solutions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507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Barthélémy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7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API pour les scripts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Gestionnaire de configuration</a:t>
            </a:r>
          </a:p>
          <a:p>
            <a:r>
              <a:rPr lang="fr-FR" dirty="0" smtClean="0"/>
              <a:t>Les objets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5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br>
              <a:rPr lang="fr-FR" dirty="0" smtClean="0"/>
            </a:br>
            <a:r>
              <a:rPr lang="fr-FR" sz="1400" dirty="0" smtClean="0"/>
              <a:t>« Des problèmes et encore des problèmes…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Bibliothèque C</a:t>
            </a:r>
          </a:p>
          <a:p>
            <a:endParaRPr lang="fr-FR" dirty="0" smtClean="0"/>
          </a:p>
          <a:p>
            <a:r>
              <a:rPr lang="fr-FR" dirty="0" smtClean="0"/>
              <a:t>Machine virtuelle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Stack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Accès au classes sans « </a:t>
            </a:r>
            <a:r>
              <a:rPr lang="fr-FR" dirty="0" err="1" smtClean="0"/>
              <a:t>fiendly</a:t>
            </a:r>
            <a:r>
              <a:rPr lang="fr-FR" dirty="0" smtClean="0"/>
              <a:t> » compliqué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br>
              <a:rPr lang="fr-FR" dirty="0" smtClean="0"/>
            </a:br>
            <a:r>
              <a:rPr lang="fr-FR" sz="1400" dirty="0" smtClean="0"/>
              <a:t>« RTFM.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1400" dirty="0" smtClean="0"/>
              <a:t>« Et la ça segmentation </a:t>
            </a:r>
            <a:r>
              <a:rPr lang="fr-FR" sz="1400" dirty="0" err="1" smtClean="0"/>
              <a:t>fault</a:t>
            </a:r>
            <a:r>
              <a:rPr lang="fr-FR" sz="1400" dirty="0" smtClean="0"/>
              <a:t>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sz="1400" dirty="0" smtClean="0"/>
              <a:t>« Il faut bien savoir de quoi on parle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1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que « </a:t>
            </a:r>
            <a:r>
              <a:rPr lang="fr-FR" dirty="0" err="1" smtClean="0"/>
              <a:t>Bomberman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vidéo</a:t>
            </a:r>
          </a:p>
          <a:p>
            <a:endParaRPr lang="fr-FR" dirty="0" smtClean="0"/>
          </a:p>
          <a:p>
            <a:r>
              <a:rPr lang="fr-FR" dirty="0" smtClean="0"/>
              <a:t>Le joueur incarne un poseur de bombes</a:t>
            </a:r>
          </a:p>
          <a:p>
            <a:endParaRPr lang="fr-FR" dirty="0" smtClean="0"/>
          </a:p>
          <a:p>
            <a:r>
              <a:rPr lang="fr-FR" dirty="0" smtClean="0"/>
              <a:t>Première apparition en 1983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mode multi joueur</a:t>
            </a:r>
          </a:p>
          <a:p>
            <a:endParaRPr lang="fr-FR" dirty="0" smtClean="0"/>
          </a:p>
          <a:p>
            <a:r>
              <a:rPr lang="fr-FR" dirty="0" smtClean="0"/>
              <a:t>Carte aléatoire</a:t>
            </a:r>
          </a:p>
          <a:p>
            <a:endParaRPr lang="fr-FR" dirty="0" smtClean="0"/>
          </a:p>
          <a:p>
            <a:r>
              <a:rPr lang="fr-FR" dirty="0" smtClean="0"/>
              <a:t>Intelligence artificielle</a:t>
            </a:r>
          </a:p>
          <a:p>
            <a:endParaRPr lang="fr-FR" dirty="0" smtClean="0"/>
          </a:p>
          <a:p>
            <a:r>
              <a:rPr lang="fr-FR" dirty="0" smtClean="0"/>
              <a:t>Graphisme 3D</a:t>
            </a:r>
          </a:p>
          <a:p>
            <a:endParaRPr lang="fr-FR" dirty="0" smtClean="0"/>
          </a:p>
          <a:p>
            <a:r>
              <a:rPr lang="fr-FR" dirty="0" smtClean="0"/>
              <a:t>Sauvegarde/Chargement de partie</a:t>
            </a:r>
          </a:p>
        </p:txBody>
      </p:sp>
    </p:spTree>
    <p:extLst>
      <p:ext uri="{BB962C8B-B14F-4D97-AF65-F5344CB8AC3E}">
        <p14:creationId xmlns:p14="http://schemas.microsoft.com/office/powerpoint/2010/main" val="3631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r>
              <a:rPr lang="fr-FR" sz="1400" dirty="0" smtClean="0"/>
              <a:t>« On veut des bonus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IA </a:t>
            </a:r>
            <a:r>
              <a:rPr lang="fr-FR" dirty="0" err="1" smtClean="0"/>
              <a:t>scripté</a:t>
            </a:r>
            <a:r>
              <a:rPr lang="fr-FR" dirty="0" smtClean="0"/>
              <a:t> en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joueurs « IA » sont joués par script</a:t>
            </a:r>
          </a:p>
          <a:p>
            <a:endParaRPr lang="fr-FR" dirty="0" smtClean="0"/>
          </a:p>
          <a:p>
            <a:r>
              <a:rPr lang="fr-FR" dirty="0" smtClean="0"/>
              <a:t>Script en </a:t>
            </a:r>
            <a:r>
              <a:rPr lang="fr-FR" dirty="0" err="1" smtClean="0"/>
              <a:t>Lua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Utilisation d’une API simple et complète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Exection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Des IA par défaut disponibles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</a:t>
            </a:r>
            <a:r>
              <a:rPr lang="fr-FR" dirty="0" smtClean="0"/>
              <a:t>de vitesse de déplacement du joueur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Augmentation de la portée d’explosion des bombes</a:t>
            </a:r>
          </a:p>
          <a:p>
            <a:endParaRPr lang="fr-FR" dirty="0" smtClean="0"/>
          </a:p>
          <a:p>
            <a:r>
              <a:rPr lang="fr-FR" dirty="0" smtClean="0"/>
              <a:t>Augmentation de la capacité des bombes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multi-joueurs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joueurs humains sur la même machine</a:t>
            </a:r>
          </a:p>
          <a:p>
            <a:endParaRPr lang="fr-FR" dirty="0" smtClean="0"/>
          </a:p>
          <a:p>
            <a:r>
              <a:rPr lang="fr-FR" dirty="0" smtClean="0"/>
              <a:t>Aucune limitation virtuelle en nombre de joueurs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295</TotalTime>
  <Words>248</Words>
  <Application>Microsoft Office PowerPoint</Application>
  <PresentationFormat>On-screen Show (4:3)</PresentationFormat>
  <Paragraphs>130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Fonderie</vt:lpstr>
      <vt:lpstr>PowerPoint Presentation</vt:lpstr>
      <vt:lpstr>Sommaire</vt:lpstr>
      <vt:lpstr>Présentation du projet « Il faut bien savoir de quoi on parle ! »</vt:lpstr>
      <vt:lpstr>Qu’est-ce que « Bomberman »</vt:lpstr>
      <vt:lpstr>Contraintes techniques</vt:lpstr>
      <vt:lpstr>Fonctionnalités « On veut des bonus ! »</vt:lpstr>
      <vt:lpstr>IA scripté en Lua</vt:lpstr>
      <vt:lpstr>Les objets</vt:lpstr>
      <vt:lpstr>Mode multi-joueurs</vt:lpstr>
      <vt:lpstr>Génération aléatoire de carte</vt:lpstr>
      <vt:lpstr>Conception du projet « Et le concret dans tout ça ? »</vt:lpstr>
      <vt:lpstr>GameObjects</vt:lpstr>
      <vt:lpstr>Widgets</vt:lpstr>
      <vt:lpstr>Widgets</vt:lpstr>
      <vt:lpstr>API Lua</vt:lpstr>
      <vt:lpstr>Répartition des tâches « Fais ça, fais ce ci. Moi je vais manger. »</vt:lpstr>
      <vt:lpstr>Marie</vt:lpstr>
      <vt:lpstr>Nicolas</vt:lpstr>
      <vt:lpstr>Pelayo</vt:lpstr>
      <vt:lpstr>Barthélémy</vt:lpstr>
      <vt:lpstr>Damien</vt:lpstr>
      <vt:lpstr>Raphael</vt:lpstr>
      <vt:lpstr>Problèmes et solutions « Des problèmes et encore des problèmes… »</vt:lpstr>
      <vt:lpstr>Intégration Lua</vt:lpstr>
      <vt:lpstr>Conclusion</vt:lpstr>
      <vt:lpstr>Questions « RTFM. »</vt:lpstr>
      <vt:lpstr>Démonstration « Et la ça segmentation fault.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raphy</dc:creator>
  <cp:lastModifiedBy>nicolas@svirchevsky.com</cp:lastModifiedBy>
  <cp:revision>42</cp:revision>
  <dcterms:created xsi:type="dcterms:W3CDTF">2014-06-17T08:44:20Z</dcterms:created>
  <dcterms:modified xsi:type="dcterms:W3CDTF">2014-06-17T15:47:34Z</dcterms:modified>
</cp:coreProperties>
</file>