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5" r:id="rId14"/>
    <p:sldId id="273" r:id="rId15"/>
    <p:sldId id="274" r:id="rId16"/>
    <p:sldId id="276" r:id="rId17"/>
    <p:sldId id="277" r:id="rId18"/>
    <p:sldId id="267" r:id="rId19"/>
    <p:sldId id="278" r:id="rId20"/>
    <p:sldId id="280" r:id="rId21"/>
    <p:sldId id="281" r:id="rId22"/>
    <p:sldId id="268" r:id="rId23"/>
    <p:sldId id="279" r:id="rId24"/>
    <p:sldId id="270" r:id="rId25"/>
    <p:sldId id="271" r:id="rId26"/>
    <p:sldId id="269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16" autoAdjust="0"/>
    <p:restoredTop sz="94660"/>
  </p:normalViewPr>
  <p:slideViewPr>
    <p:cSldViewPr>
      <p:cViewPr varScale="1">
        <p:scale>
          <a:sx n="110" d="100"/>
          <a:sy n="110" d="100"/>
        </p:scale>
        <p:origin x="-21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ndir un rectangle avec un coin diagonal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ndir un rectangle avec un coin diagonal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1D31189-744A-4D47-85CA-A9A078131EFD}" type="datetimeFigureOut">
              <a:rPr lang="fr-FR" smtClean="0"/>
              <a:t>17/06/2014</a:t>
            </a:fld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AD3F4CB0-C241-4AEC-8249-FEACF728C1A2}" type="slidenum">
              <a:rPr lang="fr-FR" smtClean="0"/>
              <a:t>‹#›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3450" y="2852936"/>
            <a:ext cx="759534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Bomberman</a:t>
            </a:r>
            <a:endParaRPr lang="fr-FR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319438" y="6309320"/>
            <a:ext cx="646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Marie -  Nicolas</a:t>
            </a:r>
            <a:r>
              <a:rPr lang="fr-FR" dirty="0"/>
              <a:t> </a:t>
            </a:r>
            <a:r>
              <a:rPr lang="fr-FR" dirty="0" smtClean="0"/>
              <a:t>-  </a:t>
            </a:r>
            <a:r>
              <a:rPr lang="fr-FR" dirty="0" err="1" smtClean="0"/>
              <a:t>Pelayo</a:t>
            </a:r>
            <a:r>
              <a:rPr lang="fr-FR" dirty="0" smtClean="0"/>
              <a:t>  - Barthélémy  - Damien -  Raphael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620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Génération aléatoire de carte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./</a:t>
            </a:r>
            <a:r>
              <a:rPr lang="fr-FR" dirty="0" err="1" smtClean="0"/>
              <a:t>build</a:t>
            </a:r>
            <a:r>
              <a:rPr lang="fr-FR" dirty="0" smtClean="0"/>
              <a:t>/</a:t>
            </a:r>
            <a:r>
              <a:rPr lang="fr-FR" dirty="0" err="1" smtClean="0"/>
              <a:t>bomberman</a:t>
            </a:r>
            <a:r>
              <a:rPr lang="fr-FR" dirty="0" smtClean="0"/>
              <a:t> &lt;largeur&gt; &lt;hauteur&gt; &lt;nombre IA&gt;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9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tâches</a:t>
            </a:r>
            <a:br>
              <a:rPr lang="fr-FR" dirty="0" smtClean="0"/>
            </a:br>
            <a:r>
              <a:rPr lang="fr-FR" sz="1400" dirty="0" smtClean="0"/>
              <a:t>« Fais ça, fais ce ci. Moi je vais manger.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081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Marie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163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Nicolas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Responsable de la gestion des Game objets:</a:t>
            </a:r>
          </a:p>
          <a:p>
            <a:pPr lvl="1"/>
            <a:r>
              <a:rPr lang="fr-FR" dirty="0" smtClean="0"/>
              <a:t>Architecture</a:t>
            </a:r>
          </a:p>
          <a:p>
            <a:pPr lvl="1"/>
            <a:r>
              <a:rPr lang="fr-FR" dirty="0" smtClean="0"/>
              <a:t>Implémentation</a:t>
            </a:r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Responsable du rendu visuel:</a:t>
            </a:r>
          </a:p>
          <a:p>
            <a:pPr lvl="1"/>
            <a:r>
              <a:rPr lang="fr-FR" dirty="0" smtClean="0"/>
              <a:t>Chargement des modèles</a:t>
            </a:r>
            <a:endParaRPr lang="fr-FR" dirty="0" smtClean="0"/>
          </a:p>
          <a:p>
            <a:pPr lvl="1"/>
            <a:r>
              <a:rPr lang="fr-FR" dirty="0" smtClean="0"/>
              <a:t>Gestion des animations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252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Pelayo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28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Barthélémy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06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Damien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99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Raphael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Intégration </a:t>
            </a:r>
            <a:r>
              <a:rPr lang="fr-FR" dirty="0" err="1" smtClean="0"/>
              <a:t>Lua</a:t>
            </a:r>
            <a:endParaRPr lang="fr-FR" dirty="0" smtClean="0"/>
          </a:p>
          <a:p>
            <a:r>
              <a:rPr lang="fr-FR" dirty="0" smtClean="0"/>
              <a:t>API pour les scripts </a:t>
            </a:r>
            <a:r>
              <a:rPr lang="fr-FR" dirty="0" err="1" smtClean="0"/>
              <a:t>Lua</a:t>
            </a:r>
            <a:endParaRPr lang="fr-FR" dirty="0" smtClean="0"/>
          </a:p>
          <a:p>
            <a:r>
              <a:rPr lang="fr-FR" dirty="0" smtClean="0"/>
              <a:t>Gestionnaire de configuration</a:t>
            </a:r>
          </a:p>
          <a:p>
            <a:r>
              <a:rPr lang="fr-FR" dirty="0" smtClean="0"/>
              <a:t>Les objets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0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du projet</a:t>
            </a:r>
            <a:br>
              <a:rPr lang="fr-FR" dirty="0" smtClean="0"/>
            </a:br>
            <a:r>
              <a:rPr lang="fr-FR" sz="1400" dirty="0" smtClean="0"/>
              <a:t>« Et le concret dans tout ça ?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3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Lua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702968" y="1844824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GameObject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444208" y="5805264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99704" y="283779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Player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99704" y="3778507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694856" y="283779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Item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642213" y="283779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Box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583288" y="283779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Wall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694856" y="3778507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Buff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779488" y="471824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SpeedBuff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2694856" y="471824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BombRangeBuff</a:t>
            </a:r>
            <a:endParaRPr lang="fr-FR" sz="1400" dirty="0"/>
          </a:p>
        </p:txBody>
      </p:sp>
      <p:sp>
        <p:nvSpPr>
          <p:cNvPr id="15" name="Rectangle 14"/>
          <p:cNvSpPr/>
          <p:nvPr/>
        </p:nvSpPr>
        <p:spPr>
          <a:xfrm>
            <a:off x="4632093" y="471824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BombCapacityBuff</a:t>
            </a:r>
            <a:endParaRPr lang="fr-FR" sz="1400" dirty="0"/>
          </a:p>
        </p:txBody>
      </p:sp>
      <p:cxnSp>
        <p:nvCxnSpPr>
          <p:cNvPr id="19" name="Connecteur droit avec flèche 18"/>
          <p:cNvCxnSpPr>
            <a:stCxn id="7" idx="0"/>
            <a:endCxn id="3" idx="2"/>
          </p:cNvCxnSpPr>
          <p:nvPr/>
        </p:nvCxnSpPr>
        <p:spPr>
          <a:xfrm flipV="1">
            <a:off x="1702272" y="2302024"/>
            <a:ext cx="2903264" cy="535774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9" idx="0"/>
            <a:endCxn id="3" idx="2"/>
          </p:cNvCxnSpPr>
          <p:nvPr/>
        </p:nvCxnSpPr>
        <p:spPr>
          <a:xfrm flipV="1">
            <a:off x="3597424" y="2302024"/>
            <a:ext cx="1008112" cy="535774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0" idx="0"/>
            <a:endCxn id="3" idx="2"/>
          </p:cNvCxnSpPr>
          <p:nvPr/>
        </p:nvCxnSpPr>
        <p:spPr>
          <a:xfrm flipH="1" flipV="1">
            <a:off x="4605536" y="2302024"/>
            <a:ext cx="939245" cy="535774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1" idx="0"/>
            <a:endCxn id="3" idx="2"/>
          </p:cNvCxnSpPr>
          <p:nvPr/>
        </p:nvCxnSpPr>
        <p:spPr>
          <a:xfrm flipH="1" flipV="1">
            <a:off x="4605536" y="2302024"/>
            <a:ext cx="2880320" cy="535774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8" idx="0"/>
            <a:endCxn id="7" idx="2"/>
          </p:cNvCxnSpPr>
          <p:nvPr/>
        </p:nvCxnSpPr>
        <p:spPr>
          <a:xfrm flipV="1">
            <a:off x="1702272" y="3294998"/>
            <a:ext cx="0" cy="48350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V="1">
            <a:off x="3594283" y="3294997"/>
            <a:ext cx="0" cy="48350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3" idx="0"/>
            <a:endCxn id="12" idx="2"/>
          </p:cNvCxnSpPr>
          <p:nvPr/>
        </p:nvCxnSpPr>
        <p:spPr>
          <a:xfrm flipV="1">
            <a:off x="1682056" y="4235707"/>
            <a:ext cx="1915368" cy="482541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4" idx="0"/>
            <a:endCxn id="12" idx="2"/>
          </p:cNvCxnSpPr>
          <p:nvPr/>
        </p:nvCxnSpPr>
        <p:spPr>
          <a:xfrm flipV="1">
            <a:off x="3597424" y="4235707"/>
            <a:ext cx="0" cy="482541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0"/>
            <a:endCxn id="12" idx="2"/>
          </p:cNvCxnSpPr>
          <p:nvPr/>
        </p:nvCxnSpPr>
        <p:spPr>
          <a:xfrm flipH="1" flipV="1">
            <a:off x="3597424" y="4235707"/>
            <a:ext cx="1937237" cy="482541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28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</a:p>
          <a:p>
            <a:r>
              <a:rPr lang="fr-FR" dirty="0" smtClean="0"/>
              <a:t>Fonctionnalités</a:t>
            </a:r>
          </a:p>
          <a:p>
            <a:r>
              <a:rPr lang="fr-FR" dirty="0" smtClean="0"/>
              <a:t>Répartition des tâches</a:t>
            </a:r>
          </a:p>
          <a:p>
            <a:r>
              <a:rPr lang="fr-FR" dirty="0" smtClean="0"/>
              <a:t>Conception du projet</a:t>
            </a:r>
          </a:p>
          <a:p>
            <a:r>
              <a:rPr lang="fr-FR" dirty="0" smtClean="0"/>
              <a:t>Problèmes et solutions</a:t>
            </a:r>
          </a:p>
          <a:p>
            <a:r>
              <a:rPr lang="fr-FR" dirty="0" smtClean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65078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GameObjects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595562" y="1834969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AObject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595562" y="2536018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AGameObject</a:t>
            </a:r>
            <a:endParaRPr lang="fr-FR" dirty="0"/>
          </a:p>
        </p:txBody>
      </p:sp>
      <p:cxnSp>
        <p:nvCxnSpPr>
          <p:cNvPr id="20" name="Connecteur droit avec flèche 19"/>
          <p:cNvCxnSpPr>
            <a:stCxn id="9" idx="0"/>
            <a:endCxn id="3" idx="2"/>
          </p:cNvCxnSpPr>
          <p:nvPr/>
        </p:nvCxnSpPr>
        <p:spPr>
          <a:xfrm flipV="1">
            <a:off x="4498130" y="2292169"/>
            <a:ext cx="0" cy="24384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39752" y="3429000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AGeometry</a:t>
            </a:r>
            <a:endParaRPr lang="fr-FR" dirty="0"/>
          </a:p>
        </p:txBody>
      </p:sp>
      <p:cxnSp>
        <p:nvCxnSpPr>
          <p:cNvPr id="30" name="Connecteur droit avec flèche 19"/>
          <p:cNvCxnSpPr>
            <a:stCxn id="29" idx="0"/>
            <a:endCxn id="9" idx="2"/>
          </p:cNvCxnSpPr>
          <p:nvPr/>
        </p:nvCxnSpPr>
        <p:spPr>
          <a:xfrm flipV="1">
            <a:off x="3242320" y="2993218"/>
            <a:ext cx="1255810" cy="435782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051975" y="3429000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AModel</a:t>
            </a:r>
            <a:endParaRPr lang="fr-FR" dirty="0"/>
          </a:p>
        </p:txBody>
      </p:sp>
      <p:cxnSp>
        <p:nvCxnSpPr>
          <p:cNvPr id="33" name="Connecteur droit avec flèche 19"/>
          <p:cNvCxnSpPr>
            <a:stCxn id="32" idx="0"/>
            <a:endCxn id="9" idx="2"/>
          </p:cNvCxnSpPr>
          <p:nvPr/>
        </p:nvCxnSpPr>
        <p:spPr>
          <a:xfrm flipH="1" flipV="1">
            <a:off x="4498130" y="2993218"/>
            <a:ext cx="1456413" cy="435782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176249" y="4653136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Cube</a:t>
            </a:r>
            <a:endParaRPr lang="fr-FR" dirty="0"/>
          </a:p>
        </p:txBody>
      </p:sp>
      <p:cxnSp>
        <p:nvCxnSpPr>
          <p:cNvPr id="52" name="Connecteur droit avec flèche 19"/>
          <p:cNvCxnSpPr>
            <a:stCxn id="51" idx="0"/>
            <a:endCxn id="29" idx="2"/>
          </p:cNvCxnSpPr>
          <p:nvPr/>
        </p:nvCxnSpPr>
        <p:spPr>
          <a:xfrm flipV="1">
            <a:off x="2078817" y="3886200"/>
            <a:ext cx="1163503" cy="766936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300192" y="4653136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Player</a:t>
            </a:r>
            <a:endParaRPr lang="fr-FR" dirty="0"/>
          </a:p>
        </p:txBody>
      </p:sp>
      <p:cxnSp>
        <p:nvCxnSpPr>
          <p:cNvPr id="89" name="Connecteur droit avec flèche 19"/>
          <p:cNvCxnSpPr>
            <a:stCxn id="88" idx="0"/>
            <a:endCxn id="32" idx="2"/>
          </p:cNvCxnSpPr>
          <p:nvPr/>
        </p:nvCxnSpPr>
        <p:spPr>
          <a:xfrm flipH="1" flipV="1">
            <a:off x="5954543" y="3886200"/>
            <a:ext cx="1248217" cy="766936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4048229" y="4653136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Bomb</a:t>
            </a:r>
            <a:endParaRPr lang="fr-FR" dirty="0"/>
          </a:p>
        </p:txBody>
      </p:sp>
      <p:cxnSp>
        <p:nvCxnSpPr>
          <p:cNvPr id="93" name="Connecteur droit avec flèche 19"/>
          <p:cNvCxnSpPr>
            <a:stCxn id="92" idx="0"/>
            <a:endCxn id="32" idx="2"/>
          </p:cNvCxnSpPr>
          <p:nvPr/>
        </p:nvCxnSpPr>
        <p:spPr>
          <a:xfrm flipV="1">
            <a:off x="4950797" y="3886200"/>
            <a:ext cx="1003746" cy="766936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765019" y="5838215"/>
            <a:ext cx="11260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Marvin</a:t>
            </a:r>
            <a:endParaRPr lang="fr-FR" dirty="0"/>
          </a:p>
        </p:txBody>
      </p:sp>
      <p:cxnSp>
        <p:nvCxnSpPr>
          <p:cNvPr id="96" name="Connecteur droit avec flèche 19"/>
          <p:cNvCxnSpPr>
            <a:stCxn id="95" idx="0"/>
            <a:endCxn id="88" idx="2"/>
          </p:cNvCxnSpPr>
          <p:nvPr/>
        </p:nvCxnSpPr>
        <p:spPr>
          <a:xfrm flipV="1">
            <a:off x="6328037" y="5110336"/>
            <a:ext cx="874723" cy="72787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7607461" y="5838215"/>
            <a:ext cx="99573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IA</a:t>
            </a:r>
            <a:endParaRPr lang="fr-FR" dirty="0"/>
          </a:p>
        </p:txBody>
      </p:sp>
      <p:cxnSp>
        <p:nvCxnSpPr>
          <p:cNvPr id="99" name="Connecteur droit avec flèche 19"/>
          <p:cNvCxnSpPr>
            <a:stCxn id="98" idx="0"/>
            <a:endCxn id="88" idx="2"/>
          </p:cNvCxnSpPr>
          <p:nvPr/>
        </p:nvCxnSpPr>
        <p:spPr>
          <a:xfrm flipH="1" flipV="1">
            <a:off x="7202760" y="5110336"/>
            <a:ext cx="902568" cy="72787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671203" y="5844542"/>
            <a:ext cx="71122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Wall</a:t>
            </a:r>
            <a:endParaRPr lang="fr-FR" dirty="0"/>
          </a:p>
        </p:txBody>
      </p:sp>
      <p:cxnSp>
        <p:nvCxnSpPr>
          <p:cNvPr id="149" name="Connecteur droit avec flèche 19"/>
          <p:cNvCxnSpPr>
            <a:stCxn id="148" idx="0"/>
            <a:endCxn id="51" idx="2"/>
          </p:cNvCxnSpPr>
          <p:nvPr/>
        </p:nvCxnSpPr>
        <p:spPr>
          <a:xfrm flipV="1">
            <a:off x="1026818" y="5110336"/>
            <a:ext cx="1051999" cy="734206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723202" y="5838215"/>
            <a:ext cx="71122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Box</a:t>
            </a:r>
            <a:endParaRPr lang="fr-FR" dirty="0"/>
          </a:p>
        </p:txBody>
      </p:sp>
      <p:cxnSp>
        <p:nvCxnSpPr>
          <p:cNvPr id="157" name="Connecteur droit avec flèche 19"/>
          <p:cNvCxnSpPr>
            <a:stCxn id="156" idx="0"/>
            <a:endCxn id="51" idx="2"/>
          </p:cNvCxnSpPr>
          <p:nvPr/>
        </p:nvCxnSpPr>
        <p:spPr>
          <a:xfrm flipV="1">
            <a:off x="2078817" y="5110336"/>
            <a:ext cx="0" cy="72787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2776132" y="5838215"/>
            <a:ext cx="71122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…</a:t>
            </a:r>
            <a:endParaRPr lang="fr-FR" dirty="0"/>
          </a:p>
        </p:txBody>
      </p:sp>
      <p:cxnSp>
        <p:nvCxnSpPr>
          <p:cNvPr id="159" name="Connecteur droit avec flèche 19"/>
          <p:cNvCxnSpPr>
            <a:stCxn id="158" idx="0"/>
            <a:endCxn id="51" idx="2"/>
          </p:cNvCxnSpPr>
          <p:nvPr/>
        </p:nvCxnSpPr>
        <p:spPr>
          <a:xfrm flipH="1" flipV="1">
            <a:off x="2078817" y="5110336"/>
            <a:ext cx="1052930" cy="72787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5736507" y="1834969"/>
            <a:ext cx="1805136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Transformation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736507" y="2536018"/>
            <a:ext cx="1805136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Collision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340209" y="3429000"/>
            <a:ext cx="1262986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Model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323528" y="3429000"/>
            <a:ext cx="1611272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Geometrie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09" name="Straight Connector 208"/>
          <p:cNvCxnSpPr>
            <a:stCxn id="3" idx="3"/>
            <a:endCxn id="204" idx="1"/>
          </p:cNvCxnSpPr>
          <p:nvPr/>
        </p:nvCxnSpPr>
        <p:spPr>
          <a:xfrm>
            <a:off x="5400698" y="2063569"/>
            <a:ext cx="33580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9" idx="3"/>
            <a:endCxn id="205" idx="1"/>
          </p:cNvCxnSpPr>
          <p:nvPr/>
        </p:nvCxnSpPr>
        <p:spPr>
          <a:xfrm>
            <a:off x="5400698" y="2764618"/>
            <a:ext cx="33580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32" idx="3"/>
            <a:endCxn id="206" idx="1"/>
          </p:cNvCxnSpPr>
          <p:nvPr/>
        </p:nvCxnSpPr>
        <p:spPr>
          <a:xfrm>
            <a:off x="6857111" y="3657600"/>
            <a:ext cx="48309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207" idx="3"/>
            <a:endCxn id="29" idx="1"/>
          </p:cNvCxnSpPr>
          <p:nvPr/>
        </p:nvCxnSpPr>
        <p:spPr>
          <a:xfrm>
            <a:off x="1934800" y="3657600"/>
            <a:ext cx="40495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6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Widgets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595562" y="1834969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AObject</a:t>
            </a:r>
            <a:endParaRPr lang="fr-FR" dirty="0"/>
          </a:p>
        </p:txBody>
      </p:sp>
      <p:sp>
        <p:nvSpPr>
          <p:cNvPr id="204" name="Rectangle 203"/>
          <p:cNvSpPr/>
          <p:nvPr/>
        </p:nvSpPr>
        <p:spPr>
          <a:xfrm>
            <a:off x="5736507" y="1834969"/>
            <a:ext cx="1805136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Transformation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09" name="Straight Connector 208"/>
          <p:cNvCxnSpPr>
            <a:stCxn id="3" idx="3"/>
            <a:endCxn id="204" idx="1"/>
          </p:cNvCxnSpPr>
          <p:nvPr/>
        </p:nvCxnSpPr>
        <p:spPr>
          <a:xfrm>
            <a:off x="5400698" y="2063569"/>
            <a:ext cx="33580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411760" y="3567161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Cursor</a:t>
            </a:r>
            <a:endParaRPr lang="fr-FR" dirty="0"/>
          </a:p>
        </p:txBody>
      </p:sp>
      <p:cxnSp>
        <p:nvCxnSpPr>
          <p:cNvPr id="37" name="Connecteur droit avec flèche 19"/>
          <p:cNvCxnSpPr>
            <a:stCxn id="36" idx="0"/>
            <a:endCxn id="3" idx="2"/>
          </p:cNvCxnSpPr>
          <p:nvPr/>
        </p:nvCxnSpPr>
        <p:spPr>
          <a:xfrm flipV="1">
            <a:off x="3314328" y="2292169"/>
            <a:ext cx="1183802" cy="1274992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833939" y="3567161"/>
            <a:ext cx="18051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AWidget</a:t>
            </a:r>
            <a:endParaRPr lang="fr-FR" dirty="0"/>
          </a:p>
        </p:txBody>
      </p:sp>
      <p:cxnSp>
        <p:nvCxnSpPr>
          <p:cNvPr id="39" name="Connecteur droit avec flèche 19"/>
          <p:cNvCxnSpPr>
            <a:stCxn id="38" idx="0"/>
            <a:endCxn id="3" idx="2"/>
          </p:cNvCxnSpPr>
          <p:nvPr/>
        </p:nvCxnSpPr>
        <p:spPr>
          <a:xfrm flipH="1" flipV="1">
            <a:off x="4498130" y="2292169"/>
            <a:ext cx="1238377" cy="1274992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259632" y="4932001"/>
            <a:ext cx="2376264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Géométrie + texture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36" idx="2"/>
            <a:endCxn id="53" idx="0"/>
          </p:cNvCxnSpPr>
          <p:nvPr/>
        </p:nvCxnSpPr>
        <p:spPr>
          <a:xfrm flipH="1">
            <a:off x="2447764" y="4024361"/>
            <a:ext cx="866564" cy="90764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400698" y="4963982"/>
            <a:ext cx="2376264" cy="45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Géométrie + texture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55" idx="0"/>
            <a:endCxn id="38" idx="2"/>
          </p:cNvCxnSpPr>
          <p:nvPr/>
        </p:nvCxnSpPr>
        <p:spPr>
          <a:xfrm flipH="1" flipV="1">
            <a:off x="5736507" y="4024361"/>
            <a:ext cx="852323" cy="93962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31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 et solutions</a:t>
            </a:r>
            <a:br>
              <a:rPr lang="fr-FR" dirty="0" smtClean="0"/>
            </a:br>
            <a:r>
              <a:rPr lang="fr-FR" sz="1400" dirty="0" smtClean="0"/>
              <a:t>« Des problèmes et encore des problèmes…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797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Intégration </a:t>
            </a:r>
            <a:r>
              <a:rPr lang="fr-FR" dirty="0" err="1" smtClean="0"/>
              <a:t>Lua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Bibliothèque C</a:t>
            </a:r>
          </a:p>
          <a:p>
            <a:endParaRPr lang="fr-FR" dirty="0" smtClean="0"/>
          </a:p>
          <a:p>
            <a:r>
              <a:rPr lang="fr-FR" dirty="0" smtClean="0"/>
              <a:t>Machine virtuelle</a:t>
            </a:r>
          </a:p>
          <a:p>
            <a:endParaRPr lang="fr-FR" dirty="0" smtClean="0"/>
          </a:p>
          <a:p>
            <a:r>
              <a:rPr lang="fr-FR" dirty="0" smtClean="0"/>
              <a:t>« </a:t>
            </a:r>
            <a:r>
              <a:rPr lang="fr-FR" dirty="0" err="1" smtClean="0"/>
              <a:t>Stack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r>
              <a:rPr lang="fr-FR" dirty="0" smtClean="0"/>
              <a:t>Accès au classes sans « </a:t>
            </a:r>
            <a:r>
              <a:rPr lang="fr-FR" dirty="0" err="1" smtClean="0"/>
              <a:t>fiendly</a:t>
            </a:r>
            <a:r>
              <a:rPr lang="fr-FR" dirty="0" smtClean="0"/>
              <a:t> » compliqué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403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71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</a:t>
            </a:r>
            <a:br>
              <a:rPr lang="fr-FR" dirty="0" smtClean="0"/>
            </a:br>
            <a:r>
              <a:rPr lang="fr-FR" sz="1400" dirty="0" smtClean="0"/>
              <a:t>« RTFM.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71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br>
              <a:rPr lang="fr-FR" dirty="0" smtClean="0"/>
            </a:br>
            <a:r>
              <a:rPr lang="fr-FR" sz="1400" dirty="0" smtClean="0"/>
              <a:t>« Et la ça segmentation </a:t>
            </a:r>
            <a:r>
              <a:rPr lang="fr-FR" sz="1400" dirty="0" err="1" smtClean="0"/>
              <a:t>fault</a:t>
            </a:r>
            <a:r>
              <a:rPr lang="fr-FR" sz="1400" dirty="0" smtClean="0"/>
              <a:t>.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5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br>
              <a:rPr lang="fr-FR" dirty="0" smtClean="0"/>
            </a:br>
            <a:r>
              <a:rPr lang="fr-FR" sz="1400" dirty="0" smtClean="0"/>
              <a:t>« Il faut bien savoir de quoi on parle !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211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Qu’est-ce que « </a:t>
            </a:r>
            <a:r>
              <a:rPr lang="fr-FR" dirty="0" err="1" smtClean="0"/>
              <a:t>Bomberman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Jeu vidéo</a:t>
            </a:r>
          </a:p>
          <a:p>
            <a:endParaRPr lang="fr-FR" dirty="0" smtClean="0"/>
          </a:p>
          <a:p>
            <a:r>
              <a:rPr lang="fr-FR" dirty="0" smtClean="0"/>
              <a:t>Le joueur incarne un poseur de bombes</a:t>
            </a:r>
          </a:p>
          <a:p>
            <a:endParaRPr lang="fr-FR" dirty="0" smtClean="0"/>
          </a:p>
          <a:p>
            <a:r>
              <a:rPr lang="fr-FR" dirty="0" smtClean="0"/>
              <a:t>Première apparition en 1983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82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mode multi joueur</a:t>
            </a:r>
          </a:p>
          <a:p>
            <a:endParaRPr lang="fr-FR" dirty="0" smtClean="0"/>
          </a:p>
          <a:p>
            <a:r>
              <a:rPr lang="fr-FR" dirty="0" smtClean="0"/>
              <a:t>Carte aléatoire</a:t>
            </a:r>
          </a:p>
          <a:p>
            <a:endParaRPr lang="fr-FR" dirty="0" smtClean="0"/>
          </a:p>
          <a:p>
            <a:r>
              <a:rPr lang="fr-FR" dirty="0" smtClean="0"/>
              <a:t>Intelligence artificielle</a:t>
            </a:r>
          </a:p>
          <a:p>
            <a:endParaRPr lang="fr-FR" dirty="0" smtClean="0"/>
          </a:p>
          <a:p>
            <a:r>
              <a:rPr lang="fr-FR" dirty="0" smtClean="0"/>
              <a:t>Graphisme 3D</a:t>
            </a:r>
          </a:p>
          <a:p>
            <a:endParaRPr lang="fr-FR" dirty="0" smtClean="0"/>
          </a:p>
          <a:p>
            <a:r>
              <a:rPr lang="fr-FR" dirty="0" smtClean="0"/>
              <a:t>Sauvegarde/Chargement de partie</a:t>
            </a:r>
          </a:p>
        </p:txBody>
      </p:sp>
    </p:spTree>
    <p:extLst>
      <p:ext uri="{BB962C8B-B14F-4D97-AF65-F5344CB8AC3E}">
        <p14:creationId xmlns:p14="http://schemas.microsoft.com/office/powerpoint/2010/main" val="363112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br>
              <a:rPr lang="fr-FR" dirty="0" smtClean="0"/>
            </a:br>
            <a:r>
              <a:rPr lang="fr-FR" sz="1400" dirty="0" smtClean="0"/>
              <a:t>« On veut des bonus !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266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IA </a:t>
            </a:r>
            <a:r>
              <a:rPr lang="fr-FR" dirty="0" err="1" smtClean="0"/>
              <a:t>scripté</a:t>
            </a:r>
            <a:r>
              <a:rPr lang="fr-FR" dirty="0" smtClean="0"/>
              <a:t> en </a:t>
            </a:r>
            <a:r>
              <a:rPr lang="fr-FR" dirty="0" err="1" smtClean="0"/>
              <a:t>Lua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joueurs « IA » sont joués par script</a:t>
            </a:r>
          </a:p>
          <a:p>
            <a:endParaRPr lang="fr-FR" dirty="0" smtClean="0"/>
          </a:p>
          <a:p>
            <a:r>
              <a:rPr lang="fr-FR" dirty="0" smtClean="0"/>
              <a:t>Script en </a:t>
            </a:r>
            <a:r>
              <a:rPr lang="fr-FR" dirty="0" err="1" smtClean="0"/>
              <a:t>Lua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Utilisation d’une API simple et complète</a:t>
            </a:r>
          </a:p>
          <a:p>
            <a:endParaRPr lang="fr-FR" dirty="0" smtClean="0"/>
          </a:p>
          <a:p>
            <a:r>
              <a:rPr lang="fr-FR" dirty="0" smtClean="0"/>
              <a:t>« </a:t>
            </a:r>
            <a:r>
              <a:rPr lang="fr-FR" dirty="0" err="1" smtClean="0"/>
              <a:t>Runtime</a:t>
            </a:r>
            <a:r>
              <a:rPr lang="fr-FR" dirty="0" smtClean="0"/>
              <a:t> </a:t>
            </a:r>
            <a:r>
              <a:rPr lang="fr-FR" dirty="0" err="1" smtClean="0"/>
              <a:t>Exection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r>
              <a:rPr lang="fr-FR" dirty="0" smtClean="0"/>
              <a:t>Des IA par défaut disponibles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objets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Augmentation </a:t>
            </a:r>
            <a:r>
              <a:rPr lang="fr-FR" dirty="0" smtClean="0"/>
              <a:t>de vitesse de déplacement du joueur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Augmentation de la portée d’explosion des bombes</a:t>
            </a:r>
          </a:p>
          <a:p>
            <a:endParaRPr lang="fr-FR" dirty="0" smtClean="0"/>
          </a:p>
          <a:p>
            <a:r>
              <a:rPr lang="fr-FR" dirty="0" smtClean="0"/>
              <a:t>Augmentation de la capacité des bombes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38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multi-joueurs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 joueurs humains sur la même machine</a:t>
            </a:r>
          </a:p>
          <a:p>
            <a:endParaRPr lang="fr-FR" dirty="0" smtClean="0"/>
          </a:p>
          <a:p>
            <a:r>
              <a:rPr lang="fr-FR" dirty="0" smtClean="0"/>
              <a:t>Aucune limitation virtuelle en nombre de joueurs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70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nderie">
  <a:themeElements>
    <a:clrScheme name="Fonderi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nderie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nderi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246</TotalTime>
  <Words>222</Words>
  <Application>Microsoft Office PowerPoint</Application>
  <PresentationFormat>On-screen Show (4:3)</PresentationFormat>
  <Paragraphs>116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Fonderie</vt:lpstr>
      <vt:lpstr>PowerPoint Presentation</vt:lpstr>
      <vt:lpstr>Sommaire</vt:lpstr>
      <vt:lpstr>Présentation du projet « Il faut bien savoir de quoi on parle ! »</vt:lpstr>
      <vt:lpstr>Qu’est-ce que « Bomberman »</vt:lpstr>
      <vt:lpstr>Contraintes techniques</vt:lpstr>
      <vt:lpstr>Fonctionnalités « On veut des bonus ! »</vt:lpstr>
      <vt:lpstr>IA scripté en Lua</vt:lpstr>
      <vt:lpstr>Les objets</vt:lpstr>
      <vt:lpstr>Mode multi-joueurs</vt:lpstr>
      <vt:lpstr>Génération aléatoire de carte</vt:lpstr>
      <vt:lpstr>Répartition des tâches « Fais ça, fais ce ci. Moi je vais manger. »</vt:lpstr>
      <vt:lpstr>Marie</vt:lpstr>
      <vt:lpstr>Nicolas</vt:lpstr>
      <vt:lpstr>Pelayo</vt:lpstr>
      <vt:lpstr>Barthélémy</vt:lpstr>
      <vt:lpstr>Damien</vt:lpstr>
      <vt:lpstr>Raphael</vt:lpstr>
      <vt:lpstr>Conception du projet « Et le concret dans tout ça ? »</vt:lpstr>
      <vt:lpstr>API Lua</vt:lpstr>
      <vt:lpstr>GameObjects</vt:lpstr>
      <vt:lpstr>Widgets</vt:lpstr>
      <vt:lpstr>Problèmes et solutions « Des problèmes et encore des problèmes… »</vt:lpstr>
      <vt:lpstr>Intégration Lua</vt:lpstr>
      <vt:lpstr>Conclusion</vt:lpstr>
      <vt:lpstr>Questions « RTFM. »</vt:lpstr>
      <vt:lpstr>Démonstration « Et la ça segmentation fault. 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raphy</dc:creator>
  <cp:lastModifiedBy>nicolas@svirchevsky.com</cp:lastModifiedBy>
  <cp:revision>37</cp:revision>
  <dcterms:created xsi:type="dcterms:W3CDTF">2014-06-17T08:44:20Z</dcterms:created>
  <dcterms:modified xsi:type="dcterms:W3CDTF">2014-06-17T14:59:04Z</dcterms:modified>
</cp:coreProperties>
</file>