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2" r:id="rId13"/>
    <p:sldId id="275" r:id="rId14"/>
    <p:sldId id="273" r:id="rId15"/>
    <p:sldId id="274" r:id="rId16"/>
    <p:sldId id="276" r:id="rId17"/>
    <p:sldId id="277" r:id="rId18"/>
    <p:sldId id="267" r:id="rId19"/>
    <p:sldId id="278" r:id="rId20"/>
    <p:sldId id="268" r:id="rId21"/>
    <p:sldId id="279" r:id="rId22"/>
    <p:sldId id="270" r:id="rId23"/>
    <p:sldId id="271" r:id="rId24"/>
    <p:sldId id="269" r:id="rId2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16" autoAdjust="0"/>
    <p:restoredTop sz="94660"/>
  </p:normalViewPr>
  <p:slideViewPr>
    <p:cSldViewPr>
      <p:cViewPr varScale="1">
        <p:scale>
          <a:sx n="110" d="100"/>
          <a:sy n="110" d="100"/>
        </p:scale>
        <p:origin x="-216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rrondir un rectangle avec un coin diagonal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51D31189-744A-4D47-85CA-A9A078131EFD}" type="datetimeFigureOut">
              <a:rPr lang="fr-FR" smtClean="0"/>
              <a:t>17/06/2014</a:t>
            </a:fld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AD3F4CB0-C241-4AEC-8249-FEACF728C1A2}" type="slidenum">
              <a:rPr lang="fr-FR" smtClean="0"/>
              <a:t>‹#›</a:t>
            </a:fld>
            <a:endParaRPr lang="fr-FR"/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D31189-744A-4D47-85CA-A9A078131EFD}" type="datetimeFigureOut">
              <a:rPr lang="fr-FR" smtClean="0"/>
              <a:t>17/06/2014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3F4CB0-C241-4AEC-8249-FEACF728C1A2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D31189-744A-4D47-85CA-A9A078131EFD}" type="datetimeFigureOut">
              <a:rPr lang="fr-FR" smtClean="0"/>
              <a:t>17/06/2014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3F4CB0-C241-4AEC-8249-FEACF728C1A2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D31189-744A-4D47-85CA-A9A078131EFD}" type="datetimeFigureOut">
              <a:rPr lang="fr-FR" smtClean="0"/>
              <a:t>17/06/2014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3F4CB0-C241-4AEC-8249-FEACF728C1A2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51D31189-744A-4D47-85CA-A9A078131EFD}" type="datetimeFigureOut">
              <a:rPr lang="fr-FR" smtClean="0"/>
              <a:t>17/06/2014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AD3F4CB0-C241-4AEC-8249-FEACF728C1A2}" type="slidenum">
              <a:rPr lang="fr-FR" smtClean="0"/>
              <a:t>‹#›</a:t>
            </a:fld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D31189-744A-4D47-85CA-A9A078131EFD}" type="datetimeFigureOut">
              <a:rPr lang="fr-FR" smtClean="0"/>
              <a:t>17/06/2014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AD3F4CB0-C241-4AEC-8249-FEACF728C1A2}" type="slidenum">
              <a:rPr lang="fr-FR" smtClean="0"/>
              <a:t>‹#›</a:t>
            </a:fld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D31189-744A-4D47-85CA-A9A078131EFD}" type="datetimeFigureOut">
              <a:rPr lang="fr-FR" smtClean="0"/>
              <a:t>17/06/2014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AD3F4CB0-C241-4AEC-8249-FEACF728C1A2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D31189-744A-4D47-85CA-A9A078131EFD}" type="datetimeFigureOut">
              <a:rPr lang="fr-FR" smtClean="0"/>
              <a:t>17/06/2014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3F4CB0-C241-4AEC-8249-FEACF728C1A2}" type="slidenum">
              <a:rPr lang="fr-FR" smtClean="0"/>
              <a:t>‹#›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D31189-744A-4D47-85CA-A9A078131EFD}" type="datetimeFigureOut">
              <a:rPr lang="fr-FR" smtClean="0"/>
              <a:t>17/06/2014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3F4CB0-C241-4AEC-8249-FEACF728C1A2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51D31189-744A-4D47-85CA-A9A078131EFD}" type="datetimeFigureOut">
              <a:rPr lang="fr-FR" smtClean="0"/>
              <a:t>17/06/2014</a:t>
            </a:fld>
            <a:endParaRPr lang="fr-FR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AD3F4CB0-C241-4AEC-8249-FEACF728C1A2}" type="slidenum">
              <a:rPr lang="fr-FR" smtClean="0"/>
              <a:t>‹#›</a:t>
            </a:fld>
            <a:endParaRPr lang="fr-FR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13" name="Espace réservé pour une image 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fr-FR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Cliquez sur l'icône pour ajouter une image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51D31189-744A-4D47-85CA-A9A078131EFD}" type="datetimeFigureOut">
              <a:rPr lang="fr-FR" smtClean="0"/>
              <a:t>17/06/2014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AD3F4CB0-C241-4AEC-8249-FEACF728C1A2}" type="slidenum">
              <a:rPr lang="fr-FR" smtClean="0"/>
              <a:t>‹#›</a:t>
            </a:fld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rrondir un rectangle avec un coin diagonal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51D31189-744A-4D47-85CA-A9A078131EFD}" type="datetimeFigureOut">
              <a:rPr lang="fr-FR" smtClean="0"/>
              <a:t>17/06/2014</a:t>
            </a:fld>
            <a:endParaRPr lang="fr-FR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AD3F4CB0-C241-4AEC-8249-FEACF728C1A2}" type="slidenum">
              <a:rPr lang="fr-FR" smtClean="0"/>
              <a:t>‹#›</a:t>
            </a:fld>
            <a:endParaRPr lang="fr-FR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53450" y="2852936"/>
            <a:ext cx="7595349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8000" b="1" cap="all" spc="0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Bomberman</a:t>
            </a:r>
            <a:endParaRPr lang="fr-FR" sz="80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319438" y="6309320"/>
            <a:ext cx="6463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Marie -  Nicolas</a:t>
            </a:r>
            <a:r>
              <a:rPr lang="fr-FR" dirty="0"/>
              <a:t> </a:t>
            </a:r>
            <a:r>
              <a:rPr lang="fr-FR" dirty="0" smtClean="0"/>
              <a:t>-  </a:t>
            </a:r>
            <a:r>
              <a:rPr lang="fr-FR" dirty="0" err="1" smtClean="0"/>
              <a:t>Pelayo</a:t>
            </a:r>
            <a:r>
              <a:rPr lang="fr-FR" dirty="0" smtClean="0"/>
              <a:t>  - Barthélémy  - Damien -  Raphael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96208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Génération aléatoire de carte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./</a:t>
            </a:r>
            <a:r>
              <a:rPr lang="fr-FR" dirty="0" err="1" smtClean="0"/>
              <a:t>build</a:t>
            </a:r>
            <a:r>
              <a:rPr lang="fr-FR" dirty="0" smtClean="0"/>
              <a:t>/</a:t>
            </a:r>
            <a:r>
              <a:rPr lang="fr-FR" dirty="0" err="1" smtClean="0"/>
              <a:t>bomberman</a:t>
            </a:r>
            <a:r>
              <a:rPr lang="fr-FR" dirty="0" smtClean="0"/>
              <a:t> &lt;largeur&gt; &lt;hauteur&gt; &lt;nombre IA&gt;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694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Répartition des tâches</a:t>
            </a:r>
            <a:br>
              <a:rPr lang="fr-FR" dirty="0" smtClean="0"/>
            </a:br>
            <a:r>
              <a:rPr lang="fr-FR" sz="1400" dirty="0" smtClean="0"/>
              <a:t>« Fais ça, fais ce ci. Moi je vais manger. »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7081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Marie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7163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Nicolas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Responsable de la gestion des objets:</a:t>
            </a:r>
          </a:p>
          <a:p>
            <a:pPr lvl="1"/>
            <a:r>
              <a:rPr lang="fr-FR" dirty="0" smtClean="0"/>
              <a:t>Architecture</a:t>
            </a:r>
          </a:p>
          <a:p>
            <a:pPr lvl="1"/>
            <a:r>
              <a:rPr lang="fr-FR" dirty="0" smtClean="0"/>
              <a:t>Implémentation</a:t>
            </a:r>
            <a:endParaRPr lang="fr-FR" dirty="0"/>
          </a:p>
          <a:p>
            <a:pPr lvl="1"/>
            <a:endParaRPr lang="fr-FR" dirty="0" smtClean="0"/>
          </a:p>
          <a:p>
            <a:r>
              <a:rPr lang="fr-FR" dirty="0" smtClean="0"/>
              <a:t>Responsable du rendu visuel:</a:t>
            </a:r>
          </a:p>
          <a:p>
            <a:pPr lvl="1"/>
            <a:r>
              <a:rPr lang="fr-FR" dirty="0" smtClean="0"/>
              <a:t>Chargement des modèles</a:t>
            </a:r>
            <a:endParaRPr lang="fr-FR" dirty="0" smtClean="0"/>
          </a:p>
          <a:p>
            <a:pPr lvl="1"/>
            <a:r>
              <a:rPr lang="fr-FR" dirty="0" smtClean="0"/>
              <a:t>Gestion des animations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22522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Pelayo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728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Barthélémy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006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Damien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099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Raphael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Intégration </a:t>
            </a:r>
            <a:r>
              <a:rPr lang="fr-FR" dirty="0" err="1" smtClean="0"/>
              <a:t>Lua</a:t>
            </a:r>
            <a:endParaRPr lang="fr-FR" dirty="0" smtClean="0"/>
          </a:p>
          <a:p>
            <a:r>
              <a:rPr lang="fr-FR" dirty="0" smtClean="0"/>
              <a:t>API pour les scripts </a:t>
            </a:r>
            <a:r>
              <a:rPr lang="fr-FR" dirty="0" err="1" smtClean="0"/>
              <a:t>Lua</a:t>
            </a:r>
            <a:endParaRPr lang="fr-FR" dirty="0" smtClean="0"/>
          </a:p>
          <a:p>
            <a:r>
              <a:rPr lang="fr-FR" dirty="0" smtClean="0"/>
              <a:t>Gestionnaire de configuration</a:t>
            </a:r>
          </a:p>
          <a:p>
            <a:r>
              <a:rPr lang="fr-FR" dirty="0" smtClean="0"/>
              <a:t>Les objets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105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Conception du projet</a:t>
            </a:r>
            <a:br>
              <a:rPr lang="fr-FR" dirty="0" smtClean="0"/>
            </a:br>
            <a:r>
              <a:rPr lang="fr-FR" sz="1400" dirty="0" smtClean="0"/>
              <a:t>« Et le concret dans tout ça ? »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333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API </a:t>
            </a:r>
            <a:r>
              <a:rPr lang="fr-FR" dirty="0" err="1" smtClean="0"/>
              <a:t>Lua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3702968" y="1844824"/>
            <a:ext cx="180513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GameObject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6444208" y="5805264"/>
            <a:ext cx="180513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Map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799704" y="2837798"/>
            <a:ext cx="180513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Player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799704" y="3778507"/>
            <a:ext cx="180513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Me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2694856" y="2837798"/>
            <a:ext cx="180513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Item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4642213" y="2837798"/>
            <a:ext cx="180513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Box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6583288" y="2837798"/>
            <a:ext cx="180513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Wall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2694856" y="3778507"/>
            <a:ext cx="180513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Buff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779488" y="4718248"/>
            <a:ext cx="180513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SpeedBuff</a:t>
            </a:r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2694856" y="4718248"/>
            <a:ext cx="180513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BombRangeBuff</a:t>
            </a:r>
            <a:endParaRPr lang="fr-FR" sz="1400" dirty="0"/>
          </a:p>
        </p:txBody>
      </p:sp>
      <p:sp>
        <p:nvSpPr>
          <p:cNvPr id="15" name="Rectangle 14"/>
          <p:cNvSpPr/>
          <p:nvPr/>
        </p:nvSpPr>
        <p:spPr>
          <a:xfrm>
            <a:off x="4632093" y="4718248"/>
            <a:ext cx="180513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BombCapacityBuff</a:t>
            </a:r>
            <a:endParaRPr lang="fr-FR" sz="1400" dirty="0"/>
          </a:p>
        </p:txBody>
      </p:sp>
      <p:cxnSp>
        <p:nvCxnSpPr>
          <p:cNvPr id="19" name="Connecteur droit avec flèche 18"/>
          <p:cNvCxnSpPr>
            <a:stCxn id="7" idx="0"/>
            <a:endCxn id="3" idx="2"/>
          </p:cNvCxnSpPr>
          <p:nvPr/>
        </p:nvCxnSpPr>
        <p:spPr>
          <a:xfrm flipV="1">
            <a:off x="1702272" y="2302024"/>
            <a:ext cx="2903264" cy="535774"/>
          </a:xfrm>
          <a:prstGeom prst="straightConnector1">
            <a:avLst/>
          </a:prstGeom>
          <a:ln w="2222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stCxn id="9" idx="0"/>
            <a:endCxn id="3" idx="2"/>
          </p:cNvCxnSpPr>
          <p:nvPr/>
        </p:nvCxnSpPr>
        <p:spPr>
          <a:xfrm flipV="1">
            <a:off x="3597424" y="2302024"/>
            <a:ext cx="1008112" cy="535774"/>
          </a:xfrm>
          <a:prstGeom prst="straightConnector1">
            <a:avLst/>
          </a:prstGeom>
          <a:ln w="2222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>
            <a:stCxn id="10" idx="0"/>
            <a:endCxn id="3" idx="2"/>
          </p:cNvCxnSpPr>
          <p:nvPr/>
        </p:nvCxnSpPr>
        <p:spPr>
          <a:xfrm flipH="1" flipV="1">
            <a:off x="4605536" y="2302024"/>
            <a:ext cx="939245" cy="535774"/>
          </a:xfrm>
          <a:prstGeom prst="straightConnector1">
            <a:avLst/>
          </a:prstGeom>
          <a:ln w="2222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>
            <a:stCxn id="11" idx="0"/>
            <a:endCxn id="3" idx="2"/>
          </p:cNvCxnSpPr>
          <p:nvPr/>
        </p:nvCxnSpPr>
        <p:spPr>
          <a:xfrm flipH="1" flipV="1">
            <a:off x="4605536" y="2302024"/>
            <a:ext cx="2880320" cy="535774"/>
          </a:xfrm>
          <a:prstGeom prst="straightConnector1">
            <a:avLst/>
          </a:prstGeom>
          <a:ln w="2222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>
            <a:stCxn id="8" idx="0"/>
            <a:endCxn id="7" idx="2"/>
          </p:cNvCxnSpPr>
          <p:nvPr/>
        </p:nvCxnSpPr>
        <p:spPr>
          <a:xfrm flipV="1">
            <a:off x="1702272" y="3294998"/>
            <a:ext cx="0" cy="483509"/>
          </a:xfrm>
          <a:prstGeom prst="straightConnector1">
            <a:avLst/>
          </a:prstGeom>
          <a:ln w="2222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/>
          <p:nvPr/>
        </p:nvCxnSpPr>
        <p:spPr>
          <a:xfrm flipV="1">
            <a:off x="3594283" y="3294997"/>
            <a:ext cx="0" cy="483509"/>
          </a:xfrm>
          <a:prstGeom prst="straightConnector1">
            <a:avLst/>
          </a:prstGeom>
          <a:ln w="2222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>
            <a:stCxn id="13" idx="0"/>
            <a:endCxn id="12" idx="2"/>
          </p:cNvCxnSpPr>
          <p:nvPr/>
        </p:nvCxnSpPr>
        <p:spPr>
          <a:xfrm flipV="1">
            <a:off x="1682056" y="4235707"/>
            <a:ext cx="1915368" cy="482541"/>
          </a:xfrm>
          <a:prstGeom prst="straightConnector1">
            <a:avLst/>
          </a:prstGeom>
          <a:ln w="2222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>
            <a:stCxn id="14" idx="0"/>
            <a:endCxn id="12" idx="2"/>
          </p:cNvCxnSpPr>
          <p:nvPr/>
        </p:nvCxnSpPr>
        <p:spPr>
          <a:xfrm flipV="1">
            <a:off x="3597424" y="4235707"/>
            <a:ext cx="0" cy="482541"/>
          </a:xfrm>
          <a:prstGeom prst="straightConnector1">
            <a:avLst/>
          </a:prstGeom>
          <a:ln w="2222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>
            <a:stCxn id="15" idx="0"/>
            <a:endCxn id="12" idx="2"/>
          </p:cNvCxnSpPr>
          <p:nvPr/>
        </p:nvCxnSpPr>
        <p:spPr>
          <a:xfrm flipH="1" flipV="1">
            <a:off x="3597424" y="4235707"/>
            <a:ext cx="1937237" cy="482541"/>
          </a:xfrm>
          <a:prstGeom prst="straightConnector1">
            <a:avLst/>
          </a:prstGeom>
          <a:ln w="2222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2284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Présentation du projet</a:t>
            </a:r>
          </a:p>
          <a:p>
            <a:r>
              <a:rPr lang="fr-FR" dirty="0" smtClean="0"/>
              <a:t>Fonctionnalités</a:t>
            </a:r>
          </a:p>
          <a:p>
            <a:r>
              <a:rPr lang="fr-FR" dirty="0" smtClean="0"/>
              <a:t>Répartition des tâches</a:t>
            </a:r>
          </a:p>
          <a:p>
            <a:r>
              <a:rPr lang="fr-FR" dirty="0" smtClean="0"/>
              <a:t>Conception du projet</a:t>
            </a:r>
          </a:p>
          <a:p>
            <a:r>
              <a:rPr lang="fr-FR" dirty="0" smtClean="0"/>
              <a:t>Problèmes et solutions</a:t>
            </a:r>
          </a:p>
          <a:p>
            <a:r>
              <a:rPr lang="fr-FR" dirty="0" smtClean="0"/>
              <a:t>Démonstration</a:t>
            </a:r>
          </a:p>
        </p:txBody>
      </p:sp>
    </p:spTree>
    <p:extLst>
      <p:ext uri="{BB962C8B-B14F-4D97-AF65-F5344CB8AC3E}">
        <p14:creationId xmlns:p14="http://schemas.microsoft.com/office/powerpoint/2010/main" val="165078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Problèmes et solutions</a:t>
            </a:r>
            <a:br>
              <a:rPr lang="fr-FR" dirty="0" smtClean="0"/>
            </a:br>
            <a:r>
              <a:rPr lang="fr-FR" sz="1400" dirty="0" smtClean="0"/>
              <a:t>« Des problèmes et encore des problèmes… »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9797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Intégration </a:t>
            </a:r>
            <a:r>
              <a:rPr lang="fr-FR" dirty="0" err="1" smtClean="0"/>
              <a:t>Lua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Bibliothèque C</a:t>
            </a:r>
          </a:p>
          <a:p>
            <a:endParaRPr lang="fr-FR" dirty="0" smtClean="0"/>
          </a:p>
          <a:p>
            <a:r>
              <a:rPr lang="fr-FR" dirty="0" smtClean="0"/>
              <a:t>Machine virtuelle</a:t>
            </a:r>
          </a:p>
          <a:p>
            <a:endParaRPr lang="fr-FR" dirty="0" smtClean="0"/>
          </a:p>
          <a:p>
            <a:r>
              <a:rPr lang="fr-FR" dirty="0" smtClean="0"/>
              <a:t>« </a:t>
            </a:r>
            <a:r>
              <a:rPr lang="fr-FR" dirty="0" err="1" smtClean="0"/>
              <a:t>Stack</a:t>
            </a:r>
            <a:r>
              <a:rPr lang="fr-FR" dirty="0" smtClean="0"/>
              <a:t> »</a:t>
            </a:r>
          </a:p>
          <a:p>
            <a:endParaRPr lang="fr-FR" dirty="0" smtClean="0"/>
          </a:p>
          <a:p>
            <a:r>
              <a:rPr lang="fr-FR" dirty="0" smtClean="0"/>
              <a:t>Accès au classes sans « </a:t>
            </a:r>
            <a:r>
              <a:rPr lang="fr-FR" dirty="0" err="1" smtClean="0"/>
              <a:t>fiendly</a:t>
            </a:r>
            <a:r>
              <a:rPr lang="fr-FR" dirty="0" smtClean="0"/>
              <a:t> » compliqué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8403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4714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Questions</a:t>
            </a:r>
            <a:br>
              <a:rPr lang="fr-FR" dirty="0" smtClean="0"/>
            </a:br>
            <a:r>
              <a:rPr lang="fr-FR" sz="1400" dirty="0" smtClean="0"/>
              <a:t>« RTFM. »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4714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Démonstration</a:t>
            </a:r>
            <a:br>
              <a:rPr lang="fr-FR" dirty="0" smtClean="0"/>
            </a:br>
            <a:r>
              <a:rPr lang="fr-FR" sz="1400" dirty="0" smtClean="0"/>
              <a:t>« Et la ça segmentation </a:t>
            </a:r>
            <a:r>
              <a:rPr lang="fr-FR" sz="1400" dirty="0" err="1" smtClean="0"/>
              <a:t>fault</a:t>
            </a:r>
            <a:r>
              <a:rPr lang="fr-FR" sz="1400" dirty="0" smtClean="0"/>
              <a:t>. »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658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du projet</a:t>
            </a:r>
            <a:br>
              <a:rPr lang="fr-FR" dirty="0" smtClean="0"/>
            </a:br>
            <a:r>
              <a:rPr lang="fr-FR" sz="1400" dirty="0" smtClean="0"/>
              <a:t>« Il faut bien savoir de quoi on parle ! »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92118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Qu’est-ce que « </a:t>
            </a:r>
            <a:r>
              <a:rPr lang="fr-FR" dirty="0" err="1" smtClean="0"/>
              <a:t>Bomberman</a:t>
            </a:r>
            <a:r>
              <a:rPr lang="fr-FR" dirty="0" smtClean="0"/>
              <a:t> »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Jeu vidéo</a:t>
            </a:r>
          </a:p>
          <a:p>
            <a:endParaRPr lang="fr-FR" dirty="0" smtClean="0"/>
          </a:p>
          <a:p>
            <a:r>
              <a:rPr lang="fr-FR" dirty="0" smtClean="0"/>
              <a:t>Le joueur incarne un poseur de bombes</a:t>
            </a:r>
          </a:p>
          <a:p>
            <a:endParaRPr lang="fr-FR" dirty="0" smtClean="0"/>
          </a:p>
          <a:p>
            <a:r>
              <a:rPr lang="fr-FR" dirty="0" smtClean="0"/>
              <a:t>Première apparition en 1983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482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Contraintes techniques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mode multi joueur</a:t>
            </a:r>
          </a:p>
          <a:p>
            <a:endParaRPr lang="fr-FR" dirty="0" smtClean="0"/>
          </a:p>
          <a:p>
            <a:r>
              <a:rPr lang="fr-FR" dirty="0" smtClean="0"/>
              <a:t>Carte aléatoire</a:t>
            </a:r>
          </a:p>
          <a:p>
            <a:endParaRPr lang="fr-FR" dirty="0" smtClean="0"/>
          </a:p>
          <a:p>
            <a:r>
              <a:rPr lang="fr-FR" dirty="0" smtClean="0"/>
              <a:t>Intelligence artificielle</a:t>
            </a:r>
          </a:p>
          <a:p>
            <a:endParaRPr lang="fr-FR" dirty="0" smtClean="0"/>
          </a:p>
          <a:p>
            <a:r>
              <a:rPr lang="fr-FR" dirty="0" smtClean="0"/>
              <a:t>Graphisme 3D</a:t>
            </a:r>
          </a:p>
          <a:p>
            <a:endParaRPr lang="fr-FR" dirty="0" smtClean="0"/>
          </a:p>
          <a:p>
            <a:r>
              <a:rPr lang="fr-FR" dirty="0" smtClean="0"/>
              <a:t>Sauvegarde/Chargement de partie</a:t>
            </a:r>
          </a:p>
        </p:txBody>
      </p:sp>
    </p:spTree>
    <p:extLst>
      <p:ext uri="{BB962C8B-B14F-4D97-AF65-F5344CB8AC3E}">
        <p14:creationId xmlns:p14="http://schemas.microsoft.com/office/powerpoint/2010/main" val="3631125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Fonctionnalités</a:t>
            </a:r>
            <a:br>
              <a:rPr lang="fr-FR" dirty="0" smtClean="0"/>
            </a:br>
            <a:r>
              <a:rPr lang="fr-FR" sz="1400" dirty="0" smtClean="0"/>
              <a:t>« On veut des bonus ! »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3266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IA </a:t>
            </a:r>
            <a:r>
              <a:rPr lang="fr-FR" dirty="0" err="1" smtClean="0"/>
              <a:t>scripté</a:t>
            </a:r>
            <a:r>
              <a:rPr lang="fr-FR" dirty="0" smtClean="0"/>
              <a:t> en </a:t>
            </a:r>
            <a:r>
              <a:rPr lang="fr-FR" dirty="0" err="1" smtClean="0"/>
              <a:t>Lua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joueurs « IA » sont joués par script</a:t>
            </a:r>
          </a:p>
          <a:p>
            <a:endParaRPr lang="fr-FR" dirty="0" smtClean="0"/>
          </a:p>
          <a:p>
            <a:r>
              <a:rPr lang="fr-FR" dirty="0" smtClean="0"/>
              <a:t>Script en </a:t>
            </a:r>
            <a:r>
              <a:rPr lang="fr-FR" dirty="0" err="1" smtClean="0"/>
              <a:t>Lua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Utilisation d’une API simple et complète</a:t>
            </a:r>
          </a:p>
          <a:p>
            <a:endParaRPr lang="fr-FR" dirty="0" smtClean="0"/>
          </a:p>
          <a:p>
            <a:r>
              <a:rPr lang="fr-FR" dirty="0" smtClean="0"/>
              <a:t>« </a:t>
            </a:r>
            <a:r>
              <a:rPr lang="fr-FR" dirty="0" err="1" smtClean="0"/>
              <a:t>Runtime</a:t>
            </a:r>
            <a:r>
              <a:rPr lang="fr-FR" dirty="0" smtClean="0"/>
              <a:t> </a:t>
            </a:r>
            <a:r>
              <a:rPr lang="fr-FR" dirty="0" err="1" smtClean="0"/>
              <a:t>Exection</a:t>
            </a:r>
            <a:r>
              <a:rPr lang="fr-FR" dirty="0" smtClean="0"/>
              <a:t> »</a:t>
            </a:r>
          </a:p>
          <a:p>
            <a:endParaRPr lang="fr-FR" dirty="0" smtClean="0"/>
          </a:p>
          <a:p>
            <a:r>
              <a:rPr lang="fr-FR" dirty="0" smtClean="0"/>
              <a:t>Des IA par défaut disponibles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22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objets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Augmentation </a:t>
            </a:r>
            <a:r>
              <a:rPr lang="fr-FR" dirty="0" smtClean="0"/>
              <a:t>de vitesse de déplacement du joueur</a:t>
            </a:r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Augmentation de la portée d’explosion des bombes</a:t>
            </a:r>
          </a:p>
          <a:p>
            <a:endParaRPr lang="fr-FR" dirty="0" smtClean="0"/>
          </a:p>
          <a:p>
            <a:r>
              <a:rPr lang="fr-FR" dirty="0" smtClean="0"/>
              <a:t>Augmentation de la capacité des bombes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0381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Mode multi-joueurs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2 joueurs humains sur la même machine</a:t>
            </a:r>
          </a:p>
          <a:p>
            <a:endParaRPr lang="fr-FR" dirty="0" smtClean="0"/>
          </a:p>
          <a:p>
            <a:r>
              <a:rPr lang="fr-FR" dirty="0" smtClean="0"/>
              <a:t>Aucune limitation virtuelle en nombre de joueurs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0708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nderie">
  <a:themeElements>
    <a:clrScheme name="Fonderie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nderie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Fonderie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185</TotalTime>
  <Words>193</Words>
  <Application>Microsoft Office PowerPoint</Application>
  <PresentationFormat>On-screen Show (4:3)</PresentationFormat>
  <Paragraphs>92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Fonderie</vt:lpstr>
      <vt:lpstr>PowerPoint Presentation</vt:lpstr>
      <vt:lpstr>Sommaire</vt:lpstr>
      <vt:lpstr>Présentation du projet « Il faut bien savoir de quoi on parle ! »</vt:lpstr>
      <vt:lpstr>Qu’est-ce que « Bomberman »</vt:lpstr>
      <vt:lpstr>Contraintes techniques</vt:lpstr>
      <vt:lpstr>Fonctionnalités « On veut des bonus ! »</vt:lpstr>
      <vt:lpstr>IA scripté en Lua</vt:lpstr>
      <vt:lpstr>Les objets</vt:lpstr>
      <vt:lpstr>Mode multi-joueurs</vt:lpstr>
      <vt:lpstr>Génération aléatoire de carte</vt:lpstr>
      <vt:lpstr>Répartition des tâches « Fais ça, fais ce ci. Moi je vais manger. »</vt:lpstr>
      <vt:lpstr>Marie</vt:lpstr>
      <vt:lpstr>Nicolas</vt:lpstr>
      <vt:lpstr>Pelayo</vt:lpstr>
      <vt:lpstr>Barthélémy</vt:lpstr>
      <vt:lpstr>Damien</vt:lpstr>
      <vt:lpstr>Raphael</vt:lpstr>
      <vt:lpstr>Conception du projet « Et le concret dans tout ça ? »</vt:lpstr>
      <vt:lpstr>API Lua</vt:lpstr>
      <vt:lpstr>Problèmes et solutions « Des problèmes et encore des problèmes… »</vt:lpstr>
      <vt:lpstr>Intégration Lua</vt:lpstr>
      <vt:lpstr>Conclusion</vt:lpstr>
      <vt:lpstr>Questions « RTFM. »</vt:lpstr>
      <vt:lpstr>Démonstration « Et la ça segmentation fault. »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raphy</dc:creator>
  <cp:lastModifiedBy>nicolas@svirchevsky.com</cp:lastModifiedBy>
  <cp:revision>31</cp:revision>
  <dcterms:created xsi:type="dcterms:W3CDTF">2014-06-17T08:44:20Z</dcterms:created>
  <dcterms:modified xsi:type="dcterms:W3CDTF">2014-06-17T13:57:38Z</dcterms:modified>
</cp:coreProperties>
</file>