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90" r:id="rId13"/>
    <p:sldId id="280" r:id="rId14"/>
    <p:sldId id="281" r:id="rId15"/>
    <p:sldId id="289" r:id="rId16"/>
    <p:sldId id="278" r:id="rId17"/>
    <p:sldId id="293" r:id="rId18"/>
    <p:sldId id="282" r:id="rId19"/>
    <p:sldId id="283" r:id="rId20"/>
    <p:sldId id="284" r:id="rId21"/>
    <p:sldId id="286" r:id="rId22"/>
    <p:sldId id="287" r:id="rId23"/>
    <p:sldId id="288" r:id="rId24"/>
    <p:sldId id="268" r:id="rId25"/>
    <p:sldId id="279" r:id="rId26"/>
    <p:sldId id="291" r:id="rId27"/>
    <p:sldId id="270" r:id="rId28"/>
    <p:sldId id="271" r:id="rId29"/>
    <p:sldId id="26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>
        <p:scale>
          <a:sx n="91" d="100"/>
          <a:sy n="91" d="100"/>
        </p:scale>
        <p:origin x="-165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245319" y="1987647"/>
            <a:ext cx="4451372" cy="39077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GameEngine</a:t>
            </a:r>
            <a:endParaRPr lang="fr-FR" dirty="0"/>
          </a:p>
        </p:txBody>
      </p:sp>
      <p:sp>
        <p:nvSpPr>
          <p:cNvPr id="8" name="Parallelogram 7"/>
          <p:cNvSpPr/>
          <p:nvPr/>
        </p:nvSpPr>
        <p:spPr>
          <a:xfrm>
            <a:off x="4208964" y="4444511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208964" y="4300495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4208964" y="4156479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/>
          <p:cNvSpPr/>
          <p:nvPr/>
        </p:nvSpPr>
        <p:spPr>
          <a:xfrm>
            <a:off x="4208964" y="4012463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5559" y="5227307"/>
            <a:ext cx="178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ScenesManager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(stack)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31" idx="2"/>
          </p:cNvCxnSpPr>
          <p:nvPr/>
        </p:nvCxnSpPr>
        <p:spPr>
          <a:xfrm rot="5400000" flipH="1" flipV="1">
            <a:off x="4873296" y="3704200"/>
            <a:ext cx="694400" cy="510894"/>
          </a:xfrm>
          <a:prstGeom prst="bentConnector3">
            <a:avLst>
              <a:gd name="adj1" fmla="val 6366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3300" y="3134992"/>
            <a:ext cx="1515164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AObject</a:t>
            </a:r>
          </a:p>
          <a:p>
            <a:pPr algn="ctr"/>
            <a:endParaRPr lang="fr-FR" dirty="0" smtClean="0"/>
          </a:p>
          <a:p>
            <a:r>
              <a:rPr lang="fr-FR" dirty="0"/>
              <a:t>- update()</a:t>
            </a:r>
            <a:endParaRPr lang="en-US" dirty="0"/>
          </a:p>
          <a:p>
            <a:r>
              <a:rPr lang="fr-FR" dirty="0" smtClean="0"/>
              <a:t>- draw()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9613" y="2689117"/>
            <a:ext cx="105266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AScene</a:t>
            </a:r>
          </a:p>
          <a:p>
            <a:endParaRPr lang="fr-FR" dirty="0" smtClean="0"/>
          </a:p>
        </p:txBody>
      </p:sp>
      <p:cxnSp>
        <p:nvCxnSpPr>
          <p:cNvPr id="62" name="Elbow Connector 61"/>
          <p:cNvCxnSpPr>
            <a:stCxn id="31" idx="3"/>
          </p:cNvCxnSpPr>
          <p:nvPr/>
        </p:nvCxnSpPr>
        <p:spPr>
          <a:xfrm>
            <a:off x="6002273" y="3150782"/>
            <a:ext cx="1231027" cy="768034"/>
          </a:xfrm>
          <a:prstGeom prst="bentConnector3">
            <a:avLst>
              <a:gd name="adj1" fmla="val 703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1" idx="3"/>
          </p:cNvCxnSpPr>
          <p:nvPr/>
        </p:nvCxnSpPr>
        <p:spPr>
          <a:xfrm>
            <a:off x="6002273" y="3150782"/>
            <a:ext cx="1231027" cy="1005697"/>
          </a:xfrm>
          <a:prstGeom prst="bentConnector3">
            <a:avLst>
              <a:gd name="adj1" fmla="val 696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2540" y="3226319"/>
            <a:ext cx="151516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Main</a:t>
            </a:r>
          </a:p>
          <a:p>
            <a:pPr algn="ctr"/>
            <a:endParaRPr lang="fr-FR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582935" y="3087085"/>
            <a:ext cx="169069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- update()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- draw()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101" idx="3"/>
          </p:cNvCxnSpPr>
          <p:nvPr/>
        </p:nvCxnSpPr>
        <p:spPr>
          <a:xfrm>
            <a:off x="1907704" y="3687984"/>
            <a:ext cx="675231" cy="17450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</p:cNvCxnSpPr>
          <p:nvPr/>
        </p:nvCxnSpPr>
        <p:spPr>
          <a:xfrm>
            <a:off x="1907704" y="3687984"/>
            <a:ext cx="675231" cy="461665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31454" y="2093693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GameEngine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GameObjects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AObject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95562" y="253601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AGameObject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4498130" y="2292169"/>
            <a:ext cx="0" cy="2438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39752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AGeometry</a:t>
            </a:r>
            <a:endParaRPr lang="fr-FR" dirty="0"/>
          </a:p>
        </p:txBody>
      </p:sp>
      <p:cxnSp>
        <p:nvCxnSpPr>
          <p:cNvPr id="30" name="Connecteur droit avec flèche 19"/>
          <p:cNvCxnSpPr>
            <a:stCxn id="29" idx="0"/>
            <a:endCxn id="9" idx="2"/>
          </p:cNvCxnSpPr>
          <p:nvPr/>
        </p:nvCxnSpPr>
        <p:spPr>
          <a:xfrm flipV="1">
            <a:off x="3242320" y="2993218"/>
            <a:ext cx="1255810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51975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AModel</a:t>
            </a:r>
            <a:endParaRPr lang="fr-FR" dirty="0"/>
          </a:p>
        </p:txBody>
      </p:sp>
      <p:cxnSp>
        <p:nvCxnSpPr>
          <p:cNvPr id="33" name="Connecteur droit avec flèche 19"/>
          <p:cNvCxnSpPr>
            <a:stCxn id="32" idx="0"/>
            <a:endCxn id="9" idx="2"/>
          </p:cNvCxnSpPr>
          <p:nvPr/>
        </p:nvCxnSpPr>
        <p:spPr>
          <a:xfrm flipH="1" flipV="1">
            <a:off x="4498130" y="2993218"/>
            <a:ext cx="1456413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7624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Cube</a:t>
            </a:r>
            <a:endParaRPr lang="fr-FR" dirty="0"/>
          </a:p>
        </p:txBody>
      </p:sp>
      <p:cxnSp>
        <p:nvCxnSpPr>
          <p:cNvPr id="52" name="Connecteur droit avec flèche 19"/>
          <p:cNvCxnSpPr>
            <a:stCxn id="51" idx="0"/>
            <a:endCxn id="29" idx="2"/>
          </p:cNvCxnSpPr>
          <p:nvPr/>
        </p:nvCxnSpPr>
        <p:spPr>
          <a:xfrm flipV="1">
            <a:off x="2078817" y="3886200"/>
            <a:ext cx="1163503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300192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89" name="Connecteur droit avec flèche 19"/>
          <p:cNvCxnSpPr>
            <a:stCxn id="88" idx="0"/>
            <a:endCxn id="32" idx="2"/>
          </p:cNvCxnSpPr>
          <p:nvPr/>
        </p:nvCxnSpPr>
        <p:spPr>
          <a:xfrm flipH="1" flipV="1">
            <a:off x="5954543" y="3886200"/>
            <a:ext cx="1248217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04822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Bomb</a:t>
            </a:r>
            <a:endParaRPr lang="fr-FR" dirty="0"/>
          </a:p>
        </p:txBody>
      </p:sp>
      <p:cxnSp>
        <p:nvCxnSpPr>
          <p:cNvPr id="93" name="Connecteur droit avec flèche 19"/>
          <p:cNvCxnSpPr>
            <a:stCxn id="92" idx="0"/>
            <a:endCxn id="32" idx="2"/>
          </p:cNvCxnSpPr>
          <p:nvPr/>
        </p:nvCxnSpPr>
        <p:spPr>
          <a:xfrm flipV="1">
            <a:off x="4950797" y="3886200"/>
            <a:ext cx="1003746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5019" y="5838215"/>
            <a:ext cx="11260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Marvin</a:t>
            </a:r>
            <a:endParaRPr lang="fr-FR" dirty="0"/>
          </a:p>
        </p:txBody>
      </p:sp>
      <p:cxnSp>
        <p:nvCxnSpPr>
          <p:cNvPr id="96" name="Connecteur droit avec flèche 19"/>
          <p:cNvCxnSpPr>
            <a:stCxn id="95" idx="0"/>
            <a:endCxn id="88" idx="2"/>
          </p:cNvCxnSpPr>
          <p:nvPr/>
        </p:nvCxnSpPr>
        <p:spPr>
          <a:xfrm flipV="1">
            <a:off x="6328037" y="5110336"/>
            <a:ext cx="874723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07461" y="5838215"/>
            <a:ext cx="99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</a:t>
            </a:r>
            <a:endParaRPr lang="fr-FR" dirty="0"/>
          </a:p>
        </p:txBody>
      </p:sp>
      <p:cxnSp>
        <p:nvCxnSpPr>
          <p:cNvPr id="99" name="Connecteur droit avec flèche 19"/>
          <p:cNvCxnSpPr>
            <a:stCxn id="98" idx="0"/>
            <a:endCxn id="88" idx="2"/>
          </p:cNvCxnSpPr>
          <p:nvPr/>
        </p:nvCxnSpPr>
        <p:spPr>
          <a:xfrm flipH="1" flipV="1">
            <a:off x="7202760" y="5110336"/>
            <a:ext cx="902568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1203" y="5844542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cxnSp>
        <p:nvCxnSpPr>
          <p:cNvPr id="149" name="Connecteur droit avec flèche 19"/>
          <p:cNvCxnSpPr>
            <a:stCxn id="148" idx="0"/>
            <a:endCxn id="51" idx="2"/>
          </p:cNvCxnSpPr>
          <p:nvPr/>
        </p:nvCxnSpPr>
        <p:spPr>
          <a:xfrm flipV="1">
            <a:off x="1026818" y="5110336"/>
            <a:ext cx="1051999" cy="73420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72320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cxnSp>
        <p:nvCxnSpPr>
          <p:cNvPr id="157" name="Connecteur droit avec flèche 19"/>
          <p:cNvCxnSpPr>
            <a:stCxn id="156" idx="0"/>
            <a:endCxn id="51" idx="2"/>
          </p:cNvCxnSpPr>
          <p:nvPr/>
        </p:nvCxnSpPr>
        <p:spPr>
          <a:xfrm flipV="1">
            <a:off x="2078817" y="5110336"/>
            <a:ext cx="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77613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159" name="Connecteur droit avec flèche 19"/>
          <p:cNvCxnSpPr>
            <a:stCxn id="158" idx="0"/>
            <a:endCxn id="51" idx="2"/>
          </p:cNvCxnSpPr>
          <p:nvPr/>
        </p:nvCxnSpPr>
        <p:spPr>
          <a:xfrm flipH="1" flipV="1">
            <a:off x="2078817" y="5110336"/>
            <a:ext cx="105293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36507" y="2536018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Collision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40209" y="3429000"/>
            <a:ext cx="126298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3528" y="3429000"/>
            <a:ext cx="161127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Geometrie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9" idx="3"/>
            <a:endCxn id="205" idx="1"/>
          </p:cNvCxnSpPr>
          <p:nvPr/>
        </p:nvCxnSpPr>
        <p:spPr>
          <a:xfrm>
            <a:off x="5400698" y="2764618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2" idx="3"/>
            <a:endCxn id="206" idx="1"/>
          </p:cNvCxnSpPr>
          <p:nvPr/>
        </p:nvCxnSpPr>
        <p:spPr>
          <a:xfrm>
            <a:off x="6857111" y="3657600"/>
            <a:ext cx="48309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7" idx="3"/>
            <a:endCxn id="29" idx="1"/>
          </p:cNvCxnSpPr>
          <p:nvPr/>
        </p:nvCxnSpPr>
        <p:spPr>
          <a:xfrm>
            <a:off x="1934800" y="3657600"/>
            <a:ext cx="404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AObject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11760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Cursor</a:t>
            </a:r>
            <a:endParaRPr lang="fr-FR" dirty="0"/>
          </a:p>
        </p:txBody>
      </p:sp>
      <p:cxnSp>
        <p:nvCxnSpPr>
          <p:cNvPr id="37" name="Connecteur droit avec flèche 19"/>
          <p:cNvCxnSpPr>
            <a:stCxn id="36" idx="0"/>
            <a:endCxn id="3" idx="2"/>
          </p:cNvCxnSpPr>
          <p:nvPr/>
        </p:nvCxnSpPr>
        <p:spPr>
          <a:xfrm flipV="1">
            <a:off x="3314328" y="2292169"/>
            <a:ext cx="1183802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33939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AWidget</a:t>
            </a:r>
            <a:endParaRPr lang="fr-FR" dirty="0"/>
          </a:p>
        </p:txBody>
      </p:sp>
      <p:cxnSp>
        <p:nvCxnSpPr>
          <p:cNvPr id="39" name="Connecteur droit avec flèche 19"/>
          <p:cNvCxnSpPr>
            <a:stCxn id="38" idx="0"/>
            <a:endCxn id="3" idx="2"/>
          </p:cNvCxnSpPr>
          <p:nvPr/>
        </p:nvCxnSpPr>
        <p:spPr>
          <a:xfrm flipH="1" flipV="1">
            <a:off x="4498130" y="2292169"/>
            <a:ext cx="1238377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59632" y="4932001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36" idx="2"/>
            <a:endCxn id="53" idx="0"/>
          </p:cNvCxnSpPr>
          <p:nvPr/>
        </p:nvCxnSpPr>
        <p:spPr>
          <a:xfrm flipH="1">
            <a:off x="2447764" y="4024361"/>
            <a:ext cx="866564" cy="9076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0698" y="4963982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</a:t>
            </a:r>
            <a:r>
              <a:rPr lang="fr-FR" dirty="0" smtClean="0">
                <a:solidFill>
                  <a:schemeClr val="tx1"/>
                </a:solidFill>
              </a:rPr>
              <a:t>texture + curseur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  <a:endCxn id="38" idx="2"/>
          </p:cNvCxnSpPr>
          <p:nvPr/>
        </p:nvCxnSpPr>
        <p:spPr>
          <a:xfrm flipH="1" flipV="1">
            <a:off x="5736507" y="4024361"/>
            <a:ext cx="852323" cy="9396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 - Son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AScene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6228372" y="2867434"/>
            <a:ext cx="2219959" cy="9750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- Background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- Handler </a:t>
            </a:r>
            <a:r>
              <a:rPr lang="fr-FR" dirty="0" err="1" smtClean="0">
                <a:solidFill>
                  <a:schemeClr val="tx1"/>
                </a:solidFill>
              </a:rPr>
              <a:t>Awidget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Cursor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4" idx="3"/>
            <a:endCxn id="204" idx="1"/>
          </p:cNvCxnSpPr>
          <p:nvPr/>
        </p:nvCxnSpPr>
        <p:spPr>
          <a:xfrm>
            <a:off x="5400698" y="3354953"/>
            <a:ext cx="827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5562" y="3126353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AMenuScene</a:t>
            </a:r>
            <a:endParaRPr lang="fr-FR" dirty="0"/>
          </a:p>
        </p:txBody>
      </p:sp>
      <p:cxnSp>
        <p:nvCxnSpPr>
          <p:cNvPr id="15" name="Connecteur droit avec flèche 19"/>
          <p:cNvCxnSpPr>
            <a:stCxn id="14" idx="0"/>
            <a:endCxn id="3" idx="2"/>
          </p:cNvCxnSpPr>
          <p:nvPr/>
        </p:nvCxnSpPr>
        <p:spPr>
          <a:xfrm flipV="1">
            <a:off x="4498130" y="2292169"/>
            <a:ext cx="0" cy="83418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95562" y="4403322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…Menu</a:t>
            </a:r>
            <a:endParaRPr lang="fr-FR" dirty="0"/>
          </a:p>
        </p:txBody>
      </p:sp>
      <p:cxnSp>
        <p:nvCxnSpPr>
          <p:cNvPr id="41" name="Connecteur droit avec flèche 19"/>
          <p:cNvCxnSpPr>
            <a:stCxn id="58" idx="3"/>
            <a:endCxn id="40" idx="1"/>
          </p:cNvCxnSpPr>
          <p:nvPr/>
        </p:nvCxnSpPr>
        <p:spPr>
          <a:xfrm>
            <a:off x="2975535" y="4631922"/>
            <a:ext cx="62002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547664" y="3508490"/>
            <a:ext cx="1427871" cy="224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 smtClean="0">
                <a:solidFill>
                  <a:schemeClr val="tx1"/>
                </a:solidFill>
              </a:rPr>
              <a:t>Loading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Main...</a:t>
            </a:r>
          </a:p>
          <a:p>
            <a:pPr algn="r"/>
            <a:r>
              <a:rPr lang="fr-FR" dirty="0" err="1" smtClean="0">
                <a:solidFill>
                  <a:schemeClr val="tx1"/>
                </a:solidFill>
              </a:rPr>
              <a:t>Map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Score...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Player...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Option...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Pause...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19"/>
          <p:cNvCxnSpPr>
            <a:stCxn id="40" idx="0"/>
            <a:endCxn id="14" idx="2"/>
          </p:cNvCxnSpPr>
          <p:nvPr/>
        </p:nvCxnSpPr>
        <p:spPr>
          <a:xfrm flipV="1">
            <a:off x="4498130" y="3583553"/>
            <a:ext cx="0" cy="81976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72" y="4631922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SoundManager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6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(</a:t>
            </a:r>
            <a:r>
              <a:rPr lang="fr-FR" dirty="0" err="1" smtClean="0"/>
              <a:t>Lua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190800" y="29718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StateMachine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131" y="448396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Helper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42131" y="556408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MapManager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486944" y="448396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796136" y="1988840"/>
            <a:ext cx="1805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 :</a:t>
            </a:r>
          </a:p>
          <a:p>
            <a:pPr algn="ctr"/>
            <a:r>
              <a:rPr lang="fr-FR" dirty="0" smtClean="0"/>
              <a:t>Action</a:t>
            </a:r>
          </a:p>
          <a:p>
            <a:pPr algn="ctr"/>
            <a:r>
              <a:rPr lang="fr-FR" dirty="0" err="1" smtClean="0"/>
              <a:t>Pre-conditions</a:t>
            </a:r>
            <a:endParaRPr lang="fr-FR" dirty="0" smtClean="0"/>
          </a:p>
          <a:p>
            <a:pPr algn="ctr"/>
            <a:r>
              <a:rPr lang="fr-FR" dirty="0" smtClean="0"/>
              <a:t>Post-conditions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86944" y="556408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2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</a:t>
            </a:r>
            <a:r>
              <a:rPr lang="fr-FR" sz="1400" dirty="0" smtClean="0"/>
              <a:t>ceci, </a:t>
            </a:r>
            <a:r>
              <a:rPr lang="fr-FR" sz="1400" dirty="0" smtClean="0"/>
              <a:t>fais </a:t>
            </a:r>
            <a:r>
              <a:rPr lang="fr-FR" sz="1400" dirty="0" smtClean="0"/>
              <a:t>cela. </a:t>
            </a:r>
            <a:r>
              <a:rPr lang="fr-FR" sz="1400" dirty="0" smtClean="0"/>
              <a:t>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Scripting des IAs en LUA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Recherches sur la GDL</a:t>
            </a:r>
          </a:p>
          <a:p>
            <a:pPr>
              <a:lnSpc>
                <a:spcPct val="2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3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Conception du projet</a:t>
            </a:r>
          </a:p>
          <a:p>
            <a:pPr>
              <a:lnSpc>
                <a:spcPct val="150000"/>
              </a:lnSpc>
            </a:pPr>
            <a:r>
              <a:rPr lang="fr-FR" dirty="0"/>
              <a:t>Répartition des </a:t>
            </a:r>
            <a:r>
              <a:rPr lang="fr-FR" dirty="0" smtClean="0"/>
              <a:t>tâches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Problèmes et solutions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072"/>
            <a:ext cx="8229600" cy="452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Gestion des Game Objects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Responsable du Rendu visuel</a:t>
            </a:r>
          </a:p>
        </p:txBody>
      </p:sp>
    </p:spTree>
    <p:extLst>
      <p:ext uri="{BB962C8B-B14F-4D97-AF65-F5344CB8AC3E}">
        <p14:creationId xmlns:p14="http://schemas.microsoft.com/office/powerpoint/2010/main" val="1877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 &amp; 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Game Engine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 smtClean="0"/>
              <a:t>Scenes Manager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Game Scene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9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Menu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Sound Manager</a:t>
            </a:r>
          </a:p>
          <a:p>
            <a:pPr>
              <a:lnSpc>
                <a:spcPct val="200000"/>
              </a:lnSpc>
            </a:pPr>
            <a:r>
              <a:rPr lang="fr-FR" dirty="0"/>
              <a:t>Recherches sur la GDL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62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Intégration LUA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API pour les scripts LUA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Gestionnaire 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125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Vs Codage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semaines de conception</a:t>
            </a:r>
          </a:p>
          <a:p>
            <a:endParaRPr lang="fr-FR" dirty="0"/>
          </a:p>
          <a:p>
            <a:r>
              <a:rPr lang="fr-FR" dirty="0" smtClean="0"/>
              <a:t>1 semaine de rush</a:t>
            </a:r>
          </a:p>
          <a:p>
            <a:endParaRPr lang="fr-FR" dirty="0"/>
          </a:p>
          <a:p>
            <a:r>
              <a:rPr lang="fr-FR" dirty="0" smtClean="0"/>
              <a:t>Pour tester les limites du groupe</a:t>
            </a:r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HighLights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Barth: Coder pendant un mariage</a:t>
            </a:r>
          </a:p>
          <a:p>
            <a:r>
              <a:rPr lang="fr-FR" dirty="0" err="1" smtClean="0"/>
              <a:t>Raph</a:t>
            </a:r>
            <a:r>
              <a:rPr lang="fr-FR" dirty="0" smtClean="0"/>
              <a:t>: Prendre le relais à 21h quand tout le monde se barre</a:t>
            </a:r>
          </a:p>
          <a:p>
            <a:r>
              <a:rPr lang="fr-FR" dirty="0" smtClean="0"/>
              <a:t>Marie: Coder une IA sans rendu visuel</a:t>
            </a:r>
          </a:p>
          <a:p>
            <a:r>
              <a:rPr lang="fr-FR" dirty="0" smtClean="0"/>
              <a:t>Nicolas: Coder 40h sans dormir</a:t>
            </a:r>
          </a:p>
          <a:p>
            <a:r>
              <a:rPr lang="fr-FR" dirty="0" smtClean="0"/>
              <a:t>Damien: Migration SDL1 -&gt; SDL2 (h-24)</a:t>
            </a:r>
          </a:p>
          <a:p>
            <a:r>
              <a:rPr lang="fr-FR" dirty="0" smtClean="0"/>
              <a:t>Pelayo: Travailler en binômes avec un loup solitaire</a:t>
            </a:r>
          </a:p>
          <a:p>
            <a:r>
              <a:rPr lang="fr-FR" dirty="0" smtClean="0"/>
              <a:t>Olivier: Travailler sur un FBX du GDL</a:t>
            </a:r>
          </a:p>
          <a:p>
            <a:r>
              <a:rPr lang="fr-FR" dirty="0" smtClean="0"/>
              <a:t>Barth: Vient de comprendre l’acronyme GDL en écrivant la dernière ligne du PowerPoint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58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sz="1400" dirty="0" smtClean="0"/>
              <a:t>« Les meilleures blagues sont les plus courtes.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440</TotalTime>
  <Words>381</Words>
  <Application>Microsoft Office PowerPoint</Application>
  <PresentationFormat>Affichage à l'écran 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Fonderie</vt:lpstr>
      <vt:lpstr>Présentation PowerPoint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Conception du projet « Et le concret dans tout ça ? »</vt:lpstr>
      <vt:lpstr>GameEngine</vt:lpstr>
      <vt:lpstr>GameObjects</vt:lpstr>
      <vt:lpstr>Widgets</vt:lpstr>
      <vt:lpstr>Menu - Son</vt:lpstr>
      <vt:lpstr>API Lua</vt:lpstr>
      <vt:lpstr>IA (Lua)</vt:lpstr>
      <vt:lpstr>Répartition des tâches « Fais ceci, fais cela. Moi je vais manger. »</vt:lpstr>
      <vt:lpstr>Marie</vt:lpstr>
      <vt:lpstr>Nicolas</vt:lpstr>
      <vt:lpstr>Barthélémy &amp; Pelayo</vt:lpstr>
      <vt:lpstr>Damien</vt:lpstr>
      <vt:lpstr>Raphael</vt:lpstr>
      <vt:lpstr>Problèmes et solutions « Des problèmes et encore des problèmes… »</vt:lpstr>
      <vt:lpstr>Conception Vs Codage</vt:lpstr>
      <vt:lpstr>HighLights</vt:lpstr>
      <vt:lpstr>Conclusion « Les meilleures blagues sont les plus courtes. »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damien</cp:lastModifiedBy>
  <cp:revision>59</cp:revision>
  <dcterms:created xsi:type="dcterms:W3CDTF">2014-06-17T08:44:20Z</dcterms:created>
  <dcterms:modified xsi:type="dcterms:W3CDTF">2014-06-17T20:16:03Z</dcterms:modified>
</cp:coreProperties>
</file>