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47F681-B9FC-4177-B9FB-C2B9C3E6906D}"/>
              </a:ext>
            </a:extLst>
          </p:cNvPr>
          <p:cNvGrpSpPr/>
          <p:nvPr/>
        </p:nvGrpSpPr>
        <p:grpSpPr>
          <a:xfrm>
            <a:off x="0" y="5349874"/>
            <a:ext cx="12192000" cy="620400"/>
            <a:chOff x="0" y="5349874"/>
            <a:chExt cx="12192000" cy="62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B4261-5AA1-4AEE-B2F8-606592AC61F9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0352E-AA14-48BF-AE82-00F945032D5F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86BF4-AD0F-4FE6-B16F-A8968CA54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0148-86A2-40E3-A46C-CE7A18A9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4AC6-0FF0-4A81-BE76-53BE849C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7FC7-DD93-4594-967C-BE034E2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F07F-A939-46C5-8F41-CC0E85C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0518A6-0863-45B1-8E6F-94CFB84CBB27}"/>
              </a:ext>
            </a:extLst>
          </p:cNvPr>
          <p:cNvGrpSpPr/>
          <p:nvPr userDrawn="1"/>
        </p:nvGrpSpPr>
        <p:grpSpPr>
          <a:xfrm>
            <a:off x="0" y="5349874"/>
            <a:ext cx="12192000" cy="620400"/>
            <a:chOff x="0" y="5349874"/>
            <a:chExt cx="12192000" cy="620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CC8B2-D6B2-4B56-953E-5D8F5ECADAB9}"/>
                </a:ext>
              </a:extLst>
            </p:cNvPr>
            <p:cNvSpPr/>
            <p:nvPr userDrawn="1"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5A3721-5FE6-4085-88CC-DAA2A4E0B95A}"/>
                </a:ext>
              </a:extLst>
            </p:cNvPr>
            <p:cNvSpPr/>
            <p:nvPr userDrawn="1"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r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53" y="1659135"/>
            <a:ext cx="8137735" cy="45178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59135"/>
            <a:ext cx="2170830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18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59135"/>
            <a:ext cx="10517188" cy="39733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811837"/>
            <a:ext cx="10514011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72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CEA0-1900-4321-B0B0-F5ED4AEA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43D6-3367-446A-BEAF-D1B5ACDEEC9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A5BE-AA10-4AD6-A0D9-C6CD8782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A4CD-6D93-480A-80A1-D1DAAE96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8F8A-1B5B-4B0A-905E-5437753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7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A1BD44-B1E2-45DB-AFD0-EBCB934D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A0363-4DD0-48C9-9DA4-86CBE6606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1659135"/>
            <a:ext cx="10515601" cy="451782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A1BD44-B1E2-45DB-AFD0-EBCB934D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63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33E-8642-4A56-BE26-6D10A9BC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04E0-3D86-4685-85E0-813B85C3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064E-9FA9-4AD3-A17B-7EE262F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C3F0-52C4-42BD-B054-AE3C2BE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7EBE-DEA6-44E5-A4F2-11AEE84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2FE96-B571-457C-B4AC-A68B9C4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98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A745-4E26-4973-9A46-BB08ED58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9135"/>
            <a:ext cx="5157787" cy="6477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38DD4-46F3-4BA9-9F8D-563B9BD8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5396"/>
            <a:ext cx="5157787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697BA-02EC-4D66-B1CB-E83CBA29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66011"/>
            <a:ext cx="5183188" cy="6477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1F9A0-A7E2-435F-86DF-41AA5FE5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15396"/>
            <a:ext cx="5183188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D8B3-7900-4BF2-8C7D-4577CD7E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89783-27AE-4A8B-AE8E-8B043F0E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82E6A-4EFA-4AFB-AD2E-3465C803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160DCF-E813-49D9-B0C0-47B6E292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31428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A200-B20D-4D00-989A-66B1F07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68321-2CFA-4663-8387-68BE9571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184A-FA7D-4AEB-A9BE-B6A5CD10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FD9B3-9F13-48AA-88A2-9945638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18835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5AE1-C5A4-4760-9CE4-221FDA09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6344C-8F4C-4ACB-B5E8-528D7DF1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1B3C-A98D-4B07-91CB-E52384E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D0D5E5-F360-4397-83A5-161F04E2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75413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9135"/>
            <a:ext cx="6172200" cy="45178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367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398-742B-48B0-BA3E-6143327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A543-6404-48B6-97C8-113CCE5754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753484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88D-CF1D-4CE1-8EB4-E76F399E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0483-07B4-4F4D-ADC8-429C0D00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204A-5C55-4988-B99E-D936AA0B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1EBBB1-6D94-4212-A772-8E2764272EEB}"/>
              </a:ext>
            </a:extLst>
          </p:cNvPr>
          <p:cNvGrpSpPr/>
          <p:nvPr/>
        </p:nvGrpSpPr>
        <p:grpSpPr>
          <a:xfrm>
            <a:off x="0" y="6116638"/>
            <a:ext cx="12192000" cy="173323"/>
            <a:chOff x="0" y="5349874"/>
            <a:chExt cx="12192000" cy="620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BDE650-D781-4A80-9B04-C556EB95A25D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E8BEAC-506A-4A79-990F-B9EEAAEB2265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978D09-3EF3-443F-8D21-FC388A2AC62D}"/>
              </a:ext>
            </a:extLst>
          </p:cNvPr>
          <p:cNvGrpSpPr/>
          <p:nvPr/>
        </p:nvGrpSpPr>
        <p:grpSpPr>
          <a:xfrm>
            <a:off x="8548777" y="4838756"/>
            <a:ext cx="3309692" cy="1186869"/>
            <a:chOff x="8868543" y="518682"/>
            <a:chExt cx="2989926" cy="1072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E01A3D-46AA-4856-A390-B3B1738A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543" y="670345"/>
              <a:ext cx="895475" cy="8383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E75ED1-301D-4912-B644-98695F54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508" y="518682"/>
              <a:ext cx="1929961" cy="10722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62986-280D-4559-91CA-98E32EAEFC9A}"/>
              </a:ext>
            </a:extLst>
          </p:cNvPr>
          <p:cNvGrpSpPr/>
          <p:nvPr userDrawn="1"/>
        </p:nvGrpSpPr>
        <p:grpSpPr>
          <a:xfrm>
            <a:off x="0" y="6116638"/>
            <a:ext cx="12192000" cy="173323"/>
            <a:chOff x="0" y="5349874"/>
            <a:chExt cx="12192000" cy="62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4B24-3135-4D9E-8F27-4D47DE6F03BD}"/>
                </a:ext>
              </a:extLst>
            </p:cNvPr>
            <p:cNvSpPr/>
            <p:nvPr userDrawn="1"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7ADBB-AC38-4513-9052-B5FD5181EFED}"/>
                </a:ext>
              </a:extLst>
            </p:cNvPr>
            <p:cNvSpPr/>
            <p:nvPr userDrawn="1"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07A1C8-70AE-4E53-B223-B70F5D29FC2F}"/>
              </a:ext>
            </a:extLst>
          </p:cNvPr>
          <p:cNvGrpSpPr/>
          <p:nvPr userDrawn="1"/>
        </p:nvGrpSpPr>
        <p:grpSpPr>
          <a:xfrm>
            <a:off x="8548777" y="4838756"/>
            <a:ext cx="3309692" cy="1186869"/>
            <a:chOff x="8868543" y="518682"/>
            <a:chExt cx="2989926" cy="10722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7255CD-4040-43BF-A456-CD89BD10EA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543" y="670345"/>
              <a:ext cx="895475" cy="83831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2B4985-1CA6-43A2-9E1E-9153876EBE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8508" y="518682"/>
              <a:ext cx="1929961" cy="107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35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DB31B95-13C8-4782-AC07-AE33EDE0D90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0012" y="1659135"/>
            <a:ext cx="6172200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30E88-A68D-4354-B2E5-06E01DCD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6530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37A-32BC-45F7-82C7-0F2D728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3A52-3D84-4EAC-B90A-9A9C3D8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741DC-A19A-43B9-9A51-1033109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5EAA-AE94-45C0-9832-3E12760C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1A0363-4DD0-48C9-9DA4-86CBE6606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8" y="1659135"/>
            <a:ext cx="10515601" cy="45178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33E-8642-4A56-BE26-6D10A9BC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E04E0-3D86-4685-85E0-813B85C3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134"/>
            <a:ext cx="5181600" cy="4517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064E-9FA9-4AD3-A17B-7EE262F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C3F0-52C4-42BD-B054-AE3C2BE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D7EBE-DEA6-44E5-A4F2-11AEE84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22FE96-B571-457C-B4AC-A68B9C4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A745-4E26-4973-9A46-BB08ED58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59135"/>
            <a:ext cx="5157787" cy="6477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38DD4-46F3-4BA9-9F8D-563B9BD8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15396"/>
            <a:ext cx="5157787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697BA-02EC-4D66-B1CB-E83CBA29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66011"/>
            <a:ext cx="5183188" cy="6477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1F9A0-A7E2-435F-86DF-41AA5FE5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15396"/>
            <a:ext cx="5183188" cy="37742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D8B3-7900-4BF2-8C7D-4577CD7E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89783-27AE-4A8B-AE8E-8B043F0E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82E6A-4EFA-4AFB-AD2E-3465C803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160DCF-E813-49D9-B0C0-47B6E292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EA200-B20D-4D00-989A-66B1F07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68321-2CFA-4663-8387-68BE9571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184A-FA7D-4AEB-A9BE-B6A5CD10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FD9B3-9F13-48AA-88A2-99456382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0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5AE1-C5A4-4760-9CE4-221FDA09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6344C-8F4C-4ACB-B5E8-528D7DF1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1B3C-A98D-4B07-91CB-E52384E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D0D5E5-F360-4397-83A5-161F04E2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6E4A-C20D-4B1D-91B8-DB38E381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9135"/>
            <a:ext cx="6172200" cy="45178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1C3880-EB9D-4B94-AEC2-924300BB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0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E781-7560-469F-886F-7307C745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59135"/>
            <a:ext cx="3932237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2F29-708C-40E9-9565-4916329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46EC6-A901-4D5A-B14E-89679245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C033-B32A-430E-842B-D3B2986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DB31B95-13C8-4782-AC07-AE33EDE0D90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0012" y="1659135"/>
            <a:ext cx="6172200" cy="4517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30E88-A68D-4354-B2E5-06E01DCD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2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71237-B37F-4289-AB86-6AB5839C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07310" cy="87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A62E-A603-4950-8002-98BAA0F5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9135"/>
            <a:ext cx="10515600" cy="451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742A-8580-4358-8E50-369CF5A85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7774-5FC1-49A8-AD59-4B62732E7BA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7E93-046B-4878-B041-8AFA1D4A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CBFD-1251-488E-A7E4-FC14C4AD5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CDAF1-F2C6-438C-BDAA-EF8E11BCD3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B29390-C23B-4DF7-AF09-867A4BC51425}"/>
              </a:ext>
            </a:extLst>
          </p:cNvPr>
          <p:cNvGrpSpPr/>
          <p:nvPr/>
        </p:nvGrpSpPr>
        <p:grpSpPr>
          <a:xfrm>
            <a:off x="0" y="1378611"/>
            <a:ext cx="12192000" cy="173323"/>
            <a:chOff x="0" y="5349874"/>
            <a:chExt cx="12192000" cy="62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64D7D-8DFB-427E-8DA3-BBBDFF4E88CC}"/>
                </a:ext>
              </a:extLst>
            </p:cNvPr>
            <p:cNvSpPr/>
            <p:nvPr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1AE7D9-5691-42E8-A8F2-9D8E1AFF02C1}"/>
                </a:ext>
              </a:extLst>
            </p:cNvPr>
            <p:cNvSpPr/>
            <p:nvPr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51238F-C4A4-4B61-B000-4F4A0C76B8E5}"/>
              </a:ext>
            </a:extLst>
          </p:cNvPr>
          <p:cNvGrpSpPr/>
          <p:nvPr/>
        </p:nvGrpSpPr>
        <p:grpSpPr>
          <a:xfrm>
            <a:off x="8755811" y="219797"/>
            <a:ext cx="3143274" cy="1113009"/>
            <a:chOff x="8868543" y="526026"/>
            <a:chExt cx="3028026" cy="1072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058D44-E3BF-49D4-85CF-311C701E9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543" y="670345"/>
              <a:ext cx="895475" cy="83831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AA8206-3669-43FF-9DB7-ADDC7170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608" y="526026"/>
              <a:ext cx="1929961" cy="1072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61423-2CEE-4CA2-A753-51A80689D3FC}"/>
              </a:ext>
            </a:extLst>
          </p:cNvPr>
          <p:cNvGrpSpPr/>
          <p:nvPr userDrawn="1"/>
        </p:nvGrpSpPr>
        <p:grpSpPr>
          <a:xfrm>
            <a:off x="0" y="1378611"/>
            <a:ext cx="12192000" cy="173323"/>
            <a:chOff x="0" y="5349874"/>
            <a:chExt cx="12192000" cy="620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D503C-3942-4057-8AC4-B7E3DE4B83DE}"/>
                </a:ext>
              </a:extLst>
            </p:cNvPr>
            <p:cNvSpPr/>
            <p:nvPr userDrawn="1"/>
          </p:nvSpPr>
          <p:spPr>
            <a:xfrm>
              <a:off x="0" y="5349874"/>
              <a:ext cx="12192000" cy="365125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7E429B-8BA1-478D-BB46-C740BEFB94E9}"/>
                </a:ext>
              </a:extLst>
            </p:cNvPr>
            <p:cNvSpPr/>
            <p:nvPr userDrawn="1"/>
          </p:nvSpPr>
          <p:spPr>
            <a:xfrm>
              <a:off x="0" y="5828028"/>
              <a:ext cx="12192000" cy="14224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335950-670B-4CBA-AE31-5DAB8BD88C4E}"/>
              </a:ext>
            </a:extLst>
          </p:cNvPr>
          <p:cNvGrpSpPr/>
          <p:nvPr userDrawn="1"/>
        </p:nvGrpSpPr>
        <p:grpSpPr>
          <a:xfrm>
            <a:off x="8755811" y="219797"/>
            <a:ext cx="3143274" cy="1113009"/>
            <a:chOff x="8868543" y="526026"/>
            <a:chExt cx="3028026" cy="1072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C212BBF-0578-46AB-BBDC-485479A1C9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543" y="670345"/>
              <a:ext cx="895475" cy="8383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21C258-CA0A-4B6F-95B2-F81C446DB3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608" y="526026"/>
              <a:ext cx="1929961" cy="107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3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66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6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7B25-A2F9-462F-B4D7-50D7C743E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03EA3-9C71-47F1-B815-BD08562A3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420"/>
      </p:ext>
    </p:extLst>
  </p:cSld>
  <p:clrMapOvr>
    <a:masterClrMapping/>
  </p:clrMapOvr>
</p:sld>
</file>

<file path=ppt/theme/theme1.xml><?xml version="1.0" encoding="utf-8"?>
<a:theme xmlns:a="http://schemas.openxmlformats.org/drawingml/2006/main" name="RDS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SL" id="{0B3932D4-2777-45ED-94B3-B20BD45C8CD6}" vid="{2A3F4399-A1CB-4707-BA44-BD71A2784D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RDSL</Template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RDSL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 Nolan</dc:creator>
  <cp:lastModifiedBy>Sean M Nolan</cp:lastModifiedBy>
  <cp:revision>22</cp:revision>
  <dcterms:created xsi:type="dcterms:W3CDTF">2018-03-28T14:48:57Z</dcterms:created>
  <dcterms:modified xsi:type="dcterms:W3CDTF">2018-03-29T19:34:45Z</dcterms:modified>
</cp:coreProperties>
</file>