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9" d="100"/>
          <a:sy n="249" d="100"/>
        </p:scale>
        <p:origin x="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E2D6-00DB-0C40-9B8B-752DF1541AAD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4A26-B4FE-D542-86BC-5DFBC815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tes_rayleigh_control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9"/>
            <a:ext cx="71738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91" y="3810992"/>
            <a:ext cx="149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Arc </a:t>
            </a:r>
            <a:r>
              <a:rPr lang="en-US" sz="1400" dirty="0" smtClean="0">
                <a:solidFill>
                  <a:srgbClr val="FF0000"/>
                </a:solidFill>
              </a:rPr>
              <a:t>1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(Upper Bound)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7872" y="4791348"/>
            <a:ext cx="72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Arc 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8997" y="4791347"/>
            <a:ext cx="72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Arc 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8713" y="5456811"/>
            <a:ext cx="1304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Arc </a:t>
            </a:r>
            <a:r>
              <a:rPr lang="en-US" sz="1400" dirty="0" smtClean="0">
                <a:solidFill>
                  <a:srgbClr val="FF0000"/>
                </a:solidFill>
              </a:rPr>
              <a:t>3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(Lower Bound)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V="1">
            <a:off x="4387032" y="5939933"/>
            <a:ext cx="84187" cy="711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6445875" y="4876606"/>
            <a:ext cx="84187" cy="711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3035110" y="5939933"/>
            <a:ext cx="84187" cy="711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V="1">
            <a:off x="2163083" y="3826368"/>
            <a:ext cx="84187" cy="711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893756" y="3821192"/>
            <a:ext cx="84187" cy="711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Mall</dc:creator>
  <cp:lastModifiedBy>Kshitij Mall</cp:lastModifiedBy>
  <cp:revision>14</cp:revision>
  <dcterms:created xsi:type="dcterms:W3CDTF">2018-01-23T01:20:14Z</dcterms:created>
  <dcterms:modified xsi:type="dcterms:W3CDTF">2019-02-01T07:14:17Z</dcterms:modified>
</cp:coreProperties>
</file>