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346"/>
    <a:srgbClr val="1C1C1C"/>
    <a:srgbClr val="F7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35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5-4EFE-B4F5-47CF8F466D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55-4EFE-B4F5-47CF8F466D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55-4EFE-B4F5-47CF8F466D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733232"/>
        <c:axId val="137734896"/>
      </c:barChart>
      <c:catAx>
        <c:axId val="13773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734896"/>
        <c:crosses val="autoZero"/>
        <c:auto val="1"/>
        <c:lblAlgn val="ctr"/>
        <c:lblOffset val="100"/>
        <c:noMultiLvlLbl val="0"/>
      </c:catAx>
      <c:valAx>
        <c:axId val="13773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73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C6F0-B5B9-4E5B-BE48-682C293DE264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86D4-CD65-4638-B5DE-85256906A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2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9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406DA978-16B6-4268-AC82-9FA97CFDA6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1901"/>
          </a:xfrm>
          <a:custGeom>
            <a:avLst/>
            <a:gdLst>
              <a:gd name="connsiteX0" fmla="*/ 0 w 12192000"/>
              <a:gd name="connsiteY0" fmla="*/ 0 h 5105400"/>
              <a:gd name="connsiteX1" fmla="*/ 12192000 w 12192000"/>
              <a:gd name="connsiteY1" fmla="*/ 0 h 5105400"/>
              <a:gd name="connsiteX2" fmla="*/ 12192000 w 12192000"/>
              <a:gd name="connsiteY2" fmla="*/ 5105400 h 5105400"/>
              <a:gd name="connsiteX3" fmla="*/ 0 w 121920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105400">
                <a:moveTo>
                  <a:pt x="0" y="0"/>
                </a:moveTo>
                <a:lnTo>
                  <a:pt x="12192000" y="0"/>
                </a:lnTo>
                <a:lnTo>
                  <a:pt x="121920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80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5935B-533A-491D-9099-499A5F42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03D169-469E-4D31-9FA8-E53AC2F98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A0FED-32FE-43B2-B8C3-AD6F6FA9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8E94E-3C82-4915-A81B-7E771959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5EB8A-3272-44E7-B3EB-34FE438B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68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F2C9D1-452B-4870-B613-473554993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6795B-B87B-4074-9C1F-535A3E88C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5F588-C034-4ECD-9EE8-AB4273B5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CDC28-FB1E-4193-8D71-DBE452D7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0B1F6-FDEE-40AD-B68C-F12B5DD5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3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80A83-1458-4744-BC17-D0BF9A21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F8275-B066-4891-AE14-026EFD635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76EF6-1F98-4E2E-BA49-C8EDDB9B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EBEC1-3E79-41D2-BEAC-9E1B39C6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516E-F640-4EEF-9CA1-5BFB1C69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3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ADD2F-612C-41F6-B1C6-1DE3F201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470BB9-AFED-435A-AF21-4D2F9E659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416BE-6691-4158-918D-EA7961FB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260F9-1498-4699-8E2F-716F3271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86097-4909-4B00-90F6-879300C3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2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03C33-769D-462B-B805-BC9DA4AB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F83B9-D204-43E6-90B5-37AD8E692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91BA83-5D5C-46CE-9315-98CF4B62E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CDA95-BE0E-4893-94F8-0F66E179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9D42B-ACDE-42C0-AE27-2A0C8C27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043FCB-1A8E-414F-B93A-17CADEE4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83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EC496-D823-4183-A21F-C18136BA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243566-62F8-44EB-8CAE-17E784DCE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7365A7-D0D9-4833-AFE0-C4F5E9EEA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67AE78-91D1-4833-B92E-599CCC5D7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F76AB7-1E9D-487A-9372-21F276193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CB3715-4E99-4438-AF56-9B9197B4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0F57D9-EFC1-4C76-9D53-FA5513C4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A1FE26-4E37-47D9-B737-4E3F11ED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2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A9607-5335-4BE4-A3BE-C9812AA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66E07A-168F-4CBA-AD6C-18BF16FA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987D27-F278-4C74-8B8D-3AC520A5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4E9BBA-1A3D-4D7E-82C0-DEF679E9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9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86BE80-D1AD-4F6E-8E03-7C5BD4DE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DAD82D-85E0-4DDB-BDB3-05C7CB48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D0CAA2-6862-4D1C-B927-F7AF307F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1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0BF88-898C-4265-B0BE-C04D03A4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EAC9E-BC26-4937-A6B7-3A98A33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BF2154-F6FB-415F-B679-4B6DA9C28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6535C8-2358-4E6F-9A42-F0C50F11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76DF59-7B21-43D9-9BDF-832D02C9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CEF43A-B14C-4C59-A16C-15ABDC9B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6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E8926-323D-415C-B4B8-EDB64B7E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2B5967-2C5F-4525-8522-AE47973AF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A08FCB-3F94-4943-9E23-6AB0CF825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24D6B7-1E9D-45E9-9C23-0E5BD956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07D2D-9AC6-4B74-B033-A4C11DD1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F863D-87DD-4EBE-BBD4-0B38B1E0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3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E4A40B-EFBE-4124-BB15-8BD235F4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A58D76-5D6A-452B-AC6C-256354A53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2C7AD-36E7-450C-A666-4655703DD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9097-F538-4996-AD85-B9AE779776D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083F6-252F-444B-913B-D80D4A8AC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3E1E2-361F-4EFF-A7AE-80DAE8C17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4F00-204B-4839-91A5-AB7ACB763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87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5260276F-5D37-4A81-B16D-D8C9A9DE7A5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886" b="24886"/>
          <a:stretch>
            <a:fillRect/>
          </a:stretch>
        </p:blipFill>
        <p:spPr>
          <a:xfrm>
            <a:off x="85213" y="0"/>
            <a:ext cx="9576023" cy="2962583"/>
          </a:xfr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370272"/>
              </p:ext>
            </p:extLst>
          </p:nvPr>
        </p:nvGraphicFramePr>
        <p:xfrm>
          <a:off x="270378" y="3337936"/>
          <a:ext cx="3429000" cy="1266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27296336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506592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8406705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46731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5801395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英语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数学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语文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27015593"/>
                  </a:ext>
                </a:extLst>
              </a:tr>
              <a:tr h="18097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一班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张三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3909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李四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Ｃ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4447608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王五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Ｃ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959503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蔡徐坤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12789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二班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孙悟空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6913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三班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提莫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416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73224" y="3730922"/>
                <a:ext cx="20774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0" i="1" dirty="0" smtClean="0">
                    <a:latin typeface="Cambria Math" panose="02040503050406030204" pitchFamily="18" charset="0"/>
                  </a:rPr>
                  <a:t>这是一个重要的公式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224" y="3730922"/>
                <a:ext cx="2077492" cy="553998"/>
              </a:xfrm>
              <a:prstGeom prst="rect">
                <a:avLst/>
              </a:prstGeom>
              <a:blipFill>
                <a:blip r:embed="rId4"/>
                <a:stretch>
                  <a:fillRect l="-6745" t="-14286" r="-6745" b="-5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270378" y="5330258"/>
            <a:ext cx="7839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好像从来没有一个科学界的公式有如此广泛的意义。在物理学“奇迹年”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1905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年，由一个叫做爱因斯坦的年轻人提出。同年他还发表了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《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论动体的电动力学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》——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俗称狭义相对论。这个公式告诉我们，爱因斯坦是牛逼的，能量和质量是可以互换的</a:t>
            </a:r>
            <a:endParaRPr lang="zh-CN" altLang="en-US" dirty="0">
              <a:cs typeface="+mn-ea"/>
              <a:sym typeface="+mn-lt"/>
            </a:endParaRPr>
          </a:p>
          <a:p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278214334"/>
              </p:ext>
            </p:extLst>
          </p:nvPr>
        </p:nvGraphicFramePr>
        <p:xfrm>
          <a:off x="8515927" y="2972764"/>
          <a:ext cx="3454400" cy="2420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579978" y="57513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这是另一个文本框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7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m2lx4w1">
      <a:majorFont>
        <a:latin typeface="Agency FB" panose="020F0302020204030204"/>
        <a:ea typeface="微软雅黑"/>
        <a:cs typeface=""/>
      </a:majorFont>
      <a:minorFont>
        <a:latin typeface="Agency FB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124</Words>
  <Application>Microsoft Office PowerPoint</Application>
  <PresentationFormat>宽屏</PresentationFormat>
  <Paragraphs>29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微软雅黑</vt:lpstr>
      <vt:lpstr>Agency FB</vt:lpstr>
      <vt:lpstr>arial</vt:lpstr>
      <vt:lpstr>arial</vt:lpstr>
      <vt:lpstr>Cambria Math</vt:lpstr>
      <vt:lpstr>Times New Roman</vt:lpstr>
      <vt:lpstr>Office 主题​​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王佳华</cp:lastModifiedBy>
  <cp:revision>34</cp:revision>
  <dcterms:created xsi:type="dcterms:W3CDTF">2017-08-22T13:33:09Z</dcterms:created>
  <dcterms:modified xsi:type="dcterms:W3CDTF">2023-06-17T00:26:38Z</dcterms:modified>
</cp:coreProperties>
</file>