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381" r:id="rId4"/>
    <p:sldId id="375" r:id="rId5"/>
    <p:sldId id="377" r:id="rId6"/>
    <p:sldId id="379" r:id="rId7"/>
    <p:sldId id="380" r:id="rId8"/>
    <p:sldId id="361" r:id="rId9"/>
    <p:sldId id="347" r:id="rId10"/>
    <p:sldId id="363" r:id="rId11"/>
    <p:sldId id="310" r:id="rId12"/>
    <p:sldId id="307" r:id="rId13"/>
    <p:sldId id="298" r:id="rId14"/>
    <p:sldId id="382" r:id="rId15"/>
    <p:sldId id="364" r:id="rId16"/>
    <p:sldId id="365" r:id="rId17"/>
    <p:sldId id="312" r:id="rId18"/>
    <p:sldId id="368" r:id="rId19"/>
    <p:sldId id="366" r:id="rId20"/>
    <p:sldId id="367" r:id="rId21"/>
    <p:sldId id="369" r:id="rId22"/>
    <p:sldId id="370" r:id="rId23"/>
    <p:sldId id="371" r:id="rId24"/>
    <p:sldId id="372" r:id="rId25"/>
    <p:sldId id="3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F28"/>
    <a:srgbClr val="4EC5B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58" y="54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62">
            <a:extLst>
              <a:ext uri="{FF2B5EF4-FFF2-40B4-BE49-F238E27FC236}">
                <a16:creationId xmlns:a16="http://schemas.microsoft.com/office/drawing/2014/main" id="{6E086E34-A76F-4A96-8106-BF065566B37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8">
            <a:extLst>
              <a:ext uri="{FF2B5EF4-FFF2-40B4-BE49-F238E27FC236}">
                <a16:creationId xmlns:a16="http://schemas.microsoft.com/office/drawing/2014/main" id="{A68762A0-197B-476F-B31B-E880F9764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1927" y="437144"/>
            <a:ext cx="5375775" cy="5983712"/>
          </a:xfrm>
          <a:custGeom>
            <a:avLst/>
            <a:gdLst>
              <a:gd name="connsiteX0" fmla="*/ 944220 w 5375775"/>
              <a:gd name="connsiteY0" fmla="*/ 5826469 h 5983712"/>
              <a:gd name="connsiteX1" fmla="*/ 961199 w 5375775"/>
              <a:gd name="connsiteY1" fmla="*/ 5830377 h 5983712"/>
              <a:gd name="connsiteX2" fmla="*/ 1033474 w 5375775"/>
              <a:gd name="connsiteY2" fmla="*/ 5843192 h 5983712"/>
              <a:gd name="connsiteX3" fmla="*/ 1042701 w 5375775"/>
              <a:gd name="connsiteY3" fmla="*/ 5847805 h 5983712"/>
              <a:gd name="connsiteX4" fmla="*/ 1057565 w 5375775"/>
              <a:gd name="connsiteY4" fmla="*/ 5881636 h 5983712"/>
              <a:gd name="connsiteX5" fmla="*/ 1007332 w 5375775"/>
              <a:gd name="connsiteY5" fmla="*/ 5953398 h 5983712"/>
              <a:gd name="connsiteX6" fmla="*/ 908915 w 5375775"/>
              <a:gd name="connsiteY6" fmla="*/ 5982616 h 5983712"/>
              <a:gd name="connsiteX7" fmla="*/ 850993 w 5375775"/>
              <a:gd name="connsiteY7" fmla="*/ 5969288 h 5983712"/>
              <a:gd name="connsiteX8" fmla="*/ 850480 w 5375775"/>
              <a:gd name="connsiteY8" fmla="*/ 5939559 h 5983712"/>
              <a:gd name="connsiteX9" fmla="*/ 859706 w 5375775"/>
              <a:gd name="connsiteY9" fmla="*/ 5921105 h 5983712"/>
              <a:gd name="connsiteX10" fmla="*/ 877134 w 5375775"/>
              <a:gd name="connsiteY10" fmla="*/ 5873947 h 5983712"/>
              <a:gd name="connsiteX11" fmla="*/ 928393 w 5375775"/>
              <a:gd name="connsiteY11" fmla="*/ 5826789 h 5983712"/>
              <a:gd name="connsiteX12" fmla="*/ 944220 w 5375775"/>
              <a:gd name="connsiteY12" fmla="*/ 5826469 h 5983712"/>
              <a:gd name="connsiteX13" fmla="*/ 942770 w 5375775"/>
              <a:gd name="connsiteY13" fmla="*/ 5654000 h 5983712"/>
              <a:gd name="connsiteX14" fmla="*/ 981190 w 5375775"/>
              <a:gd name="connsiteY14" fmla="*/ 5674039 h 5983712"/>
              <a:gd name="connsiteX15" fmla="*/ 991954 w 5375775"/>
              <a:gd name="connsiteY15" fmla="*/ 5695054 h 5983712"/>
              <a:gd name="connsiteX16" fmla="*/ 976064 w 5375775"/>
              <a:gd name="connsiteY16" fmla="*/ 5723760 h 5983712"/>
              <a:gd name="connsiteX17" fmla="*/ 931982 w 5375775"/>
              <a:gd name="connsiteY17" fmla="*/ 5735550 h 5983712"/>
              <a:gd name="connsiteX18" fmla="*/ 896100 w 5375775"/>
              <a:gd name="connsiteY18" fmla="*/ 5731448 h 5983712"/>
              <a:gd name="connsiteX19" fmla="*/ 879698 w 5375775"/>
              <a:gd name="connsiteY19" fmla="*/ 5719659 h 5983712"/>
              <a:gd name="connsiteX20" fmla="*/ 884824 w 5375775"/>
              <a:gd name="connsiteY20" fmla="*/ 5691466 h 5983712"/>
              <a:gd name="connsiteX21" fmla="*/ 929931 w 5375775"/>
              <a:gd name="connsiteY21" fmla="*/ 5657636 h 5983712"/>
              <a:gd name="connsiteX22" fmla="*/ 942770 w 5375775"/>
              <a:gd name="connsiteY22" fmla="*/ 5654000 h 5983712"/>
              <a:gd name="connsiteX23" fmla="*/ 2006045 w 5375775"/>
              <a:gd name="connsiteY23" fmla="*/ 5508537 h 5983712"/>
              <a:gd name="connsiteX24" fmla="*/ 2055574 w 5375775"/>
              <a:gd name="connsiteY24" fmla="*/ 5515136 h 5983712"/>
              <a:gd name="connsiteX25" fmla="*/ 2108883 w 5375775"/>
              <a:gd name="connsiteY25" fmla="*/ 5529489 h 5983712"/>
              <a:gd name="connsiteX26" fmla="*/ 2061725 w 5375775"/>
              <a:gd name="connsiteY26" fmla="*/ 5582286 h 5983712"/>
              <a:gd name="connsiteX27" fmla="*/ 1995088 w 5375775"/>
              <a:gd name="connsiteY27" fmla="*/ 5601764 h 5983712"/>
              <a:gd name="connsiteX28" fmla="*/ 1972535 w 5375775"/>
              <a:gd name="connsiteY28" fmla="*/ 5602277 h 5983712"/>
              <a:gd name="connsiteX29" fmla="*/ 1933577 w 5375775"/>
              <a:gd name="connsiteY29" fmla="*/ 5568446 h 5983712"/>
              <a:gd name="connsiteX30" fmla="*/ 1931527 w 5375775"/>
              <a:gd name="connsiteY30" fmla="*/ 5549992 h 5983712"/>
              <a:gd name="connsiteX31" fmla="*/ 1956131 w 5375775"/>
              <a:gd name="connsiteY31" fmla="*/ 5514624 h 5983712"/>
              <a:gd name="connsiteX32" fmla="*/ 2006045 w 5375775"/>
              <a:gd name="connsiteY32" fmla="*/ 5508537 h 5983712"/>
              <a:gd name="connsiteX33" fmla="*/ 2691694 w 5375775"/>
              <a:gd name="connsiteY33" fmla="*/ 5465928 h 5983712"/>
              <a:gd name="connsiteX34" fmla="*/ 2699383 w 5375775"/>
              <a:gd name="connsiteY34" fmla="*/ 5466954 h 5983712"/>
              <a:gd name="connsiteX35" fmla="*/ 2788573 w 5375775"/>
              <a:gd name="connsiteY35" fmla="*/ 5501810 h 5983712"/>
              <a:gd name="connsiteX36" fmla="*/ 2828555 w 5375775"/>
              <a:gd name="connsiteY36" fmla="*/ 5538204 h 5983712"/>
              <a:gd name="connsiteX37" fmla="*/ 2833168 w 5375775"/>
              <a:gd name="connsiteY37" fmla="*/ 5546405 h 5983712"/>
              <a:gd name="connsiteX38" fmla="*/ 2823942 w 5375775"/>
              <a:gd name="connsiteY38" fmla="*/ 5604327 h 5983712"/>
              <a:gd name="connsiteX39" fmla="*/ 2782935 w 5375775"/>
              <a:gd name="connsiteY39" fmla="*/ 5649948 h 5983712"/>
              <a:gd name="connsiteX40" fmla="*/ 2681442 w 5375775"/>
              <a:gd name="connsiteY40" fmla="*/ 5686854 h 5983712"/>
              <a:gd name="connsiteX41" fmla="*/ 2638897 w 5375775"/>
              <a:gd name="connsiteY41" fmla="*/ 5674039 h 5983712"/>
              <a:gd name="connsiteX42" fmla="*/ 2603529 w 5375775"/>
              <a:gd name="connsiteY42" fmla="*/ 5626881 h 5983712"/>
              <a:gd name="connsiteX43" fmla="*/ 2579949 w 5375775"/>
              <a:gd name="connsiteY43" fmla="*/ 5566909 h 5983712"/>
              <a:gd name="connsiteX44" fmla="*/ 2579437 w 5375775"/>
              <a:gd name="connsiteY44" fmla="*/ 5558707 h 5983712"/>
              <a:gd name="connsiteX45" fmla="*/ 2688106 w 5375775"/>
              <a:gd name="connsiteY45" fmla="*/ 5466441 h 5983712"/>
              <a:gd name="connsiteX46" fmla="*/ 2691694 w 5375775"/>
              <a:gd name="connsiteY46" fmla="*/ 5465928 h 5983712"/>
              <a:gd name="connsiteX47" fmla="*/ 1816707 w 5375775"/>
              <a:gd name="connsiteY47" fmla="*/ 5248591 h 5983712"/>
              <a:gd name="connsiteX48" fmla="*/ 1851051 w 5375775"/>
              <a:gd name="connsiteY48" fmla="*/ 5250641 h 5983712"/>
              <a:gd name="connsiteX49" fmla="*/ 1868479 w 5375775"/>
              <a:gd name="connsiteY49" fmla="*/ 5257305 h 5983712"/>
              <a:gd name="connsiteX50" fmla="*/ 1917175 w 5375775"/>
              <a:gd name="connsiteY50" fmla="*/ 5280371 h 5983712"/>
              <a:gd name="connsiteX51" fmla="*/ 1880268 w 5375775"/>
              <a:gd name="connsiteY51" fmla="*/ 5318304 h 5983712"/>
              <a:gd name="connsiteX52" fmla="*/ 1876680 w 5375775"/>
              <a:gd name="connsiteY52" fmla="*/ 5319329 h 5983712"/>
              <a:gd name="connsiteX53" fmla="*/ 1794153 w 5375775"/>
              <a:gd name="connsiteY53" fmla="*/ 5318304 h 5983712"/>
              <a:gd name="connsiteX54" fmla="*/ 1799792 w 5375775"/>
              <a:gd name="connsiteY54" fmla="*/ 5260893 h 5983712"/>
              <a:gd name="connsiteX55" fmla="*/ 1816707 w 5375775"/>
              <a:gd name="connsiteY55" fmla="*/ 5248591 h 5983712"/>
              <a:gd name="connsiteX56" fmla="*/ 196932 w 5375775"/>
              <a:gd name="connsiteY56" fmla="*/ 5191693 h 5983712"/>
              <a:gd name="connsiteX57" fmla="*/ 227175 w 5375775"/>
              <a:gd name="connsiteY57" fmla="*/ 5206558 h 5983712"/>
              <a:gd name="connsiteX58" fmla="*/ 214360 w 5375775"/>
              <a:gd name="connsiteY58" fmla="*/ 5251154 h 5983712"/>
              <a:gd name="connsiteX59" fmla="*/ 163101 w 5375775"/>
              <a:gd name="connsiteY59" fmla="*/ 5240389 h 5983712"/>
              <a:gd name="connsiteX60" fmla="*/ 177966 w 5375775"/>
              <a:gd name="connsiteY60" fmla="*/ 5198357 h 5983712"/>
              <a:gd name="connsiteX61" fmla="*/ 195907 w 5375775"/>
              <a:gd name="connsiteY61" fmla="*/ 5194256 h 5983712"/>
              <a:gd name="connsiteX62" fmla="*/ 196932 w 5375775"/>
              <a:gd name="connsiteY62" fmla="*/ 5191693 h 5983712"/>
              <a:gd name="connsiteX63" fmla="*/ 2580975 w 5375775"/>
              <a:gd name="connsiteY63" fmla="*/ 5105579 h 5983712"/>
              <a:gd name="connsiteX64" fmla="*/ 2652737 w 5375775"/>
              <a:gd name="connsiteY64" fmla="*/ 5143511 h 5983712"/>
              <a:gd name="connsiteX65" fmla="*/ 2666577 w 5375775"/>
              <a:gd name="connsiteY65" fmla="*/ 5159401 h 5983712"/>
              <a:gd name="connsiteX66" fmla="*/ 2659914 w 5375775"/>
              <a:gd name="connsiteY66" fmla="*/ 5197333 h 5983712"/>
              <a:gd name="connsiteX67" fmla="*/ 2603529 w 5375775"/>
              <a:gd name="connsiteY67" fmla="*/ 5232701 h 5983712"/>
              <a:gd name="connsiteX68" fmla="*/ 2598915 w 5375775"/>
              <a:gd name="connsiteY68" fmla="*/ 5234239 h 5983712"/>
              <a:gd name="connsiteX69" fmla="*/ 2543043 w 5375775"/>
              <a:gd name="connsiteY69" fmla="*/ 5206047 h 5983712"/>
              <a:gd name="connsiteX70" fmla="*/ 2533817 w 5375775"/>
              <a:gd name="connsiteY70" fmla="*/ 5194770 h 5983712"/>
              <a:gd name="connsiteX71" fmla="*/ 2528178 w 5375775"/>
              <a:gd name="connsiteY71" fmla="*/ 5154275 h 5983712"/>
              <a:gd name="connsiteX72" fmla="*/ 2552782 w 5375775"/>
              <a:gd name="connsiteY72" fmla="*/ 5118907 h 5983712"/>
              <a:gd name="connsiteX73" fmla="*/ 2580975 w 5375775"/>
              <a:gd name="connsiteY73" fmla="*/ 5105579 h 5983712"/>
              <a:gd name="connsiteX74" fmla="*/ 1813632 w 5375775"/>
              <a:gd name="connsiteY74" fmla="*/ 4987172 h 5983712"/>
              <a:gd name="connsiteX75" fmla="*/ 1861303 w 5375775"/>
              <a:gd name="connsiteY75" fmla="*/ 5016902 h 5983712"/>
              <a:gd name="connsiteX76" fmla="*/ 1818758 w 5375775"/>
              <a:gd name="connsiteY76" fmla="*/ 5055347 h 5983712"/>
              <a:gd name="connsiteX77" fmla="*/ 1776213 w 5375775"/>
              <a:gd name="connsiteY77" fmla="*/ 5019465 h 5983712"/>
              <a:gd name="connsiteX78" fmla="*/ 1813632 w 5375775"/>
              <a:gd name="connsiteY78" fmla="*/ 4987172 h 5983712"/>
              <a:gd name="connsiteX79" fmla="*/ 3646644 w 5375775"/>
              <a:gd name="connsiteY79" fmla="*/ 4945651 h 5983712"/>
              <a:gd name="connsiteX80" fmla="*/ 3752750 w 5375775"/>
              <a:gd name="connsiteY80" fmla="*/ 4964105 h 5983712"/>
              <a:gd name="connsiteX81" fmla="*/ 3758901 w 5375775"/>
              <a:gd name="connsiteY81" fmla="*/ 4966155 h 5983712"/>
              <a:gd name="connsiteX82" fmla="*/ 3785043 w 5375775"/>
              <a:gd name="connsiteY82" fmla="*/ 4975894 h 5983712"/>
              <a:gd name="connsiteX83" fmla="*/ 3798370 w 5375775"/>
              <a:gd name="connsiteY83" fmla="*/ 5021002 h 5983712"/>
              <a:gd name="connsiteX84" fmla="*/ 3773766 w 5375775"/>
              <a:gd name="connsiteY84" fmla="*/ 5092765 h 5983712"/>
              <a:gd name="connsiteX85" fmla="*/ 3708155 w 5375775"/>
              <a:gd name="connsiteY85" fmla="*/ 5120957 h 5983712"/>
              <a:gd name="connsiteX86" fmla="*/ 3632292 w 5375775"/>
              <a:gd name="connsiteY86" fmla="*/ 5094815 h 5983712"/>
              <a:gd name="connsiteX87" fmla="*/ 3594360 w 5375775"/>
              <a:gd name="connsiteY87" fmla="*/ 5012801 h 5983712"/>
              <a:gd name="connsiteX88" fmla="*/ 3609225 w 5375775"/>
              <a:gd name="connsiteY88" fmla="*/ 4966155 h 5983712"/>
              <a:gd name="connsiteX89" fmla="*/ 3646644 w 5375775"/>
              <a:gd name="connsiteY89" fmla="*/ 4945651 h 5983712"/>
              <a:gd name="connsiteX90" fmla="*/ 2971502 w 5375775"/>
              <a:gd name="connsiteY90" fmla="*/ 4923739 h 5983712"/>
              <a:gd name="connsiteX91" fmla="*/ 3043328 w 5375775"/>
              <a:gd name="connsiteY91" fmla="*/ 4944627 h 5983712"/>
              <a:gd name="connsiteX92" fmla="*/ 3040766 w 5375775"/>
              <a:gd name="connsiteY92" fmla="*/ 5041506 h 5983712"/>
              <a:gd name="connsiteX93" fmla="*/ 2979255 w 5375775"/>
              <a:gd name="connsiteY93" fmla="*/ 5060985 h 5983712"/>
              <a:gd name="connsiteX94" fmla="*/ 2902366 w 5375775"/>
              <a:gd name="connsiteY94" fmla="*/ 5026129 h 5983712"/>
              <a:gd name="connsiteX95" fmla="*/ 2905442 w 5375775"/>
              <a:gd name="connsiteY95" fmla="*/ 4955904 h 5983712"/>
              <a:gd name="connsiteX96" fmla="*/ 2971502 w 5375775"/>
              <a:gd name="connsiteY96" fmla="*/ 4923739 h 5983712"/>
              <a:gd name="connsiteX97" fmla="*/ 1800817 w 5375775"/>
              <a:gd name="connsiteY97" fmla="*/ 4888242 h 5983712"/>
              <a:gd name="connsiteX98" fmla="*/ 1832086 w 5375775"/>
              <a:gd name="connsiteY98" fmla="*/ 4913872 h 5983712"/>
              <a:gd name="connsiteX99" fmla="*/ 1801843 w 5375775"/>
              <a:gd name="connsiteY99" fmla="*/ 4940014 h 5983712"/>
              <a:gd name="connsiteX100" fmla="*/ 1767499 w 5375775"/>
              <a:gd name="connsiteY100" fmla="*/ 4914385 h 5983712"/>
              <a:gd name="connsiteX101" fmla="*/ 1800817 w 5375775"/>
              <a:gd name="connsiteY101" fmla="*/ 4888242 h 5983712"/>
              <a:gd name="connsiteX102" fmla="*/ 1064037 w 5375775"/>
              <a:gd name="connsiteY102" fmla="*/ 4886961 h 5983712"/>
              <a:gd name="connsiteX103" fmla="*/ 1086783 w 5375775"/>
              <a:gd name="connsiteY103" fmla="*/ 4890805 h 5983712"/>
              <a:gd name="connsiteX104" fmla="*/ 1092422 w 5375775"/>
              <a:gd name="connsiteY104" fmla="*/ 4915409 h 5983712"/>
              <a:gd name="connsiteX105" fmla="*/ 1072943 w 5375775"/>
              <a:gd name="connsiteY105" fmla="*/ 4964618 h 5983712"/>
              <a:gd name="connsiteX106" fmla="*/ 1059104 w 5375775"/>
              <a:gd name="connsiteY106" fmla="*/ 5025616 h 5983712"/>
              <a:gd name="connsiteX107" fmla="*/ 1095497 w 5375775"/>
              <a:gd name="connsiteY107" fmla="*/ 5088151 h 5983712"/>
              <a:gd name="connsiteX108" fmla="*/ 1143681 w 5375775"/>
              <a:gd name="connsiteY108" fmla="*/ 5110705 h 5983712"/>
              <a:gd name="connsiteX109" fmla="*/ 1194939 w 5375775"/>
              <a:gd name="connsiteY109" fmla="*/ 5157351 h 5983712"/>
              <a:gd name="connsiteX110" fmla="*/ 1203140 w 5375775"/>
              <a:gd name="connsiteY110" fmla="*/ 5168115 h 5983712"/>
              <a:gd name="connsiteX111" fmla="*/ 1252861 w 5375775"/>
              <a:gd name="connsiteY111" fmla="*/ 5169653 h 5983712"/>
              <a:gd name="connsiteX112" fmla="*/ 1304633 w 5375775"/>
              <a:gd name="connsiteY112" fmla="*/ 5120445 h 5983712"/>
              <a:gd name="connsiteX113" fmla="*/ 1322061 w 5375775"/>
              <a:gd name="connsiteY113" fmla="*/ 5105067 h 5983712"/>
              <a:gd name="connsiteX114" fmla="*/ 1378446 w 5375775"/>
              <a:gd name="connsiteY114" fmla="*/ 5132746 h 5983712"/>
              <a:gd name="connsiteX115" fmla="*/ 1366656 w 5375775"/>
              <a:gd name="connsiteY115" fmla="*/ 5160427 h 5983712"/>
              <a:gd name="connsiteX116" fmla="*/ 1350253 w 5375775"/>
              <a:gd name="connsiteY116" fmla="*/ 5209635 h 5983712"/>
              <a:gd name="connsiteX117" fmla="*/ 1322061 w 5375775"/>
              <a:gd name="connsiteY117" fmla="*/ 5259868 h 5983712"/>
              <a:gd name="connsiteX118" fmla="*/ 1282079 w 5375775"/>
              <a:gd name="connsiteY118" fmla="*/ 5289086 h 5983712"/>
              <a:gd name="connsiteX119" fmla="*/ 1280028 w 5375775"/>
              <a:gd name="connsiteY119" fmla="*/ 5323941 h 5983712"/>
              <a:gd name="connsiteX120" fmla="*/ 1287205 w 5375775"/>
              <a:gd name="connsiteY120" fmla="*/ 5378276 h 5983712"/>
              <a:gd name="connsiteX121" fmla="*/ 1259012 w 5375775"/>
              <a:gd name="connsiteY121" fmla="*/ 5415182 h 5983712"/>
              <a:gd name="connsiteX122" fmla="*/ 1195964 w 5375775"/>
              <a:gd name="connsiteY122" fmla="*/ 5439274 h 5983712"/>
              <a:gd name="connsiteX123" fmla="*/ 1154445 w 5375775"/>
              <a:gd name="connsiteY123" fmla="*/ 5424921 h 5983712"/>
              <a:gd name="connsiteX124" fmla="*/ 1058591 w 5375775"/>
              <a:gd name="connsiteY124" fmla="*/ 5436711 h 5983712"/>
              <a:gd name="connsiteX125" fmla="*/ 1034499 w 5375775"/>
              <a:gd name="connsiteY125" fmla="*/ 5465416 h 5983712"/>
              <a:gd name="connsiteX126" fmla="*/ 1108824 w 5375775"/>
              <a:gd name="connsiteY126" fmla="*/ 5453626 h 5983712"/>
              <a:gd name="connsiteX127" fmla="*/ 1221594 w 5375775"/>
              <a:gd name="connsiteY127" fmla="*/ 5503347 h 5983712"/>
              <a:gd name="connsiteX128" fmla="*/ 1235433 w 5375775"/>
              <a:gd name="connsiteY128" fmla="*/ 5616629 h 5983712"/>
              <a:gd name="connsiteX129" fmla="*/ 1138554 w 5375775"/>
              <a:gd name="connsiteY129" fmla="*/ 5682753 h 5983712"/>
              <a:gd name="connsiteX130" fmla="*/ 1001694 w 5375775"/>
              <a:gd name="connsiteY130" fmla="*/ 5657636 h 5983712"/>
              <a:gd name="connsiteX131" fmla="*/ 954535 w 5375775"/>
              <a:gd name="connsiteY131" fmla="*/ 5544867 h 5983712"/>
              <a:gd name="connsiteX132" fmla="*/ 1002718 w 5375775"/>
              <a:gd name="connsiteY132" fmla="*/ 5481306 h 5983712"/>
              <a:gd name="connsiteX133" fmla="*/ 1006819 w 5375775"/>
              <a:gd name="connsiteY133" fmla="*/ 5478231 h 5983712"/>
              <a:gd name="connsiteX134" fmla="*/ 660823 w 5375775"/>
              <a:gd name="connsiteY134" fmla="*/ 5461315 h 5983712"/>
              <a:gd name="connsiteX135" fmla="*/ 679276 w 5375775"/>
              <a:gd name="connsiteY135" fmla="*/ 5517187 h 5983712"/>
              <a:gd name="connsiteX136" fmla="*/ 684914 w 5375775"/>
              <a:gd name="connsiteY136" fmla="*/ 5574085 h 5983712"/>
              <a:gd name="connsiteX137" fmla="*/ 603926 w 5375775"/>
              <a:gd name="connsiteY137" fmla="*/ 5711970 h 5983712"/>
              <a:gd name="connsiteX138" fmla="*/ 288685 w 5375775"/>
              <a:gd name="connsiteY138" fmla="*/ 5757078 h 5983712"/>
              <a:gd name="connsiteX139" fmla="*/ 174890 w 5375775"/>
              <a:gd name="connsiteY139" fmla="*/ 5681728 h 5983712"/>
              <a:gd name="connsiteX140" fmla="*/ 133884 w 5375775"/>
              <a:gd name="connsiteY140" fmla="*/ 5605352 h 5983712"/>
              <a:gd name="connsiteX141" fmla="*/ 128245 w 5375775"/>
              <a:gd name="connsiteY141" fmla="*/ 5533590 h 5983712"/>
              <a:gd name="connsiteX142" fmla="*/ 165151 w 5375775"/>
              <a:gd name="connsiteY142" fmla="*/ 5446962 h 5983712"/>
              <a:gd name="connsiteX143" fmla="*/ 421444 w 5375775"/>
              <a:gd name="connsiteY143" fmla="*/ 5338294 h 5983712"/>
              <a:gd name="connsiteX144" fmla="*/ 519349 w 5375775"/>
              <a:gd name="connsiteY144" fmla="*/ 5353159 h 5983712"/>
              <a:gd name="connsiteX145" fmla="*/ 514222 w 5375775"/>
              <a:gd name="connsiteY145" fmla="*/ 5308564 h 5983712"/>
              <a:gd name="connsiteX146" fmla="*/ 518324 w 5375775"/>
              <a:gd name="connsiteY146" fmla="*/ 5284472 h 5983712"/>
              <a:gd name="connsiteX147" fmla="*/ 509609 w 5375775"/>
              <a:gd name="connsiteY147" fmla="*/ 5227063 h 5983712"/>
              <a:gd name="connsiteX148" fmla="*/ 468603 w 5375775"/>
              <a:gd name="connsiteY148" fmla="*/ 5186568 h 5983712"/>
              <a:gd name="connsiteX149" fmla="*/ 413755 w 5375775"/>
              <a:gd name="connsiteY149" fmla="*/ 5160427 h 5983712"/>
              <a:gd name="connsiteX150" fmla="*/ 382488 w 5375775"/>
              <a:gd name="connsiteY150" fmla="*/ 5105067 h 5983712"/>
              <a:gd name="connsiteX151" fmla="*/ 401454 w 5375775"/>
              <a:gd name="connsiteY151" fmla="*/ 5028179 h 5983712"/>
              <a:gd name="connsiteX152" fmla="*/ 477829 w 5375775"/>
              <a:gd name="connsiteY152" fmla="*/ 4983071 h 5983712"/>
              <a:gd name="connsiteX153" fmla="*/ 567019 w 5375775"/>
              <a:gd name="connsiteY153" fmla="*/ 5000499 h 5983712"/>
              <a:gd name="connsiteX154" fmla="*/ 681839 w 5375775"/>
              <a:gd name="connsiteY154" fmla="*/ 5003574 h 5983712"/>
              <a:gd name="connsiteX155" fmla="*/ 709006 w 5375775"/>
              <a:gd name="connsiteY155" fmla="*/ 4952829 h 5983712"/>
              <a:gd name="connsiteX156" fmla="*/ 719770 w 5375775"/>
              <a:gd name="connsiteY156" fmla="*/ 4924123 h 5983712"/>
              <a:gd name="connsiteX157" fmla="*/ 753089 w 5375775"/>
              <a:gd name="connsiteY157" fmla="*/ 4931812 h 5983712"/>
              <a:gd name="connsiteX158" fmla="*/ 806911 w 5375775"/>
              <a:gd name="connsiteY158" fmla="*/ 4951291 h 5983712"/>
              <a:gd name="connsiteX159" fmla="*/ 826901 w 5375775"/>
              <a:gd name="connsiteY159" fmla="*/ 4942064 h 5983712"/>
              <a:gd name="connsiteX160" fmla="*/ 874572 w 5375775"/>
              <a:gd name="connsiteY160" fmla="*/ 4954366 h 5983712"/>
              <a:gd name="connsiteX161" fmla="*/ 921730 w 5375775"/>
              <a:gd name="connsiteY161" fmla="*/ 4979996 h 5983712"/>
              <a:gd name="connsiteX162" fmla="*/ 1013996 w 5375775"/>
              <a:gd name="connsiteY162" fmla="*/ 4935913 h 5983712"/>
              <a:gd name="connsiteX163" fmla="*/ 1043213 w 5375775"/>
              <a:gd name="connsiteY163" fmla="*/ 4898494 h 5983712"/>
              <a:gd name="connsiteX164" fmla="*/ 1064037 w 5375775"/>
              <a:gd name="connsiteY164" fmla="*/ 4886961 h 5983712"/>
              <a:gd name="connsiteX165" fmla="*/ 2571235 w 5375775"/>
              <a:gd name="connsiteY165" fmla="*/ 4851336 h 5983712"/>
              <a:gd name="connsiteX166" fmla="*/ 2613780 w 5375775"/>
              <a:gd name="connsiteY166" fmla="*/ 4871840 h 5983712"/>
              <a:gd name="connsiteX167" fmla="*/ 2598402 w 5375775"/>
              <a:gd name="connsiteY167" fmla="*/ 4914385 h 5983712"/>
              <a:gd name="connsiteX168" fmla="*/ 2573798 w 5375775"/>
              <a:gd name="connsiteY168" fmla="*/ 4922074 h 5983712"/>
              <a:gd name="connsiteX169" fmla="*/ 2529716 w 5375775"/>
              <a:gd name="connsiteY169" fmla="*/ 4890293 h 5983712"/>
              <a:gd name="connsiteX170" fmla="*/ 2571235 w 5375775"/>
              <a:gd name="connsiteY170" fmla="*/ 4851336 h 5983712"/>
              <a:gd name="connsiteX171" fmla="*/ 2853672 w 5375775"/>
              <a:gd name="connsiteY171" fmla="*/ 4809816 h 5983712"/>
              <a:gd name="connsiteX172" fmla="*/ 2855723 w 5375775"/>
              <a:gd name="connsiteY172" fmla="*/ 4813404 h 5983712"/>
              <a:gd name="connsiteX173" fmla="*/ 2896217 w 5375775"/>
              <a:gd name="connsiteY173" fmla="*/ 4863638 h 5983712"/>
              <a:gd name="connsiteX174" fmla="*/ 2880327 w 5375775"/>
              <a:gd name="connsiteY174" fmla="*/ 4883629 h 5983712"/>
              <a:gd name="connsiteX175" fmla="*/ 2825992 w 5375775"/>
              <a:gd name="connsiteY175" fmla="*/ 4891831 h 5983712"/>
              <a:gd name="connsiteX176" fmla="*/ 2798825 w 5375775"/>
              <a:gd name="connsiteY176" fmla="*/ 4870301 h 5983712"/>
              <a:gd name="connsiteX177" fmla="*/ 2809077 w 5375775"/>
              <a:gd name="connsiteY177" fmla="*/ 4839546 h 5983712"/>
              <a:gd name="connsiteX178" fmla="*/ 2828042 w 5375775"/>
              <a:gd name="connsiteY178" fmla="*/ 4822631 h 5983712"/>
              <a:gd name="connsiteX179" fmla="*/ 2853672 w 5375775"/>
              <a:gd name="connsiteY179" fmla="*/ 4809816 h 5983712"/>
              <a:gd name="connsiteX180" fmla="*/ 1788515 w 5375775"/>
              <a:gd name="connsiteY180" fmla="*/ 4790851 h 5983712"/>
              <a:gd name="connsiteX181" fmla="*/ 1822859 w 5375775"/>
              <a:gd name="connsiteY181" fmla="*/ 4816480 h 5983712"/>
              <a:gd name="connsiteX182" fmla="*/ 1789540 w 5375775"/>
              <a:gd name="connsiteY182" fmla="*/ 4843135 h 5983712"/>
              <a:gd name="connsiteX183" fmla="*/ 1758272 w 5375775"/>
              <a:gd name="connsiteY183" fmla="*/ 4816993 h 5983712"/>
              <a:gd name="connsiteX184" fmla="*/ 1788515 w 5375775"/>
              <a:gd name="connsiteY184" fmla="*/ 4790851 h 5983712"/>
              <a:gd name="connsiteX185" fmla="*/ 3221709 w 5375775"/>
              <a:gd name="connsiteY185" fmla="*/ 4687820 h 5983712"/>
              <a:gd name="connsiteX186" fmla="*/ 3222734 w 5375775"/>
              <a:gd name="connsiteY186" fmla="*/ 4690895 h 5983712"/>
              <a:gd name="connsiteX187" fmla="*/ 3286808 w 5375775"/>
              <a:gd name="connsiteY187" fmla="*/ 4720113 h 5983712"/>
              <a:gd name="connsiteX188" fmla="*/ 3286808 w 5375775"/>
              <a:gd name="connsiteY188" fmla="*/ 4773935 h 5983712"/>
              <a:gd name="connsiteX189" fmla="*/ 3176089 w 5375775"/>
              <a:gd name="connsiteY189" fmla="*/ 4788800 h 5983712"/>
              <a:gd name="connsiteX190" fmla="*/ 3179677 w 5375775"/>
              <a:gd name="connsiteY190" fmla="*/ 4703710 h 5983712"/>
              <a:gd name="connsiteX191" fmla="*/ 3221709 w 5375775"/>
              <a:gd name="connsiteY191" fmla="*/ 4687820 h 5983712"/>
              <a:gd name="connsiteX192" fmla="*/ 696640 w 5375775"/>
              <a:gd name="connsiteY192" fmla="*/ 4643129 h 5983712"/>
              <a:gd name="connsiteX193" fmla="*/ 703368 w 5375775"/>
              <a:gd name="connsiteY193" fmla="*/ 4669368 h 5983712"/>
              <a:gd name="connsiteX194" fmla="*/ 703368 w 5375775"/>
              <a:gd name="connsiteY194" fmla="*/ 4669367 h 5983712"/>
              <a:gd name="connsiteX195" fmla="*/ 723359 w 5375775"/>
              <a:gd name="connsiteY195" fmla="*/ 4632974 h 5983712"/>
              <a:gd name="connsiteX196" fmla="*/ 718746 w 5375775"/>
              <a:gd name="connsiteY196" fmla="*/ 4646814 h 5983712"/>
              <a:gd name="connsiteX197" fmla="*/ 703405 w 5375775"/>
              <a:gd name="connsiteY197" fmla="*/ 4669315 h 5983712"/>
              <a:gd name="connsiteX198" fmla="*/ 718745 w 5375775"/>
              <a:gd name="connsiteY198" fmla="*/ 4647326 h 5983712"/>
              <a:gd name="connsiteX199" fmla="*/ 723359 w 5375775"/>
              <a:gd name="connsiteY199" fmla="*/ 4632974 h 5983712"/>
              <a:gd name="connsiteX200" fmla="*/ 714645 w 5375775"/>
              <a:gd name="connsiteY200" fmla="*/ 4561212 h 5983712"/>
              <a:gd name="connsiteX201" fmla="*/ 696704 w 5375775"/>
              <a:gd name="connsiteY201" fmla="*/ 4614906 h 5983712"/>
              <a:gd name="connsiteX202" fmla="*/ 696415 w 5375775"/>
              <a:gd name="connsiteY202" fmla="*/ 4636192 h 5983712"/>
              <a:gd name="connsiteX203" fmla="*/ 696705 w 5375775"/>
              <a:gd name="connsiteY203" fmla="*/ 4614906 h 5983712"/>
              <a:gd name="connsiteX204" fmla="*/ 714645 w 5375775"/>
              <a:gd name="connsiteY204" fmla="*/ 4561212 h 5983712"/>
              <a:gd name="connsiteX205" fmla="*/ 155220 w 5375775"/>
              <a:gd name="connsiteY205" fmla="*/ 4318309 h 5983712"/>
              <a:gd name="connsiteX206" fmla="*/ 182579 w 5375775"/>
              <a:gd name="connsiteY206" fmla="*/ 4320808 h 5983712"/>
              <a:gd name="connsiteX207" fmla="*/ 196419 w 5375775"/>
              <a:gd name="connsiteY207" fmla="*/ 4364377 h 5983712"/>
              <a:gd name="connsiteX208" fmla="*/ 164126 w 5375775"/>
              <a:gd name="connsiteY208" fmla="*/ 4377192 h 5983712"/>
              <a:gd name="connsiteX209" fmla="*/ 128245 w 5375775"/>
              <a:gd name="connsiteY209" fmla="*/ 4358226 h 5983712"/>
              <a:gd name="connsiteX210" fmla="*/ 131320 w 5375775"/>
              <a:gd name="connsiteY210" fmla="*/ 4331572 h 5983712"/>
              <a:gd name="connsiteX211" fmla="*/ 155220 w 5375775"/>
              <a:gd name="connsiteY211" fmla="*/ 4318309 h 5983712"/>
              <a:gd name="connsiteX212" fmla="*/ 276382 w 5375775"/>
              <a:gd name="connsiteY212" fmla="*/ 4296716 h 5983712"/>
              <a:gd name="connsiteX213" fmla="*/ 317901 w 5375775"/>
              <a:gd name="connsiteY213" fmla="*/ 4321832 h 5983712"/>
              <a:gd name="connsiteX214" fmla="*/ 312263 w 5375775"/>
              <a:gd name="connsiteY214" fmla="*/ 4340286 h 5983712"/>
              <a:gd name="connsiteX215" fmla="*/ 247165 w 5375775"/>
              <a:gd name="connsiteY215" fmla="*/ 4341823 h 5983712"/>
              <a:gd name="connsiteX216" fmla="*/ 246139 w 5375775"/>
              <a:gd name="connsiteY216" fmla="*/ 4312606 h 5983712"/>
              <a:gd name="connsiteX217" fmla="*/ 276382 w 5375775"/>
              <a:gd name="connsiteY217" fmla="*/ 4296716 h 5983712"/>
              <a:gd name="connsiteX218" fmla="*/ 2998733 w 5375775"/>
              <a:gd name="connsiteY218" fmla="*/ 4253658 h 5983712"/>
              <a:gd name="connsiteX219" fmla="*/ 3034102 w 5375775"/>
              <a:gd name="connsiteY219" fmla="*/ 4301842 h 5983712"/>
              <a:gd name="connsiteX220" fmla="*/ 3063832 w 5375775"/>
              <a:gd name="connsiteY220" fmla="*/ 4381805 h 5983712"/>
              <a:gd name="connsiteX221" fmla="*/ 3072226 w 5375775"/>
              <a:gd name="connsiteY221" fmla="*/ 4406537 h 5983712"/>
              <a:gd name="connsiteX222" fmla="*/ 3083299 w 5375775"/>
              <a:gd name="connsiteY222" fmla="*/ 4432012 h 5983712"/>
              <a:gd name="connsiteX223" fmla="*/ 3083824 w 5375775"/>
              <a:gd name="connsiteY223" fmla="*/ 4432040 h 5983712"/>
              <a:gd name="connsiteX224" fmla="*/ 3064346 w 5375775"/>
              <a:gd name="connsiteY224" fmla="*/ 4381806 h 5983712"/>
              <a:gd name="connsiteX225" fmla="*/ 3034615 w 5375775"/>
              <a:gd name="connsiteY225" fmla="*/ 4301843 h 5983712"/>
              <a:gd name="connsiteX226" fmla="*/ 2998734 w 5375775"/>
              <a:gd name="connsiteY226" fmla="*/ 4253659 h 5983712"/>
              <a:gd name="connsiteX227" fmla="*/ 3608521 w 5375775"/>
              <a:gd name="connsiteY227" fmla="*/ 4226683 h 5983712"/>
              <a:gd name="connsiteX228" fmla="*/ 3642031 w 5375775"/>
              <a:gd name="connsiteY228" fmla="*/ 4243407 h 5983712"/>
              <a:gd name="connsiteX229" fmla="*/ 3624090 w 5375775"/>
              <a:gd name="connsiteY229" fmla="*/ 4291591 h 5983712"/>
              <a:gd name="connsiteX230" fmla="*/ 3603587 w 5375775"/>
              <a:gd name="connsiteY230" fmla="*/ 4295692 h 5983712"/>
              <a:gd name="connsiteX231" fmla="*/ 3560530 w 5375775"/>
              <a:gd name="connsiteY231" fmla="*/ 4270575 h 5983712"/>
              <a:gd name="connsiteX232" fmla="*/ 3572319 w 5375775"/>
              <a:gd name="connsiteY232" fmla="*/ 4235718 h 5983712"/>
              <a:gd name="connsiteX233" fmla="*/ 3608521 w 5375775"/>
              <a:gd name="connsiteY233" fmla="*/ 4226683 h 5983712"/>
              <a:gd name="connsiteX234" fmla="*/ 94927 w 5375775"/>
              <a:gd name="connsiteY234" fmla="*/ 4142940 h 5983712"/>
              <a:gd name="connsiteX235" fmla="*/ 139010 w 5375775"/>
              <a:gd name="connsiteY235" fmla="*/ 4150629 h 5983712"/>
              <a:gd name="connsiteX236" fmla="*/ 180529 w 5375775"/>
              <a:gd name="connsiteY236" fmla="*/ 4185998 h 5983712"/>
              <a:gd name="connsiteX237" fmla="*/ 181554 w 5375775"/>
              <a:gd name="connsiteY237" fmla="*/ 4203938 h 5983712"/>
              <a:gd name="connsiteX238" fmla="*/ 149774 w 5375775"/>
              <a:gd name="connsiteY238" fmla="*/ 4249558 h 5983712"/>
              <a:gd name="connsiteX239" fmla="*/ 100566 w 5375775"/>
              <a:gd name="connsiteY239" fmla="*/ 4259810 h 5983712"/>
              <a:gd name="connsiteX240" fmla="*/ 32904 w 5375775"/>
              <a:gd name="connsiteY240" fmla="*/ 4220853 h 5983712"/>
              <a:gd name="connsiteX241" fmla="*/ 24703 w 5375775"/>
              <a:gd name="connsiteY241" fmla="*/ 4210602 h 5983712"/>
              <a:gd name="connsiteX242" fmla="*/ 41106 w 5375775"/>
              <a:gd name="connsiteY242" fmla="*/ 4163956 h 5983712"/>
              <a:gd name="connsiteX243" fmla="*/ 94927 w 5375775"/>
              <a:gd name="connsiteY243" fmla="*/ 4142940 h 5983712"/>
              <a:gd name="connsiteX244" fmla="*/ 30534 w 5375775"/>
              <a:gd name="connsiteY244" fmla="*/ 3836861 h 5983712"/>
              <a:gd name="connsiteX245" fmla="*/ 56996 w 5375775"/>
              <a:gd name="connsiteY245" fmla="*/ 3843076 h 5983712"/>
              <a:gd name="connsiteX246" fmla="*/ 69810 w 5375775"/>
              <a:gd name="connsiteY246" fmla="*/ 3872294 h 5983712"/>
              <a:gd name="connsiteX247" fmla="*/ 69810 w 5375775"/>
              <a:gd name="connsiteY247" fmla="*/ 3889209 h 5983712"/>
              <a:gd name="connsiteX248" fmla="*/ 112355 w 5375775"/>
              <a:gd name="connsiteY248" fmla="*/ 3902536 h 5983712"/>
              <a:gd name="connsiteX249" fmla="*/ 140035 w 5375775"/>
              <a:gd name="connsiteY249" fmla="*/ 3947644 h 5983712"/>
              <a:gd name="connsiteX250" fmla="*/ 107230 w 5375775"/>
              <a:gd name="connsiteY250" fmla="*/ 3988651 h 5983712"/>
              <a:gd name="connsiteX251" fmla="*/ 25216 w 5375775"/>
              <a:gd name="connsiteY251" fmla="*/ 3978400 h 5983712"/>
              <a:gd name="connsiteX252" fmla="*/ 30342 w 5375775"/>
              <a:gd name="connsiteY252" fmla="*/ 3905612 h 5983712"/>
              <a:gd name="connsiteX253" fmla="*/ 99 w 5375775"/>
              <a:gd name="connsiteY253" fmla="*/ 3859479 h 5983712"/>
              <a:gd name="connsiteX254" fmla="*/ 3687 w 5375775"/>
              <a:gd name="connsiteY254" fmla="*/ 3847176 h 5983712"/>
              <a:gd name="connsiteX255" fmla="*/ 30534 w 5375775"/>
              <a:gd name="connsiteY255" fmla="*/ 3836861 h 5983712"/>
              <a:gd name="connsiteX256" fmla="*/ 3454424 w 5375775"/>
              <a:gd name="connsiteY256" fmla="*/ 3767470 h 5983712"/>
              <a:gd name="connsiteX257" fmla="*/ 3501069 w 5375775"/>
              <a:gd name="connsiteY257" fmla="*/ 3785154 h 5983712"/>
              <a:gd name="connsiteX258" fmla="*/ 3501582 w 5375775"/>
              <a:gd name="connsiteY258" fmla="*/ 3852303 h 5983712"/>
              <a:gd name="connsiteX259" fmla="*/ 3445197 w 5375775"/>
              <a:gd name="connsiteY259" fmla="*/ 3870756 h 5983712"/>
              <a:gd name="connsiteX260" fmla="*/ 3390863 w 5375775"/>
              <a:gd name="connsiteY260" fmla="*/ 3841539 h 5983712"/>
              <a:gd name="connsiteX261" fmla="*/ 3406240 w 5375775"/>
              <a:gd name="connsiteY261" fmla="*/ 3780541 h 5983712"/>
              <a:gd name="connsiteX262" fmla="*/ 3454424 w 5375775"/>
              <a:gd name="connsiteY262" fmla="*/ 3767470 h 5983712"/>
              <a:gd name="connsiteX263" fmla="*/ 396840 w 5375775"/>
              <a:gd name="connsiteY263" fmla="*/ 3636504 h 5983712"/>
              <a:gd name="connsiteX264" fmla="*/ 426057 w 5375775"/>
              <a:gd name="connsiteY264" fmla="*/ 3658033 h 5983712"/>
              <a:gd name="connsiteX265" fmla="*/ 396840 w 5375775"/>
              <a:gd name="connsiteY265" fmla="*/ 3679561 h 5983712"/>
              <a:gd name="connsiteX266" fmla="*/ 369673 w 5375775"/>
              <a:gd name="connsiteY266" fmla="*/ 3658033 h 5983712"/>
              <a:gd name="connsiteX267" fmla="*/ 396840 w 5375775"/>
              <a:gd name="connsiteY267" fmla="*/ 3636504 h 5983712"/>
              <a:gd name="connsiteX268" fmla="*/ 177966 w 5375775"/>
              <a:gd name="connsiteY268" fmla="*/ 3630353 h 5983712"/>
              <a:gd name="connsiteX269" fmla="*/ 211284 w 5375775"/>
              <a:gd name="connsiteY269" fmla="*/ 3644705 h 5983712"/>
              <a:gd name="connsiteX270" fmla="*/ 208209 w 5375775"/>
              <a:gd name="connsiteY270" fmla="*/ 3679048 h 5983712"/>
              <a:gd name="connsiteX271" fmla="*/ 152337 w 5375775"/>
              <a:gd name="connsiteY271" fmla="*/ 3683149 h 5983712"/>
              <a:gd name="connsiteX272" fmla="*/ 140034 w 5375775"/>
              <a:gd name="connsiteY272" fmla="*/ 3658032 h 5983712"/>
              <a:gd name="connsiteX273" fmla="*/ 162076 w 5375775"/>
              <a:gd name="connsiteY273" fmla="*/ 3633941 h 5983712"/>
              <a:gd name="connsiteX274" fmla="*/ 177966 w 5375775"/>
              <a:gd name="connsiteY274" fmla="*/ 3630353 h 5983712"/>
              <a:gd name="connsiteX275" fmla="*/ 132602 w 5375775"/>
              <a:gd name="connsiteY275" fmla="*/ 3382901 h 5983712"/>
              <a:gd name="connsiteX276" fmla="*/ 181554 w 5375775"/>
              <a:gd name="connsiteY276" fmla="*/ 3396613 h 5983712"/>
              <a:gd name="connsiteX277" fmla="*/ 180529 w 5375775"/>
              <a:gd name="connsiteY277" fmla="*/ 3472988 h 5983712"/>
              <a:gd name="connsiteX278" fmla="*/ 137471 w 5375775"/>
              <a:gd name="connsiteY278" fmla="*/ 3489903 h 5983712"/>
              <a:gd name="connsiteX279" fmla="*/ 136959 w 5375775"/>
              <a:gd name="connsiteY279" fmla="*/ 3486315 h 5983712"/>
              <a:gd name="connsiteX280" fmla="*/ 70835 w 5375775"/>
              <a:gd name="connsiteY280" fmla="*/ 3441208 h 5983712"/>
              <a:gd name="connsiteX281" fmla="*/ 85187 w 5375775"/>
              <a:gd name="connsiteY281" fmla="*/ 3402252 h 5983712"/>
              <a:gd name="connsiteX282" fmla="*/ 132602 w 5375775"/>
              <a:gd name="connsiteY282" fmla="*/ 3382901 h 5983712"/>
              <a:gd name="connsiteX283" fmla="*/ 383705 w 5375775"/>
              <a:gd name="connsiteY283" fmla="*/ 3135514 h 5983712"/>
              <a:gd name="connsiteX284" fmla="*/ 371724 w 5375775"/>
              <a:gd name="connsiteY284" fmla="*/ 3138782 h 5983712"/>
              <a:gd name="connsiteX285" fmla="*/ 383706 w 5375775"/>
              <a:gd name="connsiteY285" fmla="*/ 3135515 h 5983712"/>
              <a:gd name="connsiteX286" fmla="*/ 395303 w 5375775"/>
              <a:gd name="connsiteY286" fmla="*/ 3138782 h 5983712"/>
              <a:gd name="connsiteX287" fmla="*/ 383705 w 5375775"/>
              <a:gd name="connsiteY287" fmla="*/ 3135514 h 5983712"/>
              <a:gd name="connsiteX288" fmla="*/ 141059 w 5375775"/>
              <a:gd name="connsiteY288" fmla="*/ 3087524 h 5983712"/>
              <a:gd name="connsiteX289" fmla="*/ 154387 w 5375775"/>
              <a:gd name="connsiteY289" fmla="*/ 3097775 h 5983712"/>
              <a:gd name="connsiteX290" fmla="*/ 141061 w 5375775"/>
              <a:gd name="connsiteY290" fmla="*/ 3087524 h 5983712"/>
              <a:gd name="connsiteX291" fmla="*/ 264080 w 5375775"/>
              <a:gd name="connsiteY291" fmla="*/ 3081885 h 5983712"/>
              <a:gd name="connsiteX292" fmla="*/ 251778 w 5375775"/>
              <a:gd name="connsiteY292" fmla="*/ 3082398 h 5983712"/>
              <a:gd name="connsiteX293" fmla="*/ 214488 w 5375775"/>
              <a:gd name="connsiteY293" fmla="*/ 3096174 h 5983712"/>
              <a:gd name="connsiteX294" fmla="*/ 251779 w 5375775"/>
              <a:gd name="connsiteY294" fmla="*/ 3082398 h 5983712"/>
              <a:gd name="connsiteX295" fmla="*/ 657234 w 5375775"/>
              <a:gd name="connsiteY295" fmla="*/ 2519576 h 5983712"/>
              <a:gd name="connsiteX296" fmla="*/ 684914 w 5375775"/>
              <a:gd name="connsiteY296" fmla="*/ 2535979 h 5983712"/>
              <a:gd name="connsiteX297" fmla="*/ 670049 w 5375775"/>
              <a:gd name="connsiteY297" fmla="*/ 2574422 h 5983712"/>
              <a:gd name="connsiteX298" fmla="*/ 650058 w 5375775"/>
              <a:gd name="connsiteY298" fmla="*/ 2579548 h 5983712"/>
              <a:gd name="connsiteX299" fmla="*/ 615715 w 5375775"/>
              <a:gd name="connsiteY299" fmla="*/ 2562121 h 5983712"/>
              <a:gd name="connsiteX300" fmla="*/ 617253 w 5375775"/>
              <a:gd name="connsiteY300" fmla="*/ 2532903 h 5983712"/>
              <a:gd name="connsiteX301" fmla="*/ 657234 w 5375775"/>
              <a:gd name="connsiteY301" fmla="*/ 2519576 h 5983712"/>
              <a:gd name="connsiteX302" fmla="*/ 1227744 w 5375775"/>
              <a:gd name="connsiteY302" fmla="*/ 2467805 h 5983712"/>
              <a:gd name="connsiteX303" fmla="*/ 1257987 w 5375775"/>
              <a:gd name="connsiteY303" fmla="*/ 2491897 h 5983712"/>
              <a:gd name="connsiteX304" fmla="*/ 1228257 w 5375775"/>
              <a:gd name="connsiteY304" fmla="*/ 2515477 h 5983712"/>
              <a:gd name="connsiteX305" fmla="*/ 1198015 w 5375775"/>
              <a:gd name="connsiteY305" fmla="*/ 2490872 h 5983712"/>
              <a:gd name="connsiteX306" fmla="*/ 1227744 w 5375775"/>
              <a:gd name="connsiteY306" fmla="*/ 2467805 h 5983712"/>
              <a:gd name="connsiteX307" fmla="*/ 989584 w 5375775"/>
              <a:gd name="connsiteY307" fmla="*/ 2352986 h 5983712"/>
              <a:gd name="connsiteX308" fmla="*/ 1011433 w 5375775"/>
              <a:gd name="connsiteY308" fmla="*/ 2355549 h 5983712"/>
              <a:gd name="connsiteX309" fmla="*/ 1027836 w 5375775"/>
              <a:gd name="connsiteY309" fmla="*/ 2383741 h 5983712"/>
              <a:gd name="connsiteX310" fmla="*/ 992467 w 5375775"/>
              <a:gd name="connsiteY310" fmla="*/ 2403733 h 5983712"/>
              <a:gd name="connsiteX311" fmla="*/ 965300 w 5375775"/>
              <a:gd name="connsiteY311" fmla="*/ 2387329 h 5983712"/>
              <a:gd name="connsiteX312" fmla="*/ 970426 w 5375775"/>
              <a:gd name="connsiteY312" fmla="*/ 2361187 h 5983712"/>
              <a:gd name="connsiteX313" fmla="*/ 989584 w 5375775"/>
              <a:gd name="connsiteY313" fmla="*/ 2352986 h 5983712"/>
              <a:gd name="connsiteX314" fmla="*/ 1147268 w 5375775"/>
              <a:gd name="connsiteY314" fmla="*/ 1959832 h 5983712"/>
              <a:gd name="connsiteX315" fmla="*/ 1172386 w 5375775"/>
              <a:gd name="connsiteY315" fmla="*/ 1981873 h 5983712"/>
              <a:gd name="connsiteX316" fmla="*/ 1145218 w 5375775"/>
              <a:gd name="connsiteY316" fmla="*/ 2002889 h 5983712"/>
              <a:gd name="connsiteX317" fmla="*/ 1119589 w 5375775"/>
              <a:gd name="connsiteY317" fmla="*/ 1980335 h 5983712"/>
              <a:gd name="connsiteX318" fmla="*/ 1147268 w 5375775"/>
              <a:gd name="connsiteY318" fmla="*/ 1959832 h 5983712"/>
              <a:gd name="connsiteX319" fmla="*/ 3627642 w 5375775"/>
              <a:gd name="connsiteY319" fmla="*/ 0 h 5983712"/>
              <a:gd name="connsiteX320" fmla="*/ 5375775 w 5375775"/>
              <a:gd name="connsiteY320" fmla="*/ 1748133 h 5983712"/>
              <a:gd name="connsiteX321" fmla="*/ 3627642 w 5375775"/>
              <a:gd name="connsiteY321" fmla="*/ 3496266 h 5983712"/>
              <a:gd name="connsiteX322" fmla="*/ 3448906 w 5375775"/>
              <a:gd name="connsiteY322" fmla="*/ 3487241 h 5983712"/>
              <a:gd name="connsiteX323" fmla="*/ 3329407 w 5375775"/>
              <a:gd name="connsiteY323" fmla="*/ 3469003 h 5983712"/>
              <a:gd name="connsiteX324" fmla="*/ 3334991 w 5375775"/>
              <a:gd name="connsiteY324" fmla="*/ 3475552 h 5983712"/>
              <a:gd name="connsiteX325" fmla="*/ 3415980 w 5375775"/>
              <a:gd name="connsiteY325" fmla="*/ 3540138 h 5983712"/>
              <a:gd name="connsiteX326" fmla="*/ 3569757 w 5375775"/>
              <a:gd name="connsiteY326" fmla="*/ 3620101 h 5983712"/>
              <a:gd name="connsiteX327" fmla="*/ 3627679 w 5375775"/>
              <a:gd name="connsiteY327" fmla="*/ 3616001 h 5983712"/>
              <a:gd name="connsiteX328" fmla="*/ 3798371 w 5375775"/>
              <a:gd name="connsiteY328" fmla="*/ 3613438 h 5983712"/>
              <a:gd name="connsiteX329" fmla="*/ 3952146 w 5375775"/>
              <a:gd name="connsiteY329" fmla="*/ 3597548 h 5983712"/>
              <a:gd name="connsiteX330" fmla="*/ 4067992 w 5375775"/>
              <a:gd name="connsiteY330" fmla="*/ 3555003 h 5983712"/>
              <a:gd name="connsiteX331" fmla="*/ 4157182 w 5375775"/>
              <a:gd name="connsiteY331" fmla="*/ 3560642 h 5983712"/>
              <a:gd name="connsiteX332" fmla="*/ 4185374 w 5375775"/>
              <a:gd name="connsiteY332" fmla="*/ 3596010 h 5983712"/>
              <a:gd name="connsiteX333" fmla="*/ 4157695 w 5375775"/>
              <a:gd name="connsiteY333" fmla="*/ 3636504 h 5983712"/>
              <a:gd name="connsiteX334" fmla="*/ 4057740 w 5375775"/>
              <a:gd name="connsiteY334" fmla="*/ 3645218 h 5983712"/>
              <a:gd name="connsiteX335" fmla="*/ 3985977 w 5375775"/>
              <a:gd name="connsiteY335" fmla="*/ 3626253 h 5983712"/>
              <a:gd name="connsiteX336" fmla="*/ 3860906 w 5375775"/>
              <a:gd name="connsiteY336" fmla="*/ 3640093 h 5983712"/>
              <a:gd name="connsiteX337" fmla="*/ 3741473 w 5375775"/>
              <a:gd name="connsiteY337" fmla="*/ 3679562 h 5983712"/>
              <a:gd name="connsiteX338" fmla="*/ 3632293 w 5375775"/>
              <a:gd name="connsiteY338" fmla="*/ 3668798 h 5983712"/>
              <a:gd name="connsiteX339" fmla="*/ 3492868 w 5375775"/>
              <a:gd name="connsiteY339" fmla="*/ 3617026 h 5983712"/>
              <a:gd name="connsiteX340" fmla="*/ 3384713 w 5375775"/>
              <a:gd name="connsiteY340" fmla="*/ 3586271 h 5983712"/>
              <a:gd name="connsiteX341" fmla="*/ 3366259 w 5375775"/>
              <a:gd name="connsiteY341" fmla="*/ 3586783 h 5983712"/>
              <a:gd name="connsiteX342" fmla="*/ 3338067 w 5375775"/>
              <a:gd name="connsiteY342" fmla="*/ 3610362 h 5983712"/>
              <a:gd name="connsiteX343" fmla="*/ 3306799 w 5375775"/>
              <a:gd name="connsiteY343" fmla="*/ 3699553 h 5983712"/>
              <a:gd name="connsiteX344" fmla="*/ 3292959 w 5375775"/>
              <a:gd name="connsiteY344" fmla="*/ 3728257 h 5983712"/>
              <a:gd name="connsiteX345" fmla="*/ 3355495 w 5375775"/>
              <a:gd name="connsiteY345" fmla="*/ 3795919 h 5983712"/>
              <a:gd name="connsiteX346" fmla="*/ 3277069 w 5375775"/>
              <a:gd name="connsiteY346" fmla="*/ 3854354 h 5983712"/>
              <a:gd name="connsiteX347" fmla="*/ 3266818 w 5375775"/>
              <a:gd name="connsiteY347" fmla="*/ 3900999 h 5983712"/>
              <a:gd name="connsiteX348" fmla="*/ 3379074 w 5375775"/>
              <a:gd name="connsiteY348" fmla="*/ 3942519 h 5983712"/>
              <a:gd name="connsiteX349" fmla="*/ 3469802 w 5375775"/>
              <a:gd name="connsiteY349" fmla="*/ 3967636 h 5983712"/>
              <a:gd name="connsiteX350" fmla="*/ 3492356 w 5375775"/>
              <a:gd name="connsiteY350" fmla="*/ 3983526 h 5983712"/>
              <a:gd name="connsiteX351" fmla="*/ 3493894 w 5375775"/>
              <a:gd name="connsiteY351" fmla="*/ 4003517 h 5983712"/>
              <a:gd name="connsiteX352" fmla="*/ 3476465 w 5375775"/>
              <a:gd name="connsiteY352" fmla="*/ 4008643 h 5983712"/>
              <a:gd name="connsiteX353" fmla="*/ 3423669 w 5375775"/>
              <a:gd name="connsiteY353" fmla="*/ 3990702 h 5983712"/>
              <a:gd name="connsiteX354" fmla="*/ 3302186 w 5375775"/>
              <a:gd name="connsiteY354" fmla="*/ 3945082 h 5983712"/>
              <a:gd name="connsiteX355" fmla="*/ 3260154 w 5375775"/>
              <a:gd name="connsiteY355" fmla="*/ 3930730 h 5983712"/>
              <a:gd name="connsiteX356" fmla="*/ 3143284 w 5375775"/>
              <a:gd name="connsiteY356" fmla="*/ 4105009 h 5983712"/>
              <a:gd name="connsiteX357" fmla="*/ 3177627 w 5375775"/>
              <a:gd name="connsiteY357" fmla="*/ 4138840 h 5983712"/>
              <a:gd name="connsiteX358" fmla="*/ 3200181 w 5375775"/>
              <a:gd name="connsiteY358" fmla="*/ 4170108 h 5983712"/>
              <a:gd name="connsiteX359" fmla="*/ 3284758 w 5375775"/>
              <a:gd name="connsiteY359" fmla="*/ 4243408 h 5983712"/>
              <a:gd name="connsiteX360" fmla="*/ 3317051 w 5375775"/>
              <a:gd name="connsiteY360" fmla="*/ 4258785 h 5983712"/>
              <a:gd name="connsiteX361" fmla="*/ 3327815 w 5375775"/>
              <a:gd name="connsiteY361" fmla="*/ 4284927 h 5983712"/>
              <a:gd name="connsiteX362" fmla="*/ 3298598 w 5375775"/>
              <a:gd name="connsiteY362" fmla="*/ 4289540 h 5983712"/>
              <a:gd name="connsiteX363" fmla="*/ 3267330 w 5375775"/>
              <a:gd name="connsiteY363" fmla="*/ 4265962 h 5983712"/>
              <a:gd name="connsiteX364" fmla="*/ 3152510 w 5375775"/>
              <a:gd name="connsiteY364" fmla="*/ 4196762 h 5983712"/>
              <a:gd name="connsiteX365" fmla="*/ 3109453 w 5375775"/>
              <a:gd name="connsiteY365" fmla="*/ 4173183 h 5983712"/>
              <a:gd name="connsiteX366" fmla="*/ 3098689 w 5375775"/>
              <a:gd name="connsiteY366" fmla="*/ 4166007 h 5983712"/>
              <a:gd name="connsiteX367" fmla="*/ 3073572 w 5375775"/>
              <a:gd name="connsiteY367" fmla="*/ 4202913 h 5983712"/>
              <a:gd name="connsiteX368" fmla="*/ 3053069 w 5375775"/>
              <a:gd name="connsiteY368" fmla="*/ 4211627 h 5983712"/>
              <a:gd name="connsiteX369" fmla="*/ 3033590 w 5375775"/>
              <a:gd name="connsiteY369" fmla="*/ 4212140 h 5983712"/>
              <a:gd name="connsiteX370" fmla="*/ 3074597 w 5375775"/>
              <a:gd name="connsiteY370" fmla="*/ 4256222 h 5983712"/>
              <a:gd name="connsiteX371" fmla="*/ 3148410 w 5375775"/>
              <a:gd name="connsiteY371" fmla="*/ 4292103 h 5983712"/>
              <a:gd name="connsiteX372" fmla="*/ 3222735 w 5375775"/>
              <a:gd name="connsiteY372" fmla="*/ 4359253 h 5983712"/>
              <a:gd name="connsiteX373" fmla="*/ 3248877 w 5375775"/>
              <a:gd name="connsiteY373" fmla="*/ 4405898 h 5983712"/>
              <a:gd name="connsiteX374" fmla="*/ 3302186 w 5375775"/>
              <a:gd name="connsiteY374" fmla="*/ 4443830 h 5983712"/>
              <a:gd name="connsiteX375" fmla="*/ 3371385 w 5375775"/>
              <a:gd name="connsiteY375" fmla="*/ 4423838 h 5983712"/>
              <a:gd name="connsiteX376" fmla="*/ 3398552 w 5375775"/>
              <a:gd name="connsiteY376" fmla="*/ 4395646 h 5983712"/>
              <a:gd name="connsiteX377" fmla="*/ 3409829 w 5375775"/>
              <a:gd name="connsiteY377" fmla="*/ 4389495 h 5983712"/>
              <a:gd name="connsiteX378" fmla="*/ 3451349 w 5375775"/>
              <a:gd name="connsiteY378" fmla="*/ 4408461 h 5983712"/>
              <a:gd name="connsiteX379" fmla="*/ 3453399 w 5375775"/>
              <a:gd name="connsiteY379" fmla="*/ 4422813 h 5983712"/>
              <a:gd name="connsiteX380" fmla="*/ 3450324 w 5375775"/>
              <a:gd name="connsiteY380" fmla="*/ 4434603 h 5983712"/>
              <a:gd name="connsiteX381" fmla="*/ 3470314 w 5375775"/>
              <a:gd name="connsiteY381" fmla="*/ 4461770 h 5983712"/>
              <a:gd name="connsiteX382" fmla="*/ 3482617 w 5375775"/>
              <a:gd name="connsiteY382" fmla="*/ 4464333 h 5983712"/>
              <a:gd name="connsiteX383" fmla="*/ 3497482 w 5375775"/>
              <a:gd name="connsiteY383" fmla="*/ 4481761 h 5983712"/>
              <a:gd name="connsiteX384" fmla="*/ 3483129 w 5375775"/>
              <a:gd name="connsiteY384" fmla="*/ 4497138 h 5983712"/>
              <a:gd name="connsiteX385" fmla="*/ 3474928 w 5375775"/>
              <a:gd name="connsiteY385" fmla="*/ 4500214 h 5983712"/>
              <a:gd name="connsiteX386" fmla="*/ 3435972 w 5375775"/>
              <a:gd name="connsiteY386" fmla="*/ 4543784 h 5983712"/>
              <a:gd name="connsiteX387" fmla="*/ 3349856 w 5375775"/>
              <a:gd name="connsiteY387" fmla="*/ 4542759 h 5983712"/>
              <a:gd name="connsiteX388" fmla="*/ 3325765 w 5375775"/>
              <a:gd name="connsiteY388" fmla="*/ 4520718 h 5983712"/>
              <a:gd name="connsiteX389" fmla="*/ 3286296 w 5375775"/>
              <a:gd name="connsiteY389" fmla="*/ 4475097 h 5983712"/>
              <a:gd name="connsiteX390" fmla="*/ 3211970 w 5375775"/>
              <a:gd name="connsiteY390" fmla="*/ 4457156 h 5983712"/>
              <a:gd name="connsiteX391" fmla="*/ 3039228 w 5375775"/>
              <a:gd name="connsiteY391" fmla="*/ 4450493 h 5983712"/>
              <a:gd name="connsiteX392" fmla="*/ 3011036 w 5375775"/>
              <a:gd name="connsiteY392" fmla="*/ 4445367 h 5983712"/>
              <a:gd name="connsiteX393" fmla="*/ 2994633 w 5375775"/>
              <a:gd name="connsiteY393" fmla="*/ 4452031 h 5983712"/>
              <a:gd name="connsiteX394" fmla="*/ 2965416 w 5375775"/>
              <a:gd name="connsiteY394" fmla="*/ 4497138 h 5983712"/>
              <a:gd name="connsiteX395" fmla="*/ 2964904 w 5375775"/>
              <a:gd name="connsiteY395" fmla="*/ 4521230 h 5983712"/>
              <a:gd name="connsiteX396" fmla="*/ 3027439 w 5375775"/>
              <a:gd name="connsiteY396" fmla="*/ 4578640 h 5983712"/>
              <a:gd name="connsiteX397" fmla="*/ 3087925 w 5375775"/>
              <a:gd name="connsiteY397" fmla="*/ 4600681 h 5983712"/>
              <a:gd name="connsiteX398" fmla="*/ 3100739 w 5375775"/>
              <a:gd name="connsiteY398" fmla="*/ 4663729 h 5983712"/>
              <a:gd name="connsiteX399" fmla="*/ 3067933 w 5375775"/>
              <a:gd name="connsiteY399" fmla="*/ 4668855 h 5983712"/>
              <a:gd name="connsiteX400" fmla="*/ 2996171 w 5375775"/>
              <a:gd name="connsiteY400" fmla="*/ 4620672 h 5983712"/>
              <a:gd name="connsiteX401" fmla="*/ 2977205 w 5375775"/>
              <a:gd name="connsiteY401" fmla="*/ 4591967 h 5983712"/>
              <a:gd name="connsiteX402" fmla="*/ 2956702 w 5375775"/>
              <a:gd name="connsiteY402" fmla="*/ 4591454 h 5983712"/>
              <a:gd name="connsiteX403" fmla="*/ 2819329 w 5375775"/>
              <a:gd name="connsiteY403" fmla="*/ 4645276 h 5983712"/>
              <a:gd name="connsiteX404" fmla="*/ 2790111 w 5375775"/>
              <a:gd name="connsiteY404" fmla="*/ 4636562 h 5983712"/>
              <a:gd name="connsiteX405" fmla="*/ 2777296 w 5375775"/>
              <a:gd name="connsiteY405" fmla="*/ 4629898 h 5983712"/>
              <a:gd name="connsiteX406" fmla="*/ 2772683 w 5375775"/>
              <a:gd name="connsiteY406" fmla="*/ 4693459 h 5983712"/>
              <a:gd name="connsiteX407" fmla="*/ 2739365 w 5375775"/>
              <a:gd name="connsiteY407" fmla="*/ 4758046 h 5983712"/>
              <a:gd name="connsiteX408" fmla="*/ 2716298 w 5375775"/>
              <a:gd name="connsiteY408" fmla="*/ 4775473 h 5983712"/>
              <a:gd name="connsiteX409" fmla="*/ 2740390 w 5375775"/>
              <a:gd name="connsiteY409" fmla="*/ 4787263 h 5983712"/>
              <a:gd name="connsiteX410" fmla="*/ 2792161 w 5375775"/>
              <a:gd name="connsiteY410" fmla="*/ 4848261 h 5983712"/>
              <a:gd name="connsiteX411" fmla="*/ 2772683 w 5375775"/>
              <a:gd name="connsiteY411" fmla="*/ 4882091 h 5983712"/>
              <a:gd name="connsiteX412" fmla="*/ 2707585 w 5375775"/>
              <a:gd name="connsiteY412" fmla="*/ 4880553 h 5983712"/>
              <a:gd name="connsiteX413" fmla="*/ 2680417 w 5375775"/>
              <a:gd name="connsiteY413" fmla="*/ 4847236 h 5983712"/>
              <a:gd name="connsiteX414" fmla="*/ 2667603 w 5375775"/>
              <a:gd name="connsiteY414" fmla="*/ 4806229 h 5983712"/>
              <a:gd name="connsiteX415" fmla="*/ 2652737 w 5375775"/>
              <a:gd name="connsiteY415" fmla="*/ 4795977 h 5983712"/>
              <a:gd name="connsiteX416" fmla="*/ 2546119 w 5375775"/>
              <a:gd name="connsiteY416" fmla="*/ 4764196 h 5983712"/>
              <a:gd name="connsiteX417" fmla="*/ 2528179 w 5375775"/>
              <a:gd name="connsiteY417" fmla="*/ 4738567 h 5983712"/>
              <a:gd name="connsiteX418" fmla="*/ 2504600 w 5375775"/>
              <a:gd name="connsiteY418" fmla="*/ 4667830 h 5983712"/>
              <a:gd name="connsiteX419" fmla="*/ 2508188 w 5375775"/>
              <a:gd name="connsiteY419" fmla="*/ 4636050 h 5983712"/>
              <a:gd name="connsiteX420" fmla="*/ 2527666 w 5375775"/>
              <a:gd name="connsiteY420" fmla="*/ 4599656 h 5983712"/>
              <a:gd name="connsiteX421" fmla="*/ 2526641 w 5375775"/>
              <a:gd name="connsiteY421" fmla="*/ 4588379 h 5983712"/>
              <a:gd name="connsiteX422" fmla="*/ 2467693 w 5375775"/>
              <a:gd name="connsiteY422" fmla="*/ 4530456 h 5983712"/>
              <a:gd name="connsiteX423" fmla="*/ 2436426 w 5375775"/>
              <a:gd name="connsiteY423" fmla="*/ 4518154 h 5983712"/>
              <a:gd name="connsiteX424" fmla="*/ 2420023 w 5375775"/>
              <a:gd name="connsiteY424" fmla="*/ 4645276 h 5983712"/>
              <a:gd name="connsiteX425" fmla="*/ 2427712 w 5375775"/>
              <a:gd name="connsiteY425" fmla="*/ 4713963 h 5983712"/>
              <a:gd name="connsiteX426" fmla="*/ 2433350 w 5375775"/>
              <a:gd name="connsiteY426" fmla="*/ 4736517 h 5983712"/>
              <a:gd name="connsiteX427" fmla="*/ 2425149 w 5375775"/>
              <a:gd name="connsiteY427" fmla="*/ 4773936 h 5983712"/>
              <a:gd name="connsiteX428" fmla="*/ 2316480 w 5375775"/>
              <a:gd name="connsiteY428" fmla="*/ 4847236 h 5983712"/>
              <a:gd name="connsiteX429" fmla="*/ 2260608 w 5375775"/>
              <a:gd name="connsiteY429" fmla="*/ 4845185 h 5983712"/>
              <a:gd name="connsiteX430" fmla="*/ 2254970 w 5375775"/>
              <a:gd name="connsiteY430" fmla="*/ 4843647 h 5983712"/>
              <a:gd name="connsiteX431" fmla="*/ 2114008 w 5375775"/>
              <a:gd name="connsiteY431" fmla="*/ 4818531 h 5983712"/>
              <a:gd name="connsiteX432" fmla="*/ 2114008 w 5375775"/>
              <a:gd name="connsiteY432" fmla="*/ 4860563 h 5983712"/>
              <a:gd name="connsiteX433" fmla="*/ 2094530 w 5375775"/>
              <a:gd name="connsiteY433" fmla="*/ 4889780 h 5983712"/>
              <a:gd name="connsiteX434" fmla="*/ 2073001 w 5375775"/>
              <a:gd name="connsiteY434" fmla="*/ 4899520 h 5983712"/>
              <a:gd name="connsiteX435" fmla="*/ 2067875 w 5375775"/>
              <a:gd name="connsiteY435" fmla="*/ 4903108 h 5983712"/>
              <a:gd name="connsiteX436" fmla="*/ 2106832 w 5375775"/>
              <a:gd name="connsiteY436" fmla="*/ 4912847 h 5983712"/>
              <a:gd name="connsiteX437" fmla="*/ 2158604 w 5375775"/>
              <a:gd name="connsiteY437" fmla="*/ 4993836 h 5983712"/>
              <a:gd name="connsiteX438" fmla="*/ 2156553 w 5375775"/>
              <a:gd name="connsiteY438" fmla="*/ 5004088 h 5983712"/>
              <a:gd name="connsiteX439" fmla="*/ 2064800 w 5375775"/>
              <a:gd name="connsiteY439" fmla="*/ 4994861 h 5983712"/>
              <a:gd name="connsiteX440" fmla="*/ 2043784 w 5375775"/>
              <a:gd name="connsiteY440" fmla="*/ 4963080 h 5983712"/>
              <a:gd name="connsiteX441" fmla="*/ 2027894 w 5375775"/>
              <a:gd name="connsiteY441" fmla="*/ 4922074 h 5983712"/>
              <a:gd name="connsiteX442" fmla="*/ 2017129 w 5375775"/>
              <a:gd name="connsiteY442" fmla="*/ 4914385 h 5983712"/>
              <a:gd name="connsiteX443" fmla="*/ 1991500 w 5375775"/>
              <a:gd name="connsiteY443" fmla="*/ 4910797 h 5983712"/>
              <a:gd name="connsiteX444" fmla="*/ 1978685 w 5375775"/>
              <a:gd name="connsiteY444" fmla="*/ 4914897 h 5983712"/>
              <a:gd name="connsiteX445" fmla="*/ 1908973 w 5375775"/>
              <a:gd name="connsiteY445" fmla="*/ 4908746 h 5983712"/>
              <a:gd name="connsiteX446" fmla="*/ 1916662 w 5375775"/>
              <a:gd name="connsiteY446" fmla="*/ 4866201 h 5983712"/>
              <a:gd name="connsiteX447" fmla="*/ 1913074 w 5375775"/>
              <a:gd name="connsiteY447" fmla="*/ 4827245 h 5983712"/>
              <a:gd name="connsiteX448" fmla="*/ 1922813 w 5375775"/>
              <a:gd name="connsiteY448" fmla="*/ 4778549 h 5983712"/>
              <a:gd name="connsiteX449" fmla="*/ 1935628 w 5375775"/>
              <a:gd name="connsiteY449" fmla="*/ 4766247 h 5983712"/>
              <a:gd name="connsiteX450" fmla="*/ 1986374 w 5375775"/>
              <a:gd name="connsiteY450" fmla="*/ 4754970 h 5983712"/>
              <a:gd name="connsiteX451" fmla="*/ 1924351 w 5375775"/>
              <a:gd name="connsiteY451" fmla="*/ 4709862 h 5983712"/>
              <a:gd name="connsiteX452" fmla="*/ 1918713 w 5375775"/>
              <a:gd name="connsiteY452" fmla="*/ 4754970 h 5983712"/>
              <a:gd name="connsiteX453" fmla="*/ 1893596 w 5375775"/>
              <a:gd name="connsiteY453" fmla="*/ 4777524 h 5983712"/>
              <a:gd name="connsiteX454" fmla="*/ 1871555 w 5375775"/>
              <a:gd name="connsiteY454" fmla="*/ 4747281 h 5983712"/>
              <a:gd name="connsiteX455" fmla="*/ 1890520 w 5375775"/>
              <a:gd name="connsiteY455" fmla="*/ 4696535 h 5983712"/>
              <a:gd name="connsiteX456" fmla="*/ 1886419 w 5375775"/>
              <a:gd name="connsiteY456" fmla="*/ 4679107 h 5983712"/>
              <a:gd name="connsiteX457" fmla="*/ 1828497 w 5375775"/>
              <a:gd name="connsiteY457" fmla="*/ 4628361 h 5983712"/>
              <a:gd name="connsiteX458" fmla="*/ 1738794 w 5375775"/>
              <a:gd name="connsiteY458" fmla="*/ 4647326 h 5983712"/>
              <a:gd name="connsiteX459" fmla="*/ 1775188 w 5375775"/>
              <a:gd name="connsiteY459" fmla="*/ 4724215 h 5983712"/>
              <a:gd name="connsiteX460" fmla="*/ 1745458 w 5375775"/>
              <a:gd name="connsiteY460" fmla="*/ 4789826 h 5983712"/>
              <a:gd name="connsiteX461" fmla="*/ 1674208 w 5375775"/>
              <a:gd name="connsiteY461" fmla="*/ 4851336 h 5983712"/>
              <a:gd name="connsiteX462" fmla="*/ 1496340 w 5375775"/>
              <a:gd name="connsiteY462" fmla="*/ 4860563 h 5983712"/>
              <a:gd name="connsiteX463" fmla="*/ 1484038 w 5375775"/>
              <a:gd name="connsiteY463" fmla="*/ 4852362 h 5983712"/>
              <a:gd name="connsiteX464" fmla="*/ 1458409 w 5375775"/>
              <a:gd name="connsiteY464" fmla="*/ 4840060 h 5983712"/>
              <a:gd name="connsiteX465" fmla="*/ 1444569 w 5375775"/>
              <a:gd name="connsiteY465" fmla="*/ 4825195 h 5983712"/>
              <a:gd name="connsiteX466" fmla="*/ 1430729 w 5375775"/>
              <a:gd name="connsiteY466" fmla="*/ 4800078 h 5983712"/>
              <a:gd name="connsiteX467" fmla="*/ 1382546 w 5375775"/>
              <a:gd name="connsiteY467" fmla="*/ 4829295 h 5983712"/>
              <a:gd name="connsiteX468" fmla="*/ 1347178 w 5375775"/>
              <a:gd name="connsiteY468" fmla="*/ 4840572 h 5983712"/>
              <a:gd name="connsiteX469" fmla="*/ 1310271 w 5375775"/>
              <a:gd name="connsiteY469" fmla="*/ 4815968 h 5983712"/>
              <a:gd name="connsiteX470" fmla="*/ 1343077 w 5375775"/>
              <a:gd name="connsiteY470" fmla="*/ 4738567 h 5983712"/>
              <a:gd name="connsiteX471" fmla="*/ 1378958 w 5375775"/>
              <a:gd name="connsiteY471" fmla="*/ 4737542 h 5983712"/>
              <a:gd name="connsiteX472" fmla="*/ 1396386 w 5375775"/>
              <a:gd name="connsiteY472" fmla="*/ 4741130 h 5983712"/>
              <a:gd name="connsiteX473" fmla="*/ 1349740 w 5375775"/>
              <a:gd name="connsiteY473" fmla="*/ 4706274 h 5983712"/>
              <a:gd name="connsiteX474" fmla="*/ 1231333 w 5375775"/>
              <a:gd name="connsiteY474" fmla="*/ 4726265 h 5983712"/>
              <a:gd name="connsiteX475" fmla="*/ 1227232 w 5375775"/>
              <a:gd name="connsiteY475" fmla="*/ 4729853 h 5983712"/>
              <a:gd name="connsiteX476" fmla="*/ 1246711 w 5375775"/>
              <a:gd name="connsiteY476" fmla="*/ 4801103 h 5983712"/>
              <a:gd name="connsiteX477" fmla="*/ 1241072 w 5375775"/>
              <a:gd name="connsiteY477" fmla="*/ 4827757 h 5983712"/>
              <a:gd name="connsiteX478" fmla="*/ 1240047 w 5375775"/>
              <a:gd name="connsiteY478" fmla="*/ 4866714 h 5983712"/>
              <a:gd name="connsiteX479" fmla="*/ 1252349 w 5375775"/>
              <a:gd name="connsiteY479" fmla="*/ 4890806 h 5983712"/>
              <a:gd name="connsiteX480" fmla="*/ 1256450 w 5375775"/>
              <a:gd name="connsiteY480" fmla="*/ 4906696 h 5983712"/>
              <a:gd name="connsiteX481" fmla="*/ 1247735 w 5375775"/>
              <a:gd name="connsiteY481" fmla="*/ 4918485 h 5983712"/>
              <a:gd name="connsiteX482" fmla="*/ 1232358 w 5375775"/>
              <a:gd name="connsiteY482" fmla="*/ 4911309 h 5983712"/>
              <a:gd name="connsiteX483" fmla="*/ 1229283 w 5375775"/>
              <a:gd name="connsiteY483" fmla="*/ 4898495 h 5983712"/>
              <a:gd name="connsiteX484" fmla="*/ 1228770 w 5375775"/>
              <a:gd name="connsiteY484" fmla="*/ 4875940 h 5983712"/>
              <a:gd name="connsiteX485" fmla="*/ 1206729 w 5375775"/>
              <a:gd name="connsiteY485" fmla="*/ 4817506 h 5983712"/>
              <a:gd name="connsiteX486" fmla="*/ 1194939 w 5375775"/>
              <a:gd name="connsiteY486" fmla="*/ 4784187 h 5983712"/>
              <a:gd name="connsiteX487" fmla="*/ 1189301 w 5375775"/>
              <a:gd name="connsiteY487" fmla="*/ 4794439 h 5983712"/>
              <a:gd name="connsiteX488" fmla="*/ 1166234 w 5375775"/>
              <a:gd name="connsiteY488" fmla="*/ 4864663 h 5983712"/>
              <a:gd name="connsiteX489" fmla="*/ 1142655 w 5375775"/>
              <a:gd name="connsiteY489" fmla="*/ 4936939 h 5983712"/>
              <a:gd name="connsiteX490" fmla="*/ 1139067 w 5375775"/>
              <a:gd name="connsiteY490" fmla="*/ 4975383 h 5983712"/>
              <a:gd name="connsiteX491" fmla="*/ 1137529 w 5375775"/>
              <a:gd name="connsiteY491" fmla="*/ 5012801 h 5983712"/>
              <a:gd name="connsiteX492" fmla="*/ 1122152 w 5375775"/>
              <a:gd name="connsiteY492" fmla="*/ 5029717 h 5983712"/>
              <a:gd name="connsiteX493" fmla="*/ 1097547 w 5375775"/>
              <a:gd name="connsiteY493" fmla="*/ 5025103 h 5983712"/>
              <a:gd name="connsiteX494" fmla="*/ 1099085 w 5375775"/>
              <a:gd name="connsiteY494" fmla="*/ 4997424 h 5983712"/>
              <a:gd name="connsiteX495" fmla="*/ 1123690 w 5375775"/>
              <a:gd name="connsiteY495" fmla="*/ 4948728 h 5983712"/>
              <a:gd name="connsiteX496" fmla="*/ 1160083 w 5375775"/>
              <a:gd name="connsiteY496" fmla="*/ 4815968 h 5983712"/>
              <a:gd name="connsiteX497" fmla="*/ 1170335 w 5375775"/>
              <a:gd name="connsiteY497" fmla="*/ 4756508 h 5983712"/>
              <a:gd name="connsiteX498" fmla="*/ 1140605 w 5375775"/>
              <a:gd name="connsiteY498" fmla="*/ 4736005 h 5983712"/>
              <a:gd name="connsiteX499" fmla="*/ 1134454 w 5375775"/>
              <a:gd name="connsiteY499" fmla="*/ 4744206 h 5983712"/>
              <a:gd name="connsiteX500" fmla="*/ 1126252 w 5375775"/>
              <a:gd name="connsiteY500" fmla="*/ 4761121 h 5983712"/>
              <a:gd name="connsiteX501" fmla="*/ 1101648 w 5375775"/>
              <a:gd name="connsiteY501" fmla="*/ 4755995 h 5983712"/>
              <a:gd name="connsiteX502" fmla="*/ 1095497 w 5375775"/>
              <a:gd name="connsiteY502" fmla="*/ 4747281 h 5983712"/>
              <a:gd name="connsiteX503" fmla="*/ 1019634 w 5375775"/>
              <a:gd name="connsiteY503" fmla="*/ 4756508 h 5983712"/>
              <a:gd name="connsiteX504" fmla="*/ 941721 w 5375775"/>
              <a:gd name="connsiteY504" fmla="*/ 4757020 h 5983712"/>
              <a:gd name="connsiteX505" fmla="*/ 939670 w 5375775"/>
              <a:gd name="connsiteY505" fmla="*/ 4797002 h 5983712"/>
              <a:gd name="connsiteX506" fmla="*/ 945309 w 5375775"/>
              <a:gd name="connsiteY506" fmla="*/ 4807767 h 5983712"/>
              <a:gd name="connsiteX507" fmla="*/ 937108 w 5375775"/>
              <a:gd name="connsiteY507" fmla="*/ 4856462 h 5983712"/>
              <a:gd name="connsiteX508" fmla="*/ 867908 w 5375775"/>
              <a:gd name="connsiteY508" fmla="*/ 4854412 h 5983712"/>
              <a:gd name="connsiteX509" fmla="*/ 854581 w 5375775"/>
              <a:gd name="connsiteY509" fmla="*/ 4822119 h 5983712"/>
              <a:gd name="connsiteX510" fmla="*/ 884824 w 5375775"/>
              <a:gd name="connsiteY510" fmla="*/ 4792389 h 5983712"/>
              <a:gd name="connsiteX511" fmla="*/ 914041 w 5375775"/>
              <a:gd name="connsiteY511" fmla="*/ 4788288 h 5983712"/>
              <a:gd name="connsiteX512" fmla="*/ 923268 w 5375775"/>
              <a:gd name="connsiteY512" fmla="*/ 4752919 h 5983712"/>
              <a:gd name="connsiteX513" fmla="*/ 839203 w 5375775"/>
              <a:gd name="connsiteY513" fmla="*/ 4697047 h 5983712"/>
              <a:gd name="connsiteX514" fmla="*/ 821263 w 5375775"/>
              <a:gd name="connsiteY514" fmla="*/ 4635025 h 5983712"/>
              <a:gd name="connsiteX515" fmla="*/ 788458 w 5375775"/>
              <a:gd name="connsiteY515" fmla="*/ 4675007 h 5983712"/>
              <a:gd name="connsiteX516" fmla="*/ 759753 w 5375775"/>
              <a:gd name="connsiteY516" fmla="*/ 4684233 h 5983712"/>
              <a:gd name="connsiteX517" fmla="*/ 727459 w 5375775"/>
              <a:gd name="connsiteY517" fmla="*/ 4691921 h 5983712"/>
              <a:gd name="connsiteX518" fmla="*/ 763853 w 5375775"/>
              <a:gd name="connsiteY518" fmla="*/ 4719088 h 5983712"/>
              <a:gd name="connsiteX519" fmla="*/ 795633 w 5375775"/>
              <a:gd name="connsiteY519" fmla="*/ 4764709 h 5983712"/>
              <a:gd name="connsiteX520" fmla="*/ 778718 w 5375775"/>
              <a:gd name="connsiteY520" fmla="*/ 4814942 h 5983712"/>
              <a:gd name="connsiteX521" fmla="*/ 620841 w 5375775"/>
              <a:gd name="connsiteY521" fmla="*/ 4829808 h 5983712"/>
              <a:gd name="connsiteX522" fmla="*/ 502946 w 5375775"/>
              <a:gd name="connsiteY522" fmla="*/ 4793414 h 5983712"/>
              <a:gd name="connsiteX523" fmla="*/ 368136 w 5375775"/>
              <a:gd name="connsiteY523" fmla="*/ 4765734 h 5983712"/>
              <a:gd name="connsiteX524" fmla="*/ 287147 w 5375775"/>
              <a:gd name="connsiteY524" fmla="*/ 4712938 h 5983712"/>
              <a:gd name="connsiteX525" fmla="*/ 275870 w 5375775"/>
              <a:gd name="connsiteY525" fmla="*/ 4629898 h 5983712"/>
              <a:gd name="connsiteX526" fmla="*/ 292273 w 5375775"/>
              <a:gd name="connsiteY526" fmla="*/ 4591967 h 5983712"/>
              <a:gd name="connsiteX527" fmla="*/ 410168 w 5375775"/>
              <a:gd name="connsiteY527" fmla="*/ 4506365 h 5983712"/>
              <a:gd name="connsiteX528" fmla="*/ 500896 w 5375775"/>
              <a:gd name="connsiteY528" fmla="*/ 4482274 h 5983712"/>
              <a:gd name="connsiteX529" fmla="*/ 534214 w 5375775"/>
              <a:gd name="connsiteY529" fmla="*/ 4455619 h 5983712"/>
              <a:gd name="connsiteX530" fmla="*/ 506022 w 5375775"/>
              <a:gd name="connsiteY530" fmla="*/ 4455619 h 5983712"/>
              <a:gd name="connsiteX531" fmla="*/ 521912 w 5375775"/>
              <a:gd name="connsiteY531" fmla="*/ 4433065 h 5983712"/>
              <a:gd name="connsiteX532" fmla="*/ 523962 w 5375775"/>
              <a:gd name="connsiteY532" fmla="*/ 4385394 h 5983712"/>
              <a:gd name="connsiteX533" fmla="*/ 507047 w 5375775"/>
              <a:gd name="connsiteY533" fmla="*/ 4366942 h 5983712"/>
              <a:gd name="connsiteX534" fmla="*/ 411706 w 5375775"/>
              <a:gd name="connsiteY534" fmla="*/ 4303380 h 5983712"/>
              <a:gd name="connsiteX535" fmla="*/ 403504 w 5375775"/>
              <a:gd name="connsiteY535" fmla="*/ 4298255 h 5983712"/>
              <a:gd name="connsiteX536" fmla="*/ 376337 w 5375775"/>
              <a:gd name="connsiteY536" fmla="*/ 4293129 h 5983712"/>
              <a:gd name="connsiteX537" fmla="*/ 347119 w 5375775"/>
              <a:gd name="connsiteY537" fmla="*/ 4299792 h 5983712"/>
              <a:gd name="connsiteX538" fmla="*/ 370698 w 5375775"/>
              <a:gd name="connsiteY538" fmla="*/ 4277239 h 5983712"/>
              <a:gd name="connsiteX539" fmla="*/ 337893 w 5375775"/>
              <a:gd name="connsiteY539" fmla="*/ 4254685 h 5983712"/>
              <a:gd name="connsiteX540" fmla="*/ 384026 w 5375775"/>
              <a:gd name="connsiteY540" fmla="*/ 4228030 h 5983712"/>
              <a:gd name="connsiteX541" fmla="*/ 407092 w 5375775"/>
              <a:gd name="connsiteY541" fmla="*/ 4181385 h 5983712"/>
              <a:gd name="connsiteX542" fmla="*/ 303037 w 5375775"/>
              <a:gd name="connsiteY542" fmla="*/ 4236231 h 5983712"/>
              <a:gd name="connsiteX543" fmla="*/ 204108 w 5375775"/>
              <a:gd name="connsiteY543" fmla="*/ 4273650 h 5983712"/>
              <a:gd name="connsiteX544" fmla="*/ 175403 w 5375775"/>
              <a:gd name="connsiteY544" fmla="*/ 4237257 h 5983712"/>
              <a:gd name="connsiteX545" fmla="*/ 195393 w 5375775"/>
              <a:gd name="connsiteY545" fmla="*/ 4214190 h 5983712"/>
              <a:gd name="connsiteX546" fmla="*/ 246140 w 5375775"/>
              <a:gd name="connsiteY546" fmla="*/ 4201888 h 5983712"/>
              <a:gd name="connsiteX547" fmla="*/ 373262 w 5375775"/>
              <a:gd name="connsiteY547" fmla="*/ 4179847 h 5983712"/>
              <a:gd name="connsiteX548" fmla="*/ 393252 w 5375775"/>
              <a:gd name="connsiteY548" fmla="*/ 4172670 h 5983712"/>
              <a:gd name="connsiteX549" fmla="*/ 408630 w 5375775"/>
              <a:gd name="connsiteY549" fmla="*/ 4151142 h 5983712"/>
              <a:gd name="connsiteX550" fmla="*/ 399403 w 5375775"/>
              <a:gd name="connsiteY550" fmla="*/ 4075792 h 5983712"/>
              <a:gd name="connsiteX551" fmla="*/ 380950 w 5375775"/>
              <a:gd name="connsiteY551" fmla="*/ 4056313 h 5983712"/>
              <a:gd name="connsiteX552" fmla="*/ 289709 w 5375775"/>
              <a:gd name="connsiteY552" fmla="*/ 4038885 h 5983712"/>
              <a:gd name="connsiteX553" fmla="*/ 270744 w 5375775"/>
              <a:gd name="connsiteY553" fmla="*/ 4031197 h 5983712"/>
              <a:gd name="connsiteX554" fmla="*/ 295348 w 5375775"/>
              <a:gd name="connsiteY554" fmla="*/ 4021458 h 5983712"/>
              <a:gd name="connsiteX555" fmla="*/ 389152 w 5375775"/>
              <a:gd name="connsiteY555" fmla="*/ 4038373 h 5983712"/>
              <a:gd name="connsiteX556" fmla="*/ 373774 w 5375775"/>
              <a:gd name="connsiteY556" fmla="*/ 4001467 h 5983712"/>
              <a:gd name="connsiteX557" fmla="*/ 295861 w 5375775"/>
              <a:gd name="connsiteY557" fmla="*/ 3969174 h 5983712"/>
              <a:gd name="connsiteX558" fmla="*/ 256391 w 5375775"/>
              <a:gd name="connsiteY558" fmla="*/ 3979425 h 5983712"/>
              <a:gd name="connsiteX559" fmla="*/ 240501 w 5375775"/>
              <a:gd name="connsiteY559" fmla="*/ 3965586 h 5983712"/>
              <a:gd name="connsiteX560" fmla="*/ 238451 w 5375775"/>
              <a:gd name="connsiteY560" fmla="*/ 3960459 h 5983712"/>
              <a:gd name="connsiteX561" fmla="*/ 258442 w 5375775"/>
              <a:gd name="connsiteY561" fmla="*/ 3935855 h 5983712"/>
              <a:gd name="connsiteX562" fmla="*/ 283559 w 5375775"/>
              <a:gd name="connsiteY562" fmla="*/ 3947645 h 5983712"/>
              <a:gd name="connsiteX563" fmla="*/ 289197 w 5375775"/>
              <a:gd name="connsiteY563" fmla="*/ 3953796 h 5983712"/>
              <a:gd name="connsiteX564" fmla="*/ 330717 w 5375775"/>
              <a:gd name="connsiteY564" fmla="*/ 3887160 h 5983712"/>
              <a:gd name="connsiteX565" fmla="*/ 438873 w 5375775"/>
              <a:gd name="connsiteY565" fmla="*/ 3924579 h 5983712"/>
              <a:gd name="connsiteX566" fmla="*/ 452200 w 5375775"/>
              <a:gd name="connsiteY566" fmla="*/ 3909201 h 5983712"/>
              <a:gd name="connsiteX567" fmla="*/ 396840 w 5375775"/>
              <a:gd name="connsiteY567" fmla="*/ 3874858 h 5983712"/>
              <a:gd name="connsiteX568" fmla="*/ 363522 w 5375775"/>
              <a:gd name="connsiteY568" fmla="*/ 3855892 h 5983712"/>
              <a:gd name="connsiteX569" fmla="*/ 355834 w 5375775"/>
              <a:gd name="connsiteY569" fmla="*/ 3843077 h 5983712"/>
              <a:gd name="connsiteX570" fmla="*/ 370186 w 5375775"/>
              <a:gd name="connsiteY570" fmla="*/ 3841539 h 5983712"/>
              <a:gd name="connsiteX571" fmla="*/ 431696 w 5375775"/>
              <a:gd name="connsiteY571" fmla="*/ 3872294 h 5983712"/>
              <a:gd name="connsiteX572" fmla="*/ 465527 w 5375775"/>
              <a:gd name="connsiteY572" fmla="*/ 3892286 h 5983712"/>
              <a:gd name="connsiteX573" fmla="*/ 486543 w 5375775"/>
              <a:gd name="connsiteY573" fmla="*/ 3867169 h 5983712"/>
              <a:gd name="connsiteX574" fmla="*/ 473216 w 5375775"/>
              <a:gd name="connsiteY574" fmla="*/ 3850766 h 5983712"/>
              <a:gd name="connsiteX575" fmla="*/ 469116 w 5375775"/>
              <a:gd name="connsiteY575" fmla="*/ 3839489 h 5983712"/>
              <a:gd name="connsiteX576" fmla="*/ 480393 w 5375775"/>
              <a:gd name="connsiteY576" fmla="*/ 3836926 h 5983712"/>
              <a:gd name="connsiteX577" fmla="*/ 496795 w 5375775"/>
              <a:gd name="connsiteY577" fmla="*/ 3841539 h 5983712"/>
              <a:gd name="connsiteX578" fmla="*/ 514735 w 5375775"/>
              <a:gd name="connsiteY578" fmla="*/ 3822574 h 5983712"/>
              <a:gd name="connsiteX579" fmla="*/ 477317 w 5375775"/>
              <a:gd name="connsiteY579" fmla="*/ 3794381 h 5983712"/>
              <a:gd name="connsiteX580" fmla="*/ 423495 w 5375775"/>
              <a:gd name="connsiteY580" fmla="*/ 3802583 h 5983712"/>
              <a:gd name="connsiteX581" fmla="*/ 303550 w 5375775"/>
              <a:gd name="connsiteY581" fmla="*/ 3848715 h 5983712"/>
              <a:gd name="connsiteX582" fmla="*/ 271257 w 5375775"/>
              <a:gd name="connsiteY582" fmla="*/ 3869219 h 5983712"/>
              <a:gd name="connsiteX583" fmla="*/ 152849 w 5375775"/>
              <a:gd name="connsiteY583" fmla="*/ 3842052 h 5983712"/>
              <a:gd name="connsiteX584" fmla="*/ 147210 w 5375775"/>
              <a:gd name="connsiteY584" fmla="*/ 3823086 h 5983712"/>
              <a:gd name="connsiteX585" fmla="*/ 214359 w 5375775"/>
              <a:gd name="connsiteY585" fmla="*/ 3762088 h 5983712"/>
              <a:gd name="connsiteX586" fmla="*/ 254341 w 5375775"/>
              <a:gd name="connsiteY586" fmla="*/ 3769777 h 5983712"/>
              <a:gd name="connsiteX587" fmla="*/ 413244 w 5375775"/>
              <a:gd name="connsiteY587" fmla="*/ 3773365 h 5983712"/>
              <a:gd name="connsiteX588" fmla="*/ 486543 w 5375775"/>
              <a:gd name="connsiteY588" fmla="*/ 3754399 h 5983712"/>
              <a:gd name="connsiteX589" fmla="*/ 508072 w 5375775"/>
              <a:gd name="connsiteY589" fmla="*/ 3743635 h 5983712"/>
              <a:gd name="connsiteX590" fmla="*/ 493207 w 5375775"/>
              <a:gd name="connsiteY590" fmla="*/ 3684175 h 5983712"/>
              <a:gd name="connsiteX591" fmla="*/ 459376 w 5375775"/>
              <a:gd name="connsiteY591" fmla="*/ 3677511 h 5983712"/>
              <a:gd name="connsiteX592" fmla="*/ 485518 w 5375775"/>
              <a:gd name="connsiteY592" fmla="*/ 3651370 h 5983712"/>
              <a:gd name="connsiteX593" fmla="*/ 509610 w 5375775"/>
              <a:gd name="connsiteY593" fmla="*/ 3599086 h 5983712"/>
              <a:gd name="connsiteX594" fmla="*/ 451688 w 5375775"/>
              <a:gd name="connsiteY594" fmla="*/ 3540651 h 5983712"/>
              <a:gd name="connsiteX595" fmla="*/ 316364 w 5375775"/>
              <a:gd name="connsiteY595" fmla="*/ 3529887 h 5983712"/>
              <a:gd name="connsiteX596" fmla="*/ 256904 w 5375775"/>
              <a:gd name="connsiteY596" fmla="*/ 3517584 h 5983712"/>
              <a:gd name="connsiteX597" fmla="*/ 246140 w 5375775"/>
              <a:gd name="connsiteY597" fmla="*/ 3504257 h 5983712"/>
              <a:gd name="connsiteX598" fmla="*/ 259980 w 5375775"/>
              <a:gd name="connsiteY598" fmla="*/ 3491442 h 5983712"/>
              <a:gd name="connsiteX599" fmla="*/ 294323 w 5375775"/>
              <a:gd name="connsiteY599" fmla="*/ 3495030 h 5983712"/>
              <a:gd name="connsiteX600" fmla="*/ 427596 w 5375775"/>
              <a:gd name="connsiteY600" fmla="*/ 3524248 h 5983712"/>
              <a:gd name="connsiteX601" fmla="*/ 454763 w 5375775"/>
              <a:gd name="connsiteY601" fmla="*/ 3525273 h 5983712"/>
              <a:gd name="connsiteX602" fmla="*/ 467065 w 5375775"/>
              <a:gd name="connsiteY602" fmla="*/ 3500669 h 5983712"/>
              <a:gd name="connsiteX603" fmla="*/ 406580 w 5375775"/>
              <a:gd name="connsiteY603" fmla="*/ 3423780 h 5983712"/>
              <a:gd name="connsiteX604" fmla="*/ 336868 w 5375775"/>
              <a:gd name="connsiteY604" fmla="*/ 3347405 h 5983712"/>
              <a:gd name="connsiteX605" fmla="*/ 243576 w 5375775"/>
              <a:gd name="connsiteY605" fmla="*/ 3233610 h 5983712"/>
              <a:gd name="connsiteX606" fmla="*/ 167714 w 5375775"/>
              <a:gd name="connsiteY606" fmla="*/ 3134169 h 5983712"/>
              <a:gd name="connsiteX607" fmla="*/ 101590 w 5375775"/>
              <a:gd name="connsiteY607" fmla="*/ 3046004 h 5983712"/>
              <a:gd name="connsiteX608" fmla="*/ 100565 w 5375775"/>
              <a:gd name="connsiteY608" fmla="*/ 2991157 h 5983712"/>
              <a:gd name="connsiteX609" fmla="*/ 258954 w 5375775"/>
              <a:gd name="connsiteY609" fmla="*/ 2960402 h 5983712"/>
              <a:gd name="connsiteX610" fmla="*/ 291760 w 5375775"/>
              <a:gd name="connsiteY610" fmla="*/ 3027550 h 5983712"/>
              <a:gd name="connsiteX611" fmla="*/ 270231 w 5375775"/>
              <a:gd name="connsiteY611" fmla="*/ 3066508 h 5983712"/>
              <a:gd name="connsiteX612" fmla="*/ 264080 w 5375775"/>
              <a:gd name="connsiteY612" fmla="*/ 3073171 h 5983712"/>
              <a:gd name="connsiteX613" fmla="*/ 431184 w 5375775"/>
              <a:gd name="connsiteY613" fmla="*/ 3122892 h 5983712"/>
              <a:gd name="connsiteX614" fmla="*/ 488081 w 5375775"/>
              <a:gd name="connsiteY614" fmla="*/ 3094699 h 5983712"/>
              <a:gd name="connsiteX615" fmla="*/ 597262 w 5375775"/>
              <a:gd name="connsiteY615" fmla="*/ 3049592 h 5983712"/>
              <a:gd name="connsiteX616" fmla="*/ 723359 w 5375775"/>
              <a:gd name="connsiteY616" fmla="*/ 3037803 h 5983712"/>
              <a:gd name="connsiteX617" fmla="*/ 776668 w 5375775"/>
              <a:gd name="connsiteY617" fmla="*/ 3002947 h 5983712"/>
              <a:gd name="connsiteX618" fmla="*/ 773080 w 5375775"/>
              <a:gd name="connsiteY618" fmla="*/ 2931184 h 5983712"/>
              <a:gd name="connsiteX619" fmla="*/ 641345 w 5375775"/>
              <a:gd name="connsiteY619" fmla="*/ 2827129 h 5983712"/>
              <a:gd name="connsiteX620" fmla="*/ 570095 w 5375775"/>
              <a:gd name="connsiteY620" fmla="*/ 2768694 h 5983712"/>
              <a:gd name="connsiteX621" fmla="*/ 501408 w 5375775"/>
              <a:gd name="connsiteY621" fmla="*/ 2714360 h 5983712"/>
              <a:gd name="connsiteX622" fmla="*/ 476291 w 5375775"/>
              <a:gd name="connsiteY622" fmla="*/ 2686168 h 5983712"/>
              <a:gd name="connsiteX623" fmla="*/ 475779 w 5375775"/>
              <a:gd name="connsiteY623" fmla="*/ 2665664 h 5983712"/>
              <a:gd name="connsiteX624" fmla="*/ 496283 w 5375775"/>
              <a:gd name="connsiteY624" fmla="*/ 2658488 h 5983712"/>
              <a:gd name="connsiteX625" fmla="*/ 535751 w 5375775"/>
              <a:gd name="connsiteY625" fmla="*/ 2677966 h 5983712"/>
              <a:gd name="connsiteX626" fmla="*/ 602388 w 5375775"/>
              <a:gd name="connsiteY626" fmla="*/ 2739989 h 5983712"/>
              <a:gd name="connsiteX627" fmla="*/ 715158 w 5375775"/>
              <a:gd name="connsiteY627" fmla="*/ 2818928 h 5983712"/>
              <a:gd name="connsiteX628" fmla="*/ 841766 w 5375775"/>
              <a:gd name="connsiteY628" fmla="*/ 2905555 h 5983712"/>
              <a:gd name="connsiteX629" fmla="*/ 849967 w 5375775"/>
              <a:gd name="connsiteY629" fmla="*/ 2909143 h 5983712"/>
              <a:gd name="connsiteX630" fmla="*/ 942746 w 5375775"/>
              <a:gd name="connsiteY630" fmla="*/ 2879413 h 5983712"/>
              <a:gd name="connsiteX631" fmla="*/ 952998 w 5375775"/>
              <a:gd name="connsiteY631" fmla="*/ 2848145 h 5983712"/>
              <a:gd name="connsiteX632" fmla="*/ 922243 w 5375775"/>
              <a:gd name="connsiteY632" fmla="*/ 2765618 h 5983712"/>
              <a:gd name="connsiteX633" fmla="*/ 837153 w 5375775"/>
              <a:gd name="connsiteY633" fmla="*/ 2688218 h 5983712"/>
              <a:gd name="connsiteX634" fmla="*/ 807423 w 5375775"/>
              <a:gd name="connsiteY634" fmla="*/ 2676428 h 5983712"/>
              <a:gd name="connsiteX635" fmla="*/ 799221 w 5375775"/>
              <a:gd name="connsiteY635" fmla="*/ 2664639 h 5983712"/>
              <a:gd name="connsiteX636" fmla="*/ 812036 w 5375775"/>
              <a:gd name="connsiteY636" fmla="*/ 2660025 h 5983712"/>
              <a:gd name="connsiteX637" fmla="*/ 857656 w 5375775"/>
              <a:gd name="connsiteY637" fmla="*/ 2678479 h 5983712"/>
              <a:gd name="connsiteX638" fmla="*/ 928393 w 5375775"/>
              <a:gd name="connsiteY638" fmla="*/ 2727687 h 5983712"/>
              <a:gd name="connsiteX639" fmla="*/ 950947 w 5375775"/>
              <a:gd name="connsiteY639" fmla="*/ 2755879 h 5983712"/>
              <a:gd name="connsiteX640" fmla="*/ 1020147 w 5375775"/>
              <a:gd name="connsiteY640" fmla="*/ 2789710 h 5983712"/>
              <a:gd name="connsiteX641" fmla="*/ 1066792 w 5375775"/>
              <a:gd name="connsiteY641" fmla="*/ 2764081 h 5983712"/>
              <a:gd name="connsiteX642" fmla="*/ 1066792 w 5375775"/>
              <a:gd name="connsiteY642" fmla="*/ 2744090 h 5983712"/>
              <a:gd name="connsiteX643" fmla="*/ 1033474 w 5375775"/>
              <a:gd name="connsiteY643" fmla="*/ 2714360 h 5983712"/>
              <a:gd name="connsiteX644" fmla="*/ 987341 w 5375775"/>
              <a:gd name="connsiteY644" fmla="*/ 2670278 h 5983712"/>
              <a:gd name="connsiteX645" fmla="*/ 951460 w 5375775"/>
              <a:gd name="connsiteY645" fmla="*/ 2595952 h 5983712"/>
              <a:gd name="connsiteX646" fmla="*/ 1002719 w 5375775"/>
              <a:gd name="connsiteY646" fmla="*/ 2492922 h 5983712"/>
              <a:gd name="connsiteX647" fmla="*/ 1075506 w 5375775"/>
              <a:gd name="connsiteY647" fmla="*/ 2474981 h 5983712"/>
              <a:gd name="connsiteX648" fmla="*/ 1152395 w 5375775"/>
              <a:gd name="connsiteY648" fmla="*/ 2548281 h 5983712"/>
              <a:gd name="connsiteX649" fmla="*/ 1099085 w 5375775"/>
              <a:gd name="connsiteY649" fmla="*/ 2624145 h 5983712"/>
              <a:gd name="connsiteX650" fmla="*/ 1050902 w 5375775"/>
              <a:gd name="connsiteY650" fmla="*/ 2670790 h 5983712"/>
              <a:gd name="connsiteX651" fmla="*/ 1089859 w 5375775"/>
              <a:gd name="connsiteY651" fmla="*/ 2727687 h 5983712"/>
              <a:gd name="connsiteX652" fmla="*/ 1200065 w 5375775"/>
              <a:gd name="connsiteY652" fmla="*/ 2678479 h 5983712"/>
              <a:gd name="connsiteX653" fmla="*/ 1229795 w 5375775"/>
              <a:gd name="connsiteY653" fmla="*/ 2633884 h 5983712"/>
              <a:gd name="connsiteX654" fmla="*/ 1268239 w 5375775"/>
              <a:gd name="connsiteY654" fmla="*/ 2566222 h 5983712"/>
              <a:gd name="connsiteX655" fmla="*/ 1285155 w 5375775"/>
              <a:gd name="connsiteY655" fmla="*/ 2422185 h 5983712"/>
              <a:gd name="connsiteX656" fmla="*/ 1237484 w 5375775"/>
              <a:gd name="connsiteY656" fmla="*/ 2301727 h 5983712"/>
              <a:gd name="connsiteX657" fmla="*/ 1208779 w 5375775"/>
              <a:gd name="connsiteY657" fmla="*/ 2229965 h 5983712"/>
              <a:gd name="connsiteX658" fmla="*/ 1194427 w 5375775"/>
              <a:gd name="connsiteY658" fmla="*/ 2181782 h 5983712"/>
              <a:gd name="connsiteX659" fmla="*/ 1258500 w 5375775"/>
              <a:gd name="connsiteY659" fmla="*/ 2099255 h 5983712"/>
              <a:gd name="connsiteX660" fmla="*/ 1405612 w 5375775"/>
              <a:gd name="connsiteY660" fmla="*/ 2145388 h 5983712"/>
              <a:gd name="connsiteX661" fmla="*/ 1432267 w 5375775"/>
              <a:gd name="connsiteY661" fmla="*/ 2200748 h 5983712"/>
              <a:gd name="connsiteX662" fmla="*/ 1423040 w 5375775"/>
              <a:gd name="connsiteY662" fmla="*/ 2281736 h 5983712"/>
              <a:gd name="connsiteX663" fmla="*/ 1406638 w 5375775"/>
              <a:gd name="connsiteY663" fmla="*/ 2352474 h 5983712"/>
              <a:gd name="connsiteX664" fmla="*/ 1392285 w 5375775"/>
              <a:gd name="connsiteY664" fmla="*/ 2510350 h 5983712"/>
              <a:gd name="connsiteX665" fmla="*/ 1415351 w 5375775"/>
              <a:gd name="connsiteY665" fmla="*/ 2589801 h 5983712"/>
              <a:gd name="connsiteX666" fmla="*/ 1503004 w 5375775"/>
              <a:gd name="connsiteY666" fmla="*/ 2609792 h 5983712"/>
              <a:gd name="connsiteX667" fmla="*/ 1532222 w 5375775"/>
              <a:gd name="connsiteY667" fmla="*/ 2592877 h 5983712"/>
              <a:gd name="connsiteX668" fmla="*/ 1518382 w 5375775"/>
              <a:gd name="connsiteY668" fmla="*/ 2559558 h 5983712"/>
              <a:gd name="connsiteX669" fmla="*/ 1515306 w 5375775"/>
              <a:gd name="connsiteY669" fmla="*/ 2548794 h 5983712"/>
              <a:gd name="connsiteX670" fmla="*/ 1518894 w 5375775"/>
              <a:gd name="connsiteY670" fmla="*/ 2534442 h 5983712"/>
              <a:gd name="connsiteX671" fmla="*/ 1534272 w 5375775"/>
              <a:gd name="connsiteY671" fmla="*/ 2539568 h 5983712"/>
              <a:gd name="connsiteX672" fmla="*/ 1554776 w 5375775"/>
              <a:gd name="connsiteY672" fmla="*/ 2564172 h 5983712"/>
              <a:gd name="connsiteX673" fmla="*/ 1572204 w 5375775"/>
              <a:gd name="connsiteY673" fmla="*/ 2550845 h 5983712"/>
              <a:gd name="connsiteX674" fmla="*/ 1615261 w 5375775"/>
              <a:gd name="connsiteY674" fmla="*/ 2540080 h 5983712"/>
              <a:gd name="connsiteX675" fmla="*/ 1671133 w 5375775"/>
              <a:gd name="connsiteY675" fmla="*/ 2522140 h 5983712"/>
              <a:gd name="connsiteX676" fmla="*/ 1701888 w 5375775"/>
              <a:gd name="connsiteY676" fmla="*/ 2471393 h 5983712"/>
              <a:gd name="connsiteX677" fmla="*/ 1775701 w 5375775"/>
              <a:gd name="connsiteY677" fmla="*/ 2356061 h 5983712"/>
              <a:gd name="connsiteX678" fmla="*/ 1784415 w 5375775"/>
              <a:gd name="connsiteY678" fmla="*/ 2339659 h 5983712"/>
              <a:gd name="connsiteX679" fmla="*/ 1784927 w 5375775"/>
              <a:gd name="connsiteY679" fmla="*/ 2277123 h 5983712"/>
              <a:gd name="connsiteX680" fmla="*/ 1773138 w 5375775"/>
              <a:gd name="connsiteY680" fmla="*/ 2257132 h 5983712"/>
              <a:gd name="connsiteX681" fmla="*/ 1752634 w 5375775"/>
              <a:gd name="connsiteY681" fmla="*/ 2207923 h 5983712"/>
              <a:gd name="connsiteX682" fmla="*/ 1772625 w 5375775"/>
              <a:gd name="connsiteY682" fmla="*/ 2186395 h 5983712"/>
              <a:gd name="connsiteX683" fmla="*/ 1789541 w 5375775"/>
              <a:gd name="connsiteY683" fmla="*/ 2158203 h 5983712"/>
              <a:gd name="connsiteX684" fmla="*/ 1790053 w 5375775"/>
              <a:gd name="connsiteY684" fmla="*/ 2085928 h 5983712"/>
              <a:gd name="connsiteX685" fmla="*/ 1798254 w 5375775"/>
              <a:gd name="connsiteY685" fmla="*/ 2066962 h 5983712"/>
              <a:gd name="connsiteX686" fmla="*/ 1809019 w 5375775"/>
              <a:gd name="connsiteY686" fmla="*/ 2085415 h 5983712"/>
              <a:gd name="connsiteX687" fmla="*/ 1809019 w 5375775"/>
              <a:gd name="connsiteY687" fmla="*/ 2174605 h 5983712"/>
              <a:gd name="connsiteX688" fmla="*/ 1865916 w 5375775"/>
              <a:gd name="connsiteY688" fmla="*/ 2221764 h 5983712"/>
              <a:gd name="connsiteX689" fmla="*/ 1809531 w 5375775"/>
              <a:gd name="connsiteY689" fmla="*/ 2266871 h 5983712"/>
              <a:gd name="connsiteX690" fmla="*/ 1810557 w 5375775"/>
              <a:gd name="connsiteY690" fmla="*/ 2344785 h 5983712"/>
              <a:gd name="connsiteX691" fmla="*/ 1832085 w 5375775"/>
              <a:gd name="connsiteY691" fmla="*/ 2370414 h 5983712"/>
              <a:gd name="connsiteX692" fmla="*/ 1870017 w 5375775"/>
              <a:gd name="connsiteY692" fmla="*/ 2415521 h 5983712"/>
              <a:gd name="connsiteX693" fmla="*/ 1917175 w 5375775"/>
              <a:gd name="connsiteY693" fmla="*/ 2474981 h 5983712"/>
              <a:gd name="connsiteX694" fmla="*/ 1987399 w 5375775"/>
              <a:gd name="connsiteY694" fmla="*/ 2505737 h 5983712"/>
              <a:gd name="connsiteX695" fmla="*/ 2030208 w 5375775"/>
              <a:gd name="connsiteY695" fmla="*/ 2507299 h 5983712"/>
              <a:gd name="connsiteX696" fmla="*/ 2052994 w 5375775"/>
              <a:gd name="connsiteY696" fmla="*/ 2503540 h 5983712"/>
              <a:gd name="connsiteX697" fmla="*/ 2016886 w 5375775"/>
              <a:gd name="connsiteY697" fmla="*/ 2428585 h 5983712"/>
              <a:gd name="connsiteX698" fmla="*/ 1879509 w 5375775"/>
              <a:gd name="connsiteY698" fmla="*/ 1748133 h 5983712"/>
              <a:gd name="connsiteX699" fmla="*/ 3627642 w 5375775"/>
              <a:gd name="connsiteY699" fmla="*/ 0 h 598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</a:cxnLst>
            <a:rect l="l" t="t" r="r" b="b"/>
            <a:pathLst>
              <a:path w="5375775" h="5983712">
                <a:moveTo>
                  <a:pt x="944220" y="5826469"/>
                </a:moveTo>
                <a:cubicBezTo>
                  <a:pt x="949922" y="5827558"/>
                  <a:pt x="955817" y="5829352"/>
                  <a:pt x="961199" y="5830377"/>
                </a:cubicBezTo>
                <a:cubicBezTo>
                  <a:pt x="985291" y="5834478"/>
                  <a:pt x="1009382" y="5838578"/>
                  <a:pt x="1033474" y="5843192"/>
                </a:cubicBezTo>
                <a:cubicBezTo>
                  <a:pt x="1036549" y="5843704"/>
                  <a:pt x="1041163" y="5845242"/>
                  <a:pt x="1042701" y="5847805"/>
                </a:cubicBezTo>
                <a:cubicBezTo>
                  <a:pt x="1048339" y="5860619"/>
                  <a:pt x="1053977" y="5873947"/>
                  <a:pt x="1057565" y="5881636"/>
                </a:cubicBezTo>
                <a:cubicBezTo>
                  <a:pt x="1052952" y="5921105"/>
                  <a:pt x="1045264" y="5940071"/>
                  <a:pt x="1007332" y="5953398"/>
                </a:cubicBezTo>
                <a:cubicBezTo>
                  <a:pt x="975039" y="5965188"/>
                  <a:pt x="942233" y="5976465"/>
                  <a:pt x="908915" y="5982616"/>
                </a:cubicBezTo>
                <a:cubicBezTo>
                  <a:pt x="889949" y="5985692"/>
                  <a:pt x="867908" y="5982616"/>
                  <a:pt x="850993" y="5969288"/>
                </a:cubicBezTo>
                <a:cubicBezTo>
                  <a:pt x="843304" y="5963650"/>
                  <a:pt x="843816" y="5950836"/>
                  <a:pt x="850480" y="5939559"/>
                </a:cubicBezTo>
                <a:cubicBezTo>
                  <a:pt x="854068" y="5933919"/>
                  <a:pt x="857144" y="5927769"/>
                  <a:pt x="859706" y="5921105"/>
                </a:cubicBezTo>
                <a:cubicBezTo>
                  <a:pt x="865858" y="5905215"/>
                  <a:pt x="869958" y="5889325"/>
                  <a:pt x="877134" y="5873947"/>
                </a:cubicBezTo>
                <a:cubicBezTo>
                  <a:pt x="887386" y="5851393"/>
                  <a:pt x="905839" y="5835503"/>
                  <a:pt x="928393" y="5826789"/>
                </a:cubicBezTo>
                <a:cubicBezTo>
                  <a:pt x="933007" y="5824995"/>
                  <a:pt x="938517" y="5825379"/>
                  <a:pt x="944220" y="5826469"/>
                </a:cubicBezTo>
                <a:close/>
                <a:moveTo>
                  <a:pt x="942770" y="5654000"/>
                </a:moveTo>
                <a:cubicBezTo>
                  <a:pt x="956874" y="5654048"/>
                  <a:pt x="973501" y="5664043"/>
                  <a:pt x="981190" y="5674039"/>
                </a:cubicBezTo>
                <a:cubicBezTo>
                  <a:pt x="986316" y="5680189"/>
                  <a:pt x="993492" y="5688903"/>
                  <a:pt x="991954" y="5695054"/>
                </a:cubicBezTo>
                <a:cubicBezTo>
                  <a:pt x="989904" y="5705307"/>
                  <a:pt x="983241" y="5716071"/>
                  <a:pt x="976064" y="5723760"/>
                </a:cubicBezTo>
                <a:cubicBezTo>
                  <a:pt x="964275" y="5736575"/>
                  <a:pt x="947872" y="5735550"/>
                  <a:pt x="931982" y="5735550"/>
                </a:cubicBezTo>
                <a:cubicBezTo>
                  <a:pt x="920192" y="5734524"/>
                  <a:pt x="907890" y="5733499"/>
                  <a:pt x="896100" y="5731448"/>
                </a:cubicBezTo>
                <a:cubicBezTo>
                  <a:pt x="888924" y="5730424"/>
                  <a:pt x="881748" y="5728886"/>
                  <a:pt x="879698" y="5719659"/>
                </a:cubicBezTo>
                <a:cubicBezTo>
                  <a:pt x="877647" y="5709407"/>
                  <a:pt x="875085" y="5699155"/>
                  <a:pt x="884824" y="5691466"/>
                </a:cubicBezTo>
                <a:cubicBezTo>
                  <a:pt x="899688" y="5679677"/>
                  <a:pt x="914554" y="5668400"/>
                  <a:pt x="929931" y="5657636"/>
                </a:cubicBezTo>
                <a:cubicBezTo>
                  <a:pt x="933648" y="5655073"/>
                  <a:pt x="938069" y="5653984"/>
                  <a:pt x="942770" y="5654000"/>
                </a:cubicBezTo>
                <a:close/>
                <a:moveTo>
                  <a:pt x="2006045" y="5508537"/>
                </a:moveTo>
                <a:cubicBezTo>
                  <a:pt x="2022640" y="5509113"/>
                  <a:pt x="2039171" y="5511804"/>
                  <a:pt x="2055574" y="5515136"/>
                </a:cubicBezTo>
                <a:cubicBezTo>
                  <a:pt x="2071976" y="5518212"/>
                  <a:pt x="2088380" y="5523851"/>
                  <a:pt x="2108883" y="5529489"/>
                </a:cubicBezTo>
                <a:cubicBezTo>
                  <a:pt x="2091455" y="5548968"/>
                  <a:pt x="2078127" y="5567421"/>
                  <a:pt x="2061725" y="5582286"/>
                </a:cubicBezTo>
                <a:cubicBezTo>
                  <a:pt x="2043271" y="5598689"/>
                  <a:pt x="2018668" y="5599202"/>
                  <a:pt x="1995088" y="5601764"/>
                </a:cubicBezTo>
                <a:cubicBezTo>
                  <a:pt x="1987912" y="5602277"/>
                  <a:pt x="1980223" y="5601252"/>
                  <a:pt x="1972535" y="5602277"/>
                </a:cubicBezTo>
                <a:cubicBezTo>
                  <a:pt x="1949468" y="5605865"/>
                  <a:pt x="1937679" y="5587412"/>
                  <a:pt x="1933577" y="5568446"/>
                </a:cubicBezTo>
                <a:cubicBezTo>
                  <a:pt x="1932040" y="5562294"/>
                  <a:pt x="1931527" y="5556144"/>
                  <a:pt x="1931527" y="5549992"/>
                </a:cubicBezTo>
                <a:cubicBezTo>
                  <a:pt x="1930502" y="5528976"/>
                  <a:pt x="1936141" y="5520775"/>
                  <a:pt x="1956131" y="5514624"/>
                </a:cubicBezTo>
                <a:cubicBezTo>
                  <a:pt x="1972791" y="5509498"/>
                  <a:pt x="1989450" y="5507960"/>
                  <a:pt x="2006045" y="5508537"/>
                </a:cubicBezTo>
                <a:close/>
                <a:moveTo>
                  <a:pt x="2691694" y="5465928"/>
                </a:moveTo>
                <a:cubicBezTo>
                  <a:pt x="2694257" y="5466954"/>
                  <a:pt x="2696820" y="5466954"/>
                  <a:pt x="2699383" y="5466954"/>
                </a:cubicBezTo>
                <a:cubicBezTo>
                  <a:pt x="2733214" y="5469004"/>
                  <a:pt x="2762943" y="5480794"/>
                  <a:pt x="2788573" y="5501810"/>
                </a:cubicBezTo>
                <a:cubicBezTo>
                  <a:pt x="2802413" y="5513087"/>
                  <a:pt x="2815228" y="5525901"/>
                  <a:pt x="2828555" y="5538204"/>
                </a:cubicBezTo>
                <a:cubicBezTo>
                  <a:pt x="2830606" y="5540254"/>
                  <a:pt x="2833681" y="5543842"/>
                  <a:pt x="2833168" y="5546405"/>
                </a:cubicBezTo>
                <a:cubicBezTo>
                  <a:pt x="2830606" y="5565883"/>
                  <a:pt x="2828042" y="5585361"/>
                  <a:pt x="2823942" y="5604327"/>
                </a:cubicBezTo>
                <a:cubicBezTo>
                  <a:pt x="2818816" y="5626881"/>
                  <a:pt x="2799850" y="5637645"/>
                  <a:pt x="2782935" y="5649948"/>
                </a:cubicBezTo>
                <a:cubicBezTo>
                  <a:pt x="2752692" y="5671989"/>
                  <a:pt x="2717323" y="5681216"/>
                  <a:pt x="2681442" y="5686854"/>
                </a:cubicBezTo>
                <a:cubicBezTo>
                  <a:pt x="2668115" y="5688905"/>
                  <a:pt x="2651712" y="5681216"/>
                  <a:pt x="2638897" y="5674039"/>
                </a:cubicBezTo>
                <a:cubicBezTo>
                  <a:pt x="2620957" y="5663788"/>
                  <a:pt x="2610192" y="5646872"/>
                  <a:pt x="2603529" y="5626881"/>
                </a:cubicBezTo>
                <a:cubicBezTo>
                  <a:pt x="2596353" y="5606890"/>
                  <a:pt x="2587638" y="5586899"/>
                  <a:pt x="2579949" y="5566909"/>
                </a:cubicBezTo>
                <a:cubicBezTo>
                  <a:pt x="2578925" y="5564345"/>
                  <a:pt x="2578412" y="5560757"/>
                  <a:pt x="2579437" y="5558707"/>
                </a:cubicBezTo>
                <a:cubicBezTo>
                  <a:pt x="2599941" y="5510011"/>
                  <a:pt x="2635309" y="5477718"/>
                  <a:pt x="2688106" y="5466441"/>
                </a:cubicBezTo>
                <a:cubicBezTo>
                  <a:pt x="2689131" y="5466441"/>
                  <a:pt x="2690669" y="5465928"/>
                  <a:pt x="2691694" y="5465928"/>
                </a:cubicBezTo>
                <a:close/>
                <a:moveTo>
                  <a:pt x="1816707" y="5248591"/>
                </a:moveTo>
                <a:cubicBezTo>
                  <a:pt x="1827984" y="5247053"/>
                  <a:pt x="1839774" y="5249103"/>
                  <a:pt x="1851051" y="5250641"/>
                </a:cubicBezTo>
                <a:cubicBezTo>
                  <a:pt x="1857202" y="5251667"/>
                  <a:pt x="1862840" y="5254742"/>
                  <a:pt x="1868479" y="5257305"/>
                </a:cubicBezTo>
                <a:cubicBezTo>
                  <a:pt x="1884881" y="5264994"/>
                  <a:pt x="1901285" y="5272682"/>
                  <a:pt x="1917175" y="5280371"/>
                </a:cubicBezTo>
                <a:cubicBezTo>
                  <a:pt x="1904360" y="5293186"/>
                  <a:pt x="1892570" y="5306002"/>
                  <a:pt x="1880268" y="5318304"/>
                </a:cubicBezTo>
                <a:cubicBezTo>
                  <a:pt x="1879755" y="5319329"/>
                  <a:pt x="1878218" y="5319329"/>
                  <a:pt x="1876680" y="5319329"/>
                </a:cubicBezTo>
                <a:cubicBezTo>
                  <a:pt x="1849000" y="5319329"/>
                  <a:pt x="1821833" y="5318816"/>
                  <a:pt x="1794153" y="5318304"/>
                </a:cubicBezTo>
                <a:cubicBezTo>
                  <a:pt x="1795691" y="5296775"/>
                  <a:pt x="1796203" y="5278322"/>
                  <a:pt x="1799792" y="5260893"/>
                </a:cubicBezTo>
                <a:cubicBezTo>
                  <a:pt x="1800817" y="5255767"/>
                  <a:pt x="1810556" y="5249616"/>
                  <a:pt x="1816707" y="5248591"/>
                </a:cubicBezTo>
                <a:close/>
                <a:moveTo>
                  <a:pt x="196932" y="5191693"/>
                </a:moveTo>
                <a:cubicBezTo>
                  <a:pt x="207183" y="5196307"/>
                  <a:pt x="218460" y="5199382"/>
                  <a:pt x="227175" y="5206558"/>
                </a:cubicBezTo>
                <a:cubicBezTo>
                  <a:pt x="242039" y="5218860"/>
                  <a:pt x="234863" y="5241927"/>
                  <a:pt x="214360" y="5251154"/>
                </a:cubicBezTo>
                <a:cubicBezTo>
                  <a:pt x="197957" y="5258330"/>
                  <a:pt x="174891" y="5253717"/>
                  <a:pt x="163101" y="5240389"/>
                </a:cubicBezTo>
                <a:cubicBezTo>
                  <a:pt x="151824" y="5227575"/>
                  <a:pt x="159000" y="5205533"/>
                  <a:pt x="177966" y="5198357"/>
                </a:cubicBezTo>
                <a:cubicBezTo>
                  <a:pt x="183604" y="5196307"/>
                  <a:pt x="189755" y="5195281"/>
                  <a:pt x="195907" y="5194256"/>
                </a:cubicBezTo>
                <a:cubicBezTo>
                  <a:pt x="195907" y="5192719"/>
                  <a:pt x="196419" y="5192206"/>
                  <a:pt x="196932" y="5191693"/>
                </a:cubicBezTo>
                <a:close/>
                <a:moveTo>
                  <a:pt x="2580975" y="5105579"/>
                </a:moveTo>
                <a:cubicBezTo>
                  <a:pt x="2611218" y="5108654"/>
                  <a:pt x="2634285" y="5121982"/>
                  <a:pt x="2652737" y="5143511"/>
                </a:cubicBezTo>
                <a:cubicBezTo>
                  <a:pt x="2657351" y="5148637"/>
                  <a:pt x="2662477" y="5153763"/>
                  <a:pt x="2666577" y="5159401"/>
                </a:cubicBezTo>
                <a:cubicBezTo>
                  <a:pt x="2675292" y="5172216"/>
                  <a:pt x="2672729" y="5188619"/>
                  <a:pt x="2659914" y="5197333"/>
                </a:cubicBezTo>
                <a:cubicBezTo>
                  <a:pt x="2641461" y="5209635"/>
                  <a:pt x="2621982" y="5220912"/>
                  <a:pt x="2603529" y="5232701"/>
                </a:cubicBezTo>
                <a:cubicBezTo>
                  <a:pt x="2601991" y="5233727"/>
                  <a:pt x="2599941" y="5234752"/>
                  <a:pt x="2598915" y="5234239"/>
                </a:cubicBezTo>
                <a:cubicBezTo>
                  <a:pt x="2579437" y="5226550"/>
                  <a:pt x="2555858" y="5227063"/>
                  <a:pt x="2543043" y="5206047"/>
                </a:cubicBezTo>
                <a:cubicBezTo>
                  <a:pt x="2540480" y="5201946"/>
                  <a:pt x="2537405" y="5197845"/>
                  <a:pt x="2533817" y="5194770"/>
                </a:cubicBezTo>
                <a:cubicBezTo>
                  <a:pt x="2521002" y="5182468"/>
                  <a:pt x="2525615" y="5168115"/>
                  <a:pt x="2528178" y="5154275"/>
                </a:cubicBezTo>
                <a:cubicBezTo>
                  <a:pt x="2531254" y="5138897"/>
                  <a:pt x="2539968" y="5127108"/>
                  <a:pt x="2552782" y="5118907"/>
                </a:cubicBezTo>
                <a:cubicBezTo>
                  <a:pt x="2560984" y="5113268"/>
                  <a:pt x="2571236" y="5109680"/>
                  <a:pt x="2580975" y="5105579"/>
                </a:cubicBezTo>
                <a:close/>
                <a:moveTo>
                  <a:pt x="1813632" y="4987172"/>
                </a:moveTo>
                <a:cubicBezTo>
                  <a:pt x="1836186" y="4984608"/>
                  <a:pt x="1859252" y="4998961"/>
                  <a:pt x="1861303" y="5016902"/>
                </a:cubicBezTo>
                <a:cubicBezTo>
                  <a:pt x="1863866" y="5038943"/>
                  <a:pt x="1845413" y="5055859"/>
                  <a:pt x="1818758" y="5055347"/>
                </a:cubicBezTo>
                <a:cubicBezTo>
                  <a:pt x="1796204" y="5055347"/>
                  <a:pt x="1774163" y="5041507"/>
                  <a:pt x="1776213" y="5019465"/>
                </a:cubicBezTo>
                <a:cubicBezTo>
                  <a:pt x="1777751" y="5001524"/>
                  <a:pt x="1790565" y="4989735"/>
                  <a:pt x="1813632" y="4987172"/>
                </a:cubicBezTo>
                <a:close/>
                <a:moveTo>
                  <a:pt x="3646644" y="4945651"/>
                </a:moveTo>
                <a:cubicBezTo>
                  <a:pt x="3683550" y="4943089"/>
                  <a:pt x="3717894" y="4954366"/>
                  <a:pt x="3752750" y="4964105"/>
                </a:cubicBezTo>
                <a:cubicBezTo>
                  <a:pt x="3754800" y="4964617"/>
                  <a:pt x="3756850" y="4965130"/>
                  <a:pt x="3758901" y="4966155"/>
                </a:cubicBezTo>
                <a:cubicBezTo>
                  <a:pt x="3767615" y="4969231"/>
                  <a:pt x="3781455" y="4969743"/>
                  <a:pt x="3785043" y="4975894"/>
                </a:cubicBezTo>
                <a:cubicBezTo>
                  <a:pt x="3792219" y="4989734"/>
                  <a:pt x="3797858" y="5005624"/>
                  <a:pt x="3798370" y="5021002"/>
                </a:cubicBezTo>
                <a:cubicBezTo>
                  <a:pt x="3798883" y="5047144"/>
                  <a:pt x="3790681" y="5071236"/>
                  <a:pt x="3773766" y="5092765"/>
                </a:cubicBezTo>
                <a:cubicBezTo>
                  <a:pt x="3756850" y="5114294"/>
                  <a:pt x="3737884" y="5127108"/>
                  <a:pt x="3708155" y="5120957"/>
                </a:cubicBezTo>
                <a:cubicBezTo>
                  <a:pt x="3681500" y="5115831"/>
                  <a:pt x="3655871" y="5107630"/>
                  <a:pt x="3632292" y="5094815"/>
                </a:cubicBezTo>
                <a:cubicBezTo>
                  <a:pt x="3604099" y="5078412"/>
                  <a:pt x="3592822" y="5052783"/>
                  <a:pt x="3594360" y="5012801"/>
                </a:cubicBezTo>
                <a:cubicBezTo>
                  <a:pt x="3595385" y="5001524"/>
                  <a:pt x="3597436" y="4983070"/>
                  <a:pt x="3609225" y="4966155"/>
                </a:cubicBezTo>
                <a:cubicBezTo>
                  <a:pt x="3618964" y="4952315"/>
                  <a:pt x="3631266" y="4946677"/>
                  <a:pt x="3646644" y="4945651"/>
                </a:cubicBezTo>
                <a:close/>
                <a:moveTo>
                  <a:pt x="2971502" y="4923739"/>
                </a:moveTo>
                <a:cubicBezTo>
                  <a:pt x="2996939" y="4921689"/>
                  <a:pt x="3023337" y="4928481"/>
                  <a:pt x="3043328" y="4944627"/>
                </a:cubicBezTo>
                <a:cubicBezTo>
                  <a:pt x="3076134" y="4970769"/>
                  <a:pt x="3074597" y="5016902"/>
                  <a:pt x="3040766" y="5041506"/>
                </a:cubicBezTo>
                <a:cubicBezTo>
                  <a:pt x="3021800" y="5054834"/>
                  <a:pt x="3001809" y="5060985"/>
                  <a:pt x="2979255" y="5060985"/>
                </a:cubicBezTo>
                <a:cubicBezTo>
                  <a:pt x="2947987" y="5061498"/>
                  <a:pt x="2921845" y="5050221"/>
                  <a:pt x="2902366" y="5026129"/>
                </a:cubicBezTo>
                <a:cubicBezTo>
                  <a:pt x="2889039" y="5009213"/>
                  <a:pt x="2890577" y="4973845"/>
                  <a:pt x="2905442" y="4955904"/>
                </a:cubicBezTo>
                <a:cubicBezTo>
                  <a:pt x="2921589" y="4936682"/>
                  <a:pt x="2946065" y="4925790"/>
                  <a:pt x="2971502" y="4923739"/>
                </a:cubicBezTo>
                <a:close/>
                <a:moveTo>
                  <a:pt x="1800817" y="4888242"/>
                </a:moveTo>
                <a:cubicBezTo>
                  <a:pt x="1820296" y="4888242"/>
                  <a:pt x="1832086" y="4897981"/>
                  <a:pt x="1832086" y="4913872"/>
                </a:cubicBezTo>
                <a:cubicBezTo>
                  <a:pt x="1832086" y="4929250"/>
                  <a:pt x="1819783" y="4939502"/>
                  <a:pt x="1801843" y="4940014"/>
                </a:cubicBezTo>
                <a:cubicBezTo>
                  <a:pt x="1785440" y="4940527"/>
                  <a:pt x="1768012" y="4927200"/>
                  <a:pt x="1767499" y="4914385"/>
                </a:cubicBezTo>
                <a:cubicBezTo>
                  <a:pt x="1767499" y="4900545"/>
                  <a:pt x="1782877" y="4888242"/>
                  <a:pt x="1800817" y="4888242"/>
                </a:cubicBezTo>
                <a:close/>
                <a:moveTo>
                  <a:pt x="1064037" y="4886961"/>
                </a:moveTo>
                <a:cubicBezTo>
                  <a:pt x="1072431" y="4885422"/>
                  <a:pt x="1081145" y="4886448"/>
                  <a:pt x="1086783" y="4890805"/>
                </a:cubicBezTo>
                <a:cubicBezTo>
                  <a:pt x="1094984" y="4897469"/>
                  <a:pt x="1096010" y="4906183"/>
                  <a:pt x="1092422" y="4915409"/>
                </a:cubicBezTo>
                <a:cubicBezTo>
                  <a:pt x="1086271" y="4931812"/>
                  <a:pt x="1078069" y="4947702"/>
                  <a:pt x="1072943" y="4964618"/>
                </a:cubicBezTo>
                <a:cubicBezTo>
                  <a:pt x="1066792" y="4984609"/>
                  <a:pt x="1062691" y="5005112"/>
                  <a:pt x="1059104" y="5025616"/>
                </a:cubicBezTo>
                <a:cubicBezTo>
                  <a:pt x="1053977" y="5055858"/>
                  <a:pt x="1071918" y="5074312"/>
                  <a:pt x="1095497" y="5088151"/>
                </a:cubicBezTo>
                <a:cubicBezTo>
                  <a:pt x="1110875" y="5096865"/>
                  <a:pt x="1127277" y="5103529"/>
                  <a:pt x="1143681" y="5110705"/>
                </a:cubicBezTo>
                <a:cubicBezTo>
                  <a:pt x="1165722" y="5120445"/>
                  <a:pt x="1181099" y="5137873"/>
                  <a:pt x="1194939" y="5157351"/>
                </a:cubicBezTo>
                <a:cubicBezTo>
                  <a:pt x="1197502" y="5160939"/>
                  <a:pt x="1200065" y="5165040"/>
                  <a:pt x="1203140" y="5168115"/>
                </a:cubicBezTo>
                <a:cubicBezTo>
                  <a:pt x="1221594" y="5185030"/>
                  <a:pt x="1233383" y="5186056"/>
                  <a:pt x="1252861" y="5169653"/>
                </a:cubicBezTo>
                <a:cubicBezTo>
                  <a:pt x="1270802" y="5154275"/>
                  <a:pt x="1287205" y="5136847"/>
                  <a:pt x="1304633" y="5120445"/>
                </a:cubicBezTo>
                <a:cubicBezTo>
                  <a:pt x="1310271" y="5115319"/>
                  <a:pt x="1315910" y="5109168"/>
                  <a:pt x="1322061" y="5105067"/>
                </a:cubicBezTo>
                <a:cubicBezTo>
                  <a:pt x="1342052" y="5092252"/>
                  <a:pt x="1375882" y="5109168"/>
                  <a:pt x="1378446" y="5132746"/>
                </a:cubicBezTo>
                <a:cubicBezTo>
                  <a:pt x="1379983" y="5144023"/>
                  <a:pt x="1376908" y="5153250"/>
                  <a:pt x="1366656" y="5160427"/>
                </a:cubicBezTo>
                <a:cubicBezTo>
                  <a:pt x="1343077" y="5175804"/>
                  <a:pt x="1341026" y="5182980"/>
                  <a:pt x="1350253" y="5209635"/>
                </a:cubicBezTo>
                <a:cubicBezTo>
                  <a:pt x="1359992" y="5236802"/>
                  <a:pt x="1350766" y="5253205"/>
                  <a:pt x="1322061" y="5259868"/>
                </a:cubicBezTo>
                <a:cubicBezTo>
                  <a:pt x="1304633" y="5263969"/>
                  <a:pt x="1287205" y="5269095"/>
                  <a:pt x="1282079" y="5289086"/>
                </a:cubicBezTo>
                <a:cubicBezTo>
                  <a:pt x="1279003" y="5300363"/>
                  <a:pt x="1276441" y="5314202"/>
                  <a:pt x="1280028" y="5323941"/>
                </a:cubicBezTo>
                <a:cubicBezTo>
                  <a:pt x="1286692" y="5341882"/>
                  <a:pt x="1290280" y="5359823"/>
                  <a:pt x="1287205" y="5378276"/>
                </a:cubicBezTo>
                <a:cubicBezTo>
                  <a:pt x="1284130" y="5395191"/>
                  <a:pt x="1272340" y="5405956"/>
                  <a:pt x="1259012" y="5415182"/>
                </a:cubicBezTo>
                <a:cubicBezTo>
                  <a:pt x="1240047" y="5427997"/>
                  <a:pt x="1219543" y="5437223"/>
                  <a:pt x="1195964" y="5439274"/>
                </a:cubicBezTo>
                <a:cubicBezTo>
                  <a:pt x="1180074" y="5440812"/>
                  <a:pt x="1166234" y="5436711"/>
                  <a:pt x="1154445" y="5424921"/>
                </a:cubicBezTo>
                <a:cubicBezTo>
                  <a:pt x="1128815" y="5401343"/>
                  <a:pt x="1078069" y="5408518"/>
                  <a:pt x="1058591" y="5436711"/>
                </a:cubicBezTo>
                <a:cubicBezTo>
                  <a:pt x="1051927" y="5446962"/>
                  <a:pt x="1042700" y="5455677"/>
                  <a:pt x="1034499" y="5465416"/>
                </a:cubicBezTo>
                <a:cubicBezTo>
                  <a:pt x="1058591" y="5455677"/>
                  <a:pt x="1083195" y="5452089"/>
                  <a:pt x="1108824" y="5453626"/>
                </a:cubicBezTo>
                <a:cubicBezTo>
                  <a:pt x="1152394" y="5456189"/>
                  <a:pt x="1191351" y="5471054"/>
                  <a:pt x="1221594" y="5503347"/>
                </a:cubicBezTo>
                <a:cubicBezTo>
                  <a:pt x="1252861" y="5537178"/>
                  <a:pt x="1253887" y="5584336"/>
                  <a:pt x="1235433" y="5616629"/>
                </a:cubicBezTo>
                <a:cubicBezTo>
                  <a:pt x="1214417" y="5654048"/>
                  <a:pt x="1179561" y="5674039"/>
                  <a:pt x="1138554" y="5682753"/>
                </a:cubicBezTo>
                <a:cubicBezTo>
                  <a:pt x="1089859" y="5693005"/>
                  <a:pt x="1043213" y="5686341"/>
                  <a:pt x="1001694" y="5657636"/>
                </a:cubicBezTo>
                <a:cubicBezTo>
                  <a:pt x="964787" y="5632520"/>
                  <a:pt x="941721" y="5592538"/>
                  <a:pt x="954535" y="5544867"/>
                </a:cubicBezTo>
                <a:cubicBezTo>
                  <a:pt x="961712" y="5518212"/>
                  <a:pt x="980165" y="5497709"/>
                  <a:pt x="1002718" y="5481306"/>
                </a:cubicBezTo>
                <a:cubicBezTo>
                  <a:pt x="1003744" y="5480794"/>
                  <a:pt x="1004256" y="5480280"/>
                  <a:pt x="1006819" y="5478231"/>
                </a:cubicBezTo>
                <a:cubicBezTo>
                  <a:pt x="888924" y="5503347"/>
                  <a:pt x="773079" y="5516162"/>
                  <a:pt x="660823" y="5461315"/>
                </a:cubicBezTo>
                <a:cubicBezTo>
                  <a:pt x="667486" y="5480280"/>
                  <a:pt x="675175" y="5498221"/>
                  <a:pt x="679276" y="5517187"/>
                </a:cubicBezTo>
                <a:cubicBezTo>
                  <a:pt x="683376" y="5535641"/>
                  <a:pt x="687477" y="5555631"/>
                  <a:pt x="684914" y="5574085"/>
                </a:cubicBezTo>
                <a:cubicBezTo>
                  <a:pt x="678251" y="5630982"/>
                  <a:pt x="650058" y="5677627"/>
                  <a:pt x="603926" y="5711970"/>
                </a:cubicBezTo>
                <a:cubicBezTo>
                  <a:pt x="507047" y="5783732"/>
                  <a:pt x="400941" y="5794497"/>
                  <a:pt x="288685" y="5757078"/>
                </a:cubicBezTo>
                <a:cubicBezTo>
                  <a:pt x="244090" y="5742213"/>
                  <a:pt x="205646" y="5716584"/>
                  <a:pt x="174890" y="5681728"/>
                </a:cubicBezTo>
                <a:cubicBezTo>
                  <a:pt x="155925" y="5659687"/>
                  <a:pt x="141572" y="5634570"/>
                  <a:pt x="133884" y="5605352"/>
                </a:cubicBezTo>
                <a:cubicBezTo>
                  <a:pt x="127733" y="5581261"/>
                  <a:pt x="123120" y="5557682"/>
                  <a:pt x="128245" y="5533590"/>
                </a:cubicBezTo>
                <a:cubicBezTo>
                  <a:pt x="134909" y="5502322"/>
                  <a:pt x="144647" y="5472592"/>
                  <a:pt x="165151" y="5446962"/>
                </a:cubicBezTo>
                <a:cubicBezTo>
                  <a:pt x="231275" y="5363923"/>
                  <a:pt x="320465" y="5335731"/>
                  <a:pt x="421444" y="5338294"/>
                </a:cubicBezTo>
                <a:cubicBezTo>
                  <a:pt x="455788" y="5339319"/>
                  <a:pt x="488593" y="5348033"/>
                  <a:pt x="519349" y="5353159"/>
                </a:cubicBezTo>
                <a:cubicBezTo>
                  <a:pt x="517811" y="5339832"/>
                  <a:pt x="514736" y="5323941"/>
                  <a:pt x="514222" y="5308564"/>
                </a:cubicBezTo>
                <a:cubicBezTo>
                  <a:pt x="513710" y="5300875"/>
                  <a:pt x="518836" y="5292161"/>
                  <a:pt x="518324" y="5284472"/>
                </a:cubicBezTo>
                <a:cubicBezTo>
                  <a:pt x="516786" y="5264994"/>
                  <a:pt x="514736" y="5245516"/>
                  <a:pt x="509609" y="5227063"/>
                </a:cubicBezTo>
                <a:cubicBezTo>
                  <a:pt x="503971" y="5206559"/>
                  <a:pt x="486543" y="5195795"/>
                  <a:pt x="468603" y="5186568"/>
                </a:cubicBezTo>
                <a:cubicBezTo>
                  <a:pt x="450662" y="5177341"/>
                  <a:pt x="431696" y="5170165"/>
                  <a:pt x="413755" y="5160427"/>
                </a:cubicBezTo>
                <a:cubicBezTo>
                  <a:pt x="392739" y="5148637"/>
                  <a:pt x="383000" y="5129158"/>
                  <a:pt x="382488" y="5105067"/>
                </a:cubicBezTo>
                <a:cubicBezTo>
                  <a:pt x="382488" y="5077899"/>
                  <a:pt x="386076" y="5050732"/>
                  <a:pt x="401454" y="5028179"/>
                </a:cubicBezTo>
                <a:cubicBezTo>
                  <a:pt x="419394" y="5001524"/>
                  <a:pt x="446561" y="4987684"/>
                  <a:pt x="477829" y="4983071"/>
                </a:cubicBezTo>
                <a:cubicBezTo>
                  <a:pt x="509609" y="4977945"/>
                  <a:pt x="538314" y="4988709"/>
                  <a:pt x="567019" y="5000499"/>
                </a:cubicBezTo>
                <a:cubicBezTo>
                  <a:pt x="604951" y="5015364"/>
                  <a:pt x="643395" y="5018952"/>
                  <a:pt x="681839" y="5003574"/>
                </a:cubicBezTo>
                <a:cubicBezTo>
                  <a:pt x="707981" y="4992810"/>
                  <a:pt x="720283" y="4976920"/>
                  <a:pt x="709006" y="4952829"/>
                </a:cubicBezTo>
                <a:cubicBezTo>
                  <a:pt x="703880" y="4941039"/>
                  <a:pt x="709519" y="4930275"/>
                  <a:pt x="719770" y="4924123"/>
                </a:cubicBezTo>
                <a:cubicBezTo>
                  <a:pt x="730022" y="4917973"/>
                  <a:pt x="743350" y="4921048"/>
                  <a:pt x="753089" y="4931812"/>
                </a:cubicBezTo>
                <a:cubicBezTo>
                  <a:pt x="767441" y="4947702"/>
                  <a:pt x="784356" y="4957954"/>
                  <a:pt x="806911" y="4951291"/>
                </a:cubicBezTo>
                <a:cubicBezTo>
                  <a:pt x="814086" y="4949240"/>
                  <a:pt x="820750" y="4946165"/>
                  <a:pt x="826901" y="4942064"/>
                </a:cubicBezTo>
                <a:cubicBezTo>
                  <a:pt x="842279" y="4931299"/>
                  <a:pt x="867396" y="4936425"/>
                  <a:pt x="874572" y="4954366"/>
                </a:cubicBezTo>
                <a:cubicBezTo>
                  <a:pt x="883286" y="4977432"/>
                  <a:pt x="901739" y="4981020"/>
                  <a:pt x="921730" y="4979996"/>
                </a:cubicBezTo>
                <a:cubicBezTo>
                  <a:pt x="958636" y="4978458"/>
                  <a:pt x="989391" y="4962567"/>
                  <a:pt x="1013996" y="4935913"/>
                </a:cubicBezTo>
                <a:cubicBezTo>
                  <a:pt x="1024760" y="4924123"/>
                  <a:pt x="1033987" y="4911309"/>
                  <a:pt x="1043213" y="4898494"/>
                </a:cubicBezTo>
                <a:cubicBezTo>
                  <a:pt x="1047570" y="4892599"/>
                  <a:pt x="1055643" y="4888498"/>
                  <a:pt x="1064037" y="4886961"/>
                </a:cubicBezTo>
                <a:close/>
                <a:moveTo>
                  <a:pt x="2571235" y="4851336"/>
                </a:moveTo>
                <a:cubicBezTo>
                  <a:pt x="2588663" y="4850311"/>
                  <a:pt x="2603528" y="4858000"/>
                  <a:pt x="2613780" y="4871840"/>
                </a:cubicBezTo>
                <a:cubicBezTo>
                  <a:pt x="2622494" y="4883117"/>
                  <a:pt x="2613780" y="4907209"/>
                  <a:pt x="2598402" y="4914385"/>
                </a:cubicBezTo>
                <a:cubicBezTo>
                  <a:pt x="2590713" y="4917974"/>
                  <a:pt x="2582000" y="4919512"/>
                  <a:pt x="2573798" y="4922074"/>
                </a:cubicBezTo>
                <a:cubicBezTo>
                  <a:pt x="2551244" y="4920536"/>
                  <a:pt x="2531766" y="4906696"/>
                  <a:pt x="2529716" y="4890293"/>
                </a:cubicBezTo>
                <a:cubicBezTo>
                  <a:pt x="2526640" y="4867226"/>
                  <a:pt x="2548169" y="4852873"/>
                  <a:pt x="2571235" y="4851336"/>
                </a:cubicBezTo>
                <a:close/>
                <a:moveTo>
                  <a:pt x="2853672" y="4809816"/>
                </a:moveTo>
                <a:cubicBezTo>
                  <a:pt x="2854697" y="4811354"/>
                  <a:pt x="2855210" y="4812378"/>
                  <a:pt x="2855723" y="4813404"/>
                </a:cubicBezTo>
                <a:cubicBezTo>
                  <a:pt x="2889553" y="4813404"/>
                  <a:pt x="2903906" y="4830832"/>
                  <a:pt x="2896217" y="4863638"/>
                </a:cubicBezTo>
                <a:cubicBezTo>
                  <a:pt x="2894167" y="4871327"/>
                  <a:pt x="2887503" y="4880553"/>
                  <a:pt x="2880327" y="4883629"/>
                </a:cubicBezTo>
                <a:cubicBezTo>
                  <a:pt x="2863412" y="4890805"/>
                  <a:pt x="2845471" y="4895932"/>
                  <a:pt x="2825992" y="4891831"/>
                </a:cubicBezTo>
                <a:cubicBezTo>
                  <a:pt x="2813178" y="4888755"/>
                  <a:pt x="2800363" y="4883629"/>
                  <a:pt x="2798825" y="4870301"/>
                </a:cubicBezTo>
                <a:cubicBezTo>
                  <a:pt x="2797800" y="4860563"/>
                  <a:pt x="2803438" y="4848773"/>
                  <a:pt x="2809077" y="4839546"/>
                </a:cubicBezTo>
                <a:cubicBezTo>
                  <a:pt x="2813178" y="4832370"/>
                  <a:pt x="2820867" y="4827244"/>
                  <a:pt x="2828042" y="4822631"/>
                </a:cubicBezTo>
                <a:cubicBezTo>
                  <a:pt x="2836244" y="4817505"/>
                  <a:pt x="2845471" y="4813916"/>
                  <a:pt x="2853672" y="4809816"/>
                </a:cubicBezTo>
                <a:close/>
                <a:moveTo>
                  <a:pt x="1788515" y="4790851"/>
                </a:moveTo>
                <a:cubicBezTo>
                  <a:pt x="1805943" y="4790338"/>
                  <a:pt x="1822345" y="4803153"/>
                  <a:pt x="1822859" y="4816480"/>
                </a:cubicBezTo>
                <a:cubicBezTo>
                  <a:pt x="1823371" y="4831345"/>
                  <a:pt x="1808506" y="4843135"/>
                  <a:pt x="1789540" y="4843135"/>
                </a:cubicBezTo>
                <a:cubicBezTo>
                  <a:pt x="1770574" y="4843135"/>
                  <a:pt x="1758272" y="4832883"/>
                  <a:pt x="1758272" y="4816993"/>
                </a:cubicBezTo>
                <a:cubicBezTo>
                  <a:pt x="1758272" y="4801615"/>
                  <a:pt x="1770574" y="4791364"/>
                  <a:pt x="1788515" y="4790851"/>
                </a:cubicBezTo>
                <a:close/>
                <a:moveTo>
                  <a:pt x="3221709" y="4687820"/>
                </a:moveTo>
                <a:cubicBezTo>
                  <a:pt x="3222222" y="4688845"/>
                  <a:pt x="3222222" y="4689870"/>
                  <a:pt x="3222734" y="4690895"/>
                </a:cubicBezTo>
                <a:cubicBezTo>
                  <a:pt x="3248877" y="4690382"/>
                  <a:pt x="3269892" y="4700122"/>
                  <a:pt x="3286808" y="4720113"/>
                </a:cubicBezTo>
                <a:cubicBezTo>
                  <a:pt x="3296547" y="4731390"/>
                  <a:pt x="3296547" y="4762658"/>
                  <a:pt x="3286808" y="4773935"/>
                </a:cubicBezTo>
                <a:cubicBezTo>
                  <a:pt x="3256566" y="4809303"/>
                  <a:pt x="3208895" y="4810841"/>
                  <a:pt x="3176089" y="4788800"/>
                </a:cubicBezTo>
                <a:cubicBezTo>
                  <a:pt x="3143283" y="4766758"/>
                  <a:pt x="3145333" y="4721650"/>
                  <a:pt x="3179677" y="4703710"/>
                </a:cubicBezTo>
                <a:cubicBezTo>
                  <a:pt x="3193004" y="4696534"/>
                  <a:pt x="3207869" y="4692946"/>
                  <a:pt x="3221709" y="4687820"/>
                </a:cubicBezTo>
                <a:close/>
                <a:moveTo>
                  <a:pt x="696640" y="4643129"/>
                </a:moveTo>
                <a:lnTo>
                  <a:pt x="703368" y="4669368"/>
                </a:lnTo>
                <a:lnTo>
                  <a:pt x="703368" y="4669367"/>
                </a:lnTo>
                <a:close/>
                <a:moveTo>
                  <a:pt x="723359" y="4632974"/>
                </a:moveTo>
                <a:cubicBezTo>
                  <a:pt x="723359" y="4637588"/>
                  <a:pt x="721308" y="4642714"/>
                  <a:pt x="718746" y="4646814"/>
                </a:cubicBezTo>
                <a:lnTo>
                  <a:pt x="703405" y="4669315"/>
                </a:lnTo>
                <a:lnTo>
                  <a:pt x="718745" y="4647326"/>
                </a:lnTo>
                <a:cubicBezTo>
                  <a:pt x="721308" y="4643226"/>
                  <a:pt x="723359" y="4638100"/>
                  <a:pt x="723359" y="4632974"/>
                </a:cubicBezTo>
                <a:close/>
                <a:moveTo>
                  <a:pt x="714645" y="4561212"/>
                </a:moveTo>
                <a:lnTo>
                  <a:pt x="696704" y="4614906"/>
                </a:lnTo>
                <a:lnTo>
                  <a:pt x="696415" y="4636192"/>
                </a:lnTo>
                <a:lnTo>
                  <a:pt x="696705" y="4614906"/>
                </a:lnTo>
                <a:cubicBezTo>
                  <a:pt x="699139" y="4596965"/>
                  <a:pt x="705675" y="4579153"/>
                  <a:pt x="714645" y="4561212"/>
                </a:cubicBezTo>
                <a:close/>
                <a:moveTo>
                  <a:pt x="155220" y="4318309"/>
                </a:moveTo>
                <a:cubicBezTo>
                  <a:pt x="164382" y="4316451"/>
                  <a:pt x="174121" y="4317220"/>
                  <a:pt x="182579" y="4320808"/>
                </a:cubicBezTo>
                <a:cubicBezTo>
                  <a:pt x="201032" y="4328497"/>
                  <a:pt x="208721" y="4352588"/>
                  <a:pt x="196419" y="4364377"/>
                </a:cubicBezTo>
                <a:cubicBezTo>
                  <a:pt x="187193" y="4372066"/>
                  <a:pt x="176428" y="4378217"/>
                  <a:pt x="164126" y="4377192"/>
                </a:cubicBezTo>
                <a:cubicBezTo>
                  <a:pt x="147723" y="4377705"/>
                  <a:pt x="135421" y="4371041"/>
                  <a:pt x="128245" y="4358226"/>
                </a:cubicBezTo>
                <a:cubicBezTo>
                  <a:pt x="123118" y="4349513"/>
                  <a:pt x="124656" y="4339261"/>
                  <a:pt x="131320" y="4331572"/>
                </a:cubicBezTo>
                <a:cubicBezTo>
                  <a:pt x="137471" y="4324652"/>
                  <a:pt x="146057" y="4320167"/>
                  <a:pt x="155220" y="4318309"/>
                </a:cubicBezTo>
                <a:close/>
                <a:moveTo>
                  <a:pt x="276382" y="4296716"/>
                </a:moveTo>
                <a:cubicBezTo>
                  <a:pt x="298423" y="4296716"/>
                  <a:pt x="312776" y="4305429"/>
                  <a:pt x="317901" y="4321832"/>
                </a:cubicBezTo>
                <a:cubicBezTo>
                  <a:pt x="319439" y="4326958"/>
                  <a:pt x="315339" y="4334647"/>
                  <a:pt x="312263" y="4340286"/>
                </a:cubicBezTo>
                <a:cubicBezTo>
                  <a:pt x="300473" y="4361301"/>
                  <a:pt x="259979" y="4361814"/>
                  <a:pt x="247165" y="4341823"/>
                </a:cubicBezTo>
                <a:cubicBezTo>
                  <a:pt x="241014" y="4332597"/>
                  <a:pt x="240501" y="4322345"/>
                  <a:pt x="246139" y="4312606"/>
                </a:cubicBezTo>
                <a:cubicBezTo>
                  <a:pt x="253316" y="4299791"/>
                  <a:pt x="266131" y="4297741"/>
                  <a:pt x="276382" y="4296716"/>
                </a:cubicBezTo>
                <a:close/>
                <a:moveTo>
                  <a:pt x="2998733" y="4253658"/>
                </a:moveTo>
                <a:lnTo>
                  <a:pt x="3034102" y="4301842"/>
                </a:lnTo>
                <a:cubicBezTo>
                  <a:pt x="3050505" y="4325933"/>
                  <a:pt x="3058194" y="4353101"/>
                  <a:pt x="3063832" y="4381805"/>
                </a:cubicBezTo>
                <a:cubicBezTo>
                  <a:pt x="3065626" y="4390262"/>
                  <a:pt x="3068702" y="4398336"/>
                  <a:pt x="3072226" y="4406537"/>
                </a:cubicBezTo>
                <a:lnTo>
                  <a:pt x="3083299" y="4432012"/>
                </a:lnTo>
                <a:lnTo>
                  <a:pt x="3083824" y="4432040"/>
                </a:lnTo>
                <a:cubicBezTo>
                  <a:pt x="3076648" y="4414099"/>
                  <a:pt x="3067933" y="4398722"/>
                  <a:pt x="3064346" y="4381806"/>
                </a:cubicBezTo>
                <a:cubicBezTo>
                  <a:pt x="3058707" y="4353101"/>
                  <a:pt x="3051018" y="4325934"/>
                  <a:pt x="3034615" y="4301843"/>
                </a:cubicBezTo>
                <a:cubicBezTo>
                  <a:pt x="3023338" y="4285440"/>
                  <a:pt x="3011549" y="4269037"/>
                  <a:pt x="2998734" y="4253659"/>
                </a:cubicBezTo>
                <a:close/>
                <a:moveTo>
                  <a:pt x="3608521" y="4226683"/>
                </a:moveTo>
                <a:cubicBezTo>
                  <a:pt x="3621656" y="4228157"/>
                  <a:pt x="3634342" y="4233924"/>
                  <a:pt x="3642031" y="4243407"/>
                </a:cubicBezTo>
                <a:cubicBezTo>
                  <a:pt x="3653821" y="4258272"/>
                  <a:pt x="3644081" y="4284415"/>
                  <a:pt x="3624090" y="4291591"/>
                </a:cubicBezTo>
                <a:cubicBezTo>
                  <a:pt x="3617939" y="4293641"/>
                  <a:pt x="3610763" y="4294666"/>
                  <a:pt x="3603587" y="4295692"/>
                </a:cubicBezTo>
                <a:cubicBezTo>
                  <a:pt x="3584109" y="4295692"/>
                  <a:pt x="3570781" y="4285952"/>
                  <a:pt x="3560530" y="4270575"/>
                </a:cubicBezTo>
                <a:cubicBezTo>
                  <a:pt x="3555403" y="4262886"/>
                  <a:pt x="3562579" y="4243920"/>
                  <a:pt x="3572319" y="4235718"/>
                </a:cubicBezTo>
                <a:cubicBezTo>
                  <a:pt x="3581802" y="4228029"/>
                  <a:pt x="3595386" y="4225210"/>
                  <a:pt x="3608521" y="4226683"/>
                </a:cubicBezTo>
                <a:close/>
                <a:moveTo>
                  <a:pt x="94927" y="4142940"/>
                </a:moveTo>
                <a:cubicBezTo>
                  <a:pt x="108766" y="4140377"/>
                  <a:pt x="124657" y="4146528"/>
                  <a:pt x="139010" y="4150629"/>
                </a:cubicBezTo>
                <a:cubicBezTo>
                  <a:pt x="157463" y="4156267"/>
                  <a:pt x="170277" y="4170107"/>
                  <a:pt x="180529" y="4185998"/>
                </a:cubicBezTo>
                <a:cubicBezTo>
                  <a:pt x="183604" y="4190611"/>
                  <a:pt x="183604" y="4198812"/>
                  <a:pt x="181554" y="4203938"/>
                </a:cubicBezTo>
                <a:cubicBezTo>
                  <a:pt x="175403" y="4221878"/>
                  <a:pt x="165152" y="4237769"/>
                  <a:pt x="149774" y="4249558"/>
                </a:cubicBezTo>
                <a:cubicBezTo>
                  <a:pt x="137472" y="4257760"/>
                  <a:pt x="132346" y="4259298"/>
                  <a:pt x="100566" y="4259810"/>
                </a:cubicBezTo>
                <a:cubicBezTo>
                  <a:pt x="76474" y="4258785"/>
                  <a:pt x="51869" y="4244945"/>
                  <a:pt x="32904" y="4220853"/>
                </a:cubicBezTo>
                <a:cubicBezTo>
                  <a:pt x="30342" y="4217265"/>
                  <a:pt x="27265" y="4214190"/>
                  <a:pt x="24703" y="4210602"/>
                </a:cubicBezTo>
                <a:cubicBezTo>
                  <a:pt x="10350" y="4191636"/>
                  <a:pt x="20090" y="4174721"/>
                  <a:pt x="41106" y="4163956"/>
                </a:cubicBezTo>
                <a:cubicBezTo>
                  <a:pt x="58021" y="4154730"/>
                  <a:pt x="76474" y="4146016"/>
                  <a:pt x="94927" y="4142940"/>
                </a:cubicBezTo>
                <a:close/>
                <a:moveTo>
                  <a:pt x="30534" y="3836861"/>
                </a:moveTo>
                <a:cubicBezTo>
                  <a:pt x="41362" y="3835900"/>
                  <a:pt x="52127" y="3837694"/>
                  <a:pt x="56996" y="3843076"/>
                </a:cubicBezTo>
                <a:cubicBezTo>
                  <a:pt x="64172" y="3850252"/>
                  <a:pt x="66735" y="3862042"/>
                  <a:pt x="69810" y="3872294"/>
                </a:cubicBezTo>
                <a:cubicBezTo>
                  <a:pt x="71348" y="3878445"/>
                  <a:pt x="69810" y="3885108"/>
                  <a:pt x="69810" y="3889209"/>
                </a:cubicBezTo>
                <a:cubicBezTo>
                  <a:pt x="85188" y="3893822"/>
                  <a:pt x="99541" y="3896385"/>
                  <a:pt x="112355" y="3902536"/>
                </a:cubicBezTo>
                <a:cubicBezTo>
                  <a:pt x="130296" y="3911250"/>
                  <a:pt x="141573" y="3926115"/>
                  <a:pt x="140035" y="3947644"/>
                </a:cubicBezTo>
                <a:cubicBezTo>
                  <a:pt x="138498" y="3968660"/>
                  <a:pt x="124145" y="3981475"/>
                  <a:pt x="107230" y="3988651"/>
                </a:cubicBezTo>
                <a:cubicBezTo>
                  <a:pt x="78525" y="4000953"/>
                  <a:pt x="50332" y="3997878"/>
                  <a:pt x="25216" y="3978400"/>
                </a:cubicBezTo>
                <a:cubicBezTo>
                  <a:pt x="3174" y="3960972"/>
                  <a:pt x="5737" y="3923552"/>
                  <a:pt x="30342" y="3905612"/>
                </a:cubicBezTo>
                <a:cubicBezTo>
                  <a:pt x="12400" y="3895360"/>
                  <a:pt x="2149" y="3879982"/>
                  <a:pt x="99" y="3859479"/>
                </a:cubicBezTo>
                <a:cubicBezTo>
                  <a:pt x="-414" y="3855378"/>
                  <a:pt x="1124" y="3850252"/>
                  <a:pt x="3687" y="3847176"/>
                </a:cubicBezTo>
                <a:cubicBezTo>
                  <a:pt x="8812" y="3841538"/>
                  <a:pt x="19705" y="3837822"/>
                  <a:pt x="30534" y="3836861"/>
                </a:cubicBezTo>
                <a:close/>
                <a:moveTo>
                  <a:pt x="3454424" y="3767470"/>
                </a:moveTo>
                <a:cubicBezTo>
                  <a:pt x="3470826" y="3768239"/>
                  <a:pt x="3486973" y="3774134"/>
                  <a:pt x="3501069" y="3785154"/>
                </a:cubicBezTo>
                <a:cubicBezTo>
                  <a:pt x="3519010" y="3798995"/>
                  <a:pt x="3519523" y="3837951"/>
                  <a:pt x="3501582" y="3852303"/>
                </a:cubicBezTo>
                <a:cubicBezTo>
                  <a:pt x="3486717" y="3865630"/>
                  <a:pt x="3470314" y="3871269"/>
                  <a:pt x="3445197" y="3870756"/>
                </a:cubicBezTo>
                <a:cubicBezTo>
                  <a:pt x="3424694" y="3871781"/>
                  <a:pt x="3405728" y="3860505"/>
                  <a:pt x="3390863" y="3841539"/>
                </a:cubicBezTo>
                <a:cubicBezTo>
                  <a:pt x="3378561" y="3825649"/>
                  <a:pt x="3386762" y="3792843"/>
                  <a:pt x="3406240" y="3780541"/>
                </a:cubicBezTo>
                <a:cubicBezTo>
                  <a:pt x="3421362" y="3771058"/>
                  <a:pt x="3438021" y="3766701"/>
                  <a:pt x="3454424" y="3767470"/>
                </a:cubicBezTo>
                <a:close/>
                <a:moveTo>
                  <a:pt x="396840" y="3636504"/>
                </a:moveTo>
                <a:cubicBezTo>
                  <a:pt x="410167" y="3636504"/>
                  <a:pt x="425545" y="3648293"/>
                  <a:pt x="426057" y="3658033"/>
                </a:cubicBezTo>
                <a:cubicBezTo>
                  <a:pt x="426057" y="3667772"/>
                  <a:pt x="410680" y="3679561"/>
                  <a:pt x="396840" y="3679561"/>
                </a:cubicBezTo>
                <a:cubicBezTo>
                  <a:pt x="381975" y="3679561"/>
                  <a:pt x="369673" y="3669822"/>
                  <a:pt x="369673" y="3658033"/>
                </a:cubicBezTo>
                <a:cubicBezTo>
                  <a:pt x="369673" y="3646243"/>
                  <a:pt x="381975" y="3636504"/>
                  <a:pt x="396840" y="3636504"/>
                </a:cubicBezTo>
                <a:close/>
                <a:moveTo>
                  <a:pt x="177966" y="3630353"/>
                </a:moveTo>
                <a:cubicBezTo>
                  <a:pt x="191805" y="3629840"/>
                  <a:pt x="202057" y="3635991"/>
                  <a:pt x="211284" y="3644705"/>
                </a:cubicBezTo>
                <a:cubicBezTo>
                  <a:pt x="220511" y="3653419"/>
                  <a:pt x="218461" y="3670847"/>
                  <a:pt x="208209" y="3679048"/>
                </a:cubicBezTo>
                <a:cubicBezTo>
                  <a:pt x="189755" y="3693913"/>
                  <a:pt x="170789" y="3694938"/>
                  <a:pt x="152337" y="3683149"/>
                </a:cubicBezTo>
                <a:cubicBezTo>
                  <a:pt x="142597" y="3676997"/>
                  <a:pt x="139521" y="3668284"/>
                  <a:pt x="140034" y="3658032"/>
                </a:cubicBezTo>
                <a:cubicBezTo>
                  <a:pt x="141059" y="3644705"/>
                  <a:pt x="150799" y="3638041"/>
                  <a:pt x="162076" y="3633941"/>
                </a:cubicBezTo>
                <a:cubicBezTo>
                  <a:pt x="167201" y="3631378"/>
                  <a:pt x="172840" y="3631378"/>
                  <a:pt x="177966" y="3630353"/>
                </a:cubicBezTo>
                <a:close/>
                <a:moveTo>
                  <a:pt x="132602" y="3382901"/>
                </a:moveTo>
                <a:cubicBezTo>
                  <a:pt x="149774" y="3381748"/>
                  <a:pt x="167201" y="3386105"/>
                  <a:pt x="181554" y="3396613"/>
                </a:cubicBezTo>
                <a:cubicBezTo>
                  <a:pt x="210259" y="3417629"/>
                  <a:pt x="210259" y="3451972"/>
                  <a:pt x="180529" y="3472988"/>
                </a:cubicBezTo>
                <a:cubicBezTo>
                  <a:pt x="168226" y="3481702"/>
                  <a:pt x="152336" y="3484265"/>
                  <a:pt x="137471" y="3489903"/>
                </a:cubicBezTo>
                <a:cubicBezTo>
                  <a:pt x="137471" y="3488365"/>
                  <a:pt x="137471" y="3487341"/>
                  <a:pt x="136959" y="3486315"/>
                </a:cubicBezTo>
                <a:cubicBezTo>
                  <a:pt x="104665" y="3484777"/>
                  <a:pt x="83137" y="3474013"/>
                  <a:pt x="70835" y="3441208"/>
                </a:cubicBezTo>
                <a:cubicBezTo>
                  <a:pt x="68271" y="3434544"/>
                  <a:pt x="78011" y="3408402"/>
                  <a:pt x="85187" y="3402252"/>
                </a:cubicBezTo>
                <a:cubicBezTo>
                  <a:pt x="98514" y="3390718"/>
                  <a:pt x="115429" y="3384055"/>
                  <a:pt x="132602" y="3382901"/>
                </a:cubicBezTo>
                <a:close/>
                <a:moveTo>
                  <a:pt x="383705" y="3135514"/>
                </a:moveTo>
                <a:cubicBezTo>
                  <a:pt x="379797" y="3135835"/>
                  <a:pt x="375824" y="3137244"/>
                  <a:pt x="371724" y="3138782"/>
                </a:cubicBezTo>
                <a:cubicBezTo>
                  <a:pt x="375825" y="3137245"/>
                  <a:pt x="379798" y="3135835"/>
                  <a:pt x="383706" y="3135515"/>
                </a:cubicBezTo>
                <a:lnTo>
                  <a:pt x="395303" y="3138782"/>
                </a:lnTo>
                <a:cubicBezTo>
                  <a:pt x="391458" y="3135963"/>
                  <a:pt x="387614" y="3135194"/>
                  <a:pt x="383705" y="3135514"/>
                </a:cubicBezTo>
                <a:close/>
                <a:moveTo>
                  <a:pt x="141059" y="3087524"/>
                </a:moveTo>
                <a:cubicBezTo>
                  <a:pt x="146698" y="3092137"/>
                  <a:pt x="150798" y="3094699"/>
                  <a:pt x="154387" y="3097775"/>
                </a:cubicBezTo>
                <a:lnTo>
                  <a:pt x="141061" y="3087524"/>
                </a:lnTo>
                <a:close/>
                <a:moveTo>
                  <a:pt x="264080" y="3081885"/>
                </a:moveTo>
                <a:cubicBezTo>
                  <a:pt x="260492" y="3080347"/>
                  <a:pt x="254854" y="3080347"/>
                  <a:pt x="251778" y="3082398"/>
                </a:cubicBezTo>
                <a:lnTo>
                  <a:pt x="214488" y="3096174"/>
                </a:lnTo>
                <a:cubicBezTo>
                  <a:pt x="227303" y="3094059"/>
                  <a:pt x="239733" y="3089574"/>
                  <a:pt x="251779" y="3082398"/>
                </a:cubicBezTo>
                <a:close/>
                <a:moveTo>
                  <a:pt x="657234" y="2519576"/>
                </a:moveTo>
                <a:cubicBezTo>
                  <a:pt x="667486" y="2522139"/>
                  <a:pt x="677226" y="2528802"/>
                  <a:pt x="684914" y="2535979"/>
                </a:cubicBezTo>
                <a:cubicBezTo>
                  <a:pt x="694654" y="2545718"/>
                  <a:pt x="685939" y="2567759"/>
                  <a:pt x="670049" y="2574422"/>
                </a:cubicBezTo>
                <a:cubicBezTo>
                  <a:pt x="663898" y="2576473"/>
                  <a:pt x="656722" y="2577498"/>
                  <a:pt x="650058" y="2579548"/>
                </a:cubicBezTo>
                <a:cubicBezTo>
                  <a:pt x="635706" y="2578011"/>
                  <a:pt x="623404" y="2574422"/>
                  <a:pt x="615715" y="2562121"/>
                </a:cubicBezTo>
                <a:cubicBezTo>
                  <a:pt x="609564" y="2552382"/>
                  <a:pt x="610589" y="2541617"/>
                  <a:pt x="617253" y="2532903"/>
                </a:cubicBezTo>
                <a:cubicBezTo>
                  <a:pt x="626992" y="2520089"/>
                  <a:pt x="642370" y="2515988"/>
                  <a:pt x="657234" y="2519576"/>
                </a:cubicBezTo>
                <a:close/>
                <a:moveTo>
                  <a:pt x="1227744" y="2467805"/>
                </a:moveTo>
                <a:cubicBezTo>
                  <a:pt x="1243122" y="2466780"/>
                  <a:pt x="1259012" y="2478569"/>
                  <a:pt x="1257987" y="2491897"/>
                </a:cubicBezTo>
                <a:cubicBezTo>
                  <a:pt x="1256961" y="2504712"/>
                  <a:pt x="1244147" y="2515477"/>
                  <a:pt x="1228257" y="2515477"/>
                </a:cubicBezTo>
                <a:cubicBezTo>
                  <a:pt x="1211854" y="2515477"/>
                  <a:pt x="1197502" y="2504200"/>
                  <a:pt x="1198015" y="2490872"/>
                </a:cubicBezTo>
                <a:cubicBezTo>
                  <a:pt x="1198015" y="2477545"/>
                  <a:pt x="1210829" y="2467805"/>
                  <a:pt x="1227744" y="2467805"/>
                </a:cubicBezTo>
                <a:close/>
                <a:moveTo>
                  <a:pt x="989584" y="2352986"/>
                </a:moveTo>
                <a:cubicBezTo>
                  <a:pt x="997337" y="2351960"/>
                  <a:pt x="1005538" y="2352729"/>
                  <a:pt x="1011433" y="2355549"/>
                </a:cubicBezTo>
                <a:cubicBezTo>
                  <a:pt x="1025272" y="2362212"/>
                  <a:pt x="1030399" y="2371439"/>
                  <a:pt x="1027836" y="2383741"/>
                </a:cubicBezTo>
                <a:cubicBezTo>
                  <a:pt x="1024760" y="2395531"/>
                  <a:pt x="1011433" y="2403733"/>
                  <a:pt x="992467" y="2403733"/>
                </a:cubicBezTo>
                <a:cubicBezTo>
                  <a:pt x="982728" y="2403220"/>
                  <a:pt x="971451" y="2400657"/>
                  <a:pt x="965300" y="2387329"/>
                </a:cubicBezTo>
                <a:cubicBezTo>
                  <a:pt x="960687" y="2377078"/>
                  <a:pt x="963249" y="2368363"/>
                  <a:pt x="970426" y="2361187"/>
                </a:cubicBezTo>
                <a:cubicBezTo>
                  <a:pt x="974527" y="2356830"/>
                  <a:pt x="981831" y="2354011"/>
                  <a:pt x="989584" y="2352986"/>
                </a:cubicBezTo>
                <a:close/>
                <a:moveTo>
                  <a:pt x="1147268" y="1959832"/>
                </a:moveTo>
                <a:cubicBezTo>
                  <a:pt x="1162134" y="1960857"/>
                  <a:pt x="1172386" y="1969571"/>
                  <a:pt x="1172386" y="1981873"/>
                </a:cubicBezTo>
                <a:cubicBezTo>
                  <a:pt x="1172386" y="1995200"/>
                  <a:pt x="1161108" y="2003915"/>
                  <a:pt x="1145218" y="2002889"/>
                </a:cubicBezTo>
                <a:cubicBezTo>
                  <a:pt x="1129328" y="2002377"/>
                  <a:pt x="1119076" y="1993662"/>
                  <a:pt x="1119589" y="1980335"/>
                </a:cubicBezTo>
                <a:cubicBezTo>
                  <a:pt x="1120101" y="1969059"/>
                  <a:pt x="1133941" y="1958806"/>
                  <a:pt x="1147268" y="1959832"/>
                </a:cubicBezTo>
                <a:close/>
                <a:moveTo>
                  <a:pt x="3627642" y="0"/>
                </a:moveTo>
                <a:cubicBezTo>
                  <a:pt x="4593109" y="0"/>
                  <a:pt x="5375775" y="782666"/>
                  <a:pt x="5375775" y="1748133"/>
                </a:cubicBezTo>
                <a:cubicBezTo>
                  <a:pt x="5375775" y="2713600"/>
                  <a:pt x="4593109" y="3496266"/>
                  <a:pt x="3627642" y="3496266"/>
                </a:cubicBezTo>
                <a:cubicBezTo>
                  <a:pt x="3567300" y="3496266"/>
                  <a:pt x="3507673" y="3493209"/>
                  <a:pt x="3448906" y="3487241"/>
                </a:cubicBezTo>
                <a:lnTo>
                  <a:pt x="3329407" y="3469003"/>
                </a:lnTo>
                <a:lnTo>
                  <a:pt x="3334991" y="3475552"/>
                </a:lnTo>
                <a:cubicBezTo>
                  <a:pt x="3362159" y="3497081"/>
                  <a:pt x="3387788" y="3520660"/>
                  <a:pt x="3415980" y="3540138"/>
                </a:cubicBezTo>
                <a:cubicBezTo>
                  <a:pt x="3463651" y="3573456"/>
                  <a:pt x="3512860" y="3604211"/>
                  <a:pt x="3569757" y="3620101"/>
                </a:cubicBezTo>
                <a:cubicBezTo>
                  <a:pt x="3590260" y="3625740"/>
                  <a:pt x="3608713" y="3621127"/>
                  <a:pt x="3627679" y="3616001"/>
                </a:cubicBezTo>
                <a:cubicBezTo>
                  <a:pt x="3684063" y="3600623"/>
                  <a:pt x="3740961" y="3599598"/>
                  <a:pt x="3798371" y="3613438"/>
                </a:cubicBezTo>
                <a:cubicBezTo>
                  <a:pt x="3851167" y="3626253"/>
                  <a:pt x="3902938" y="3617539"/>
                  <a:pt x="3952146" y="3597548"/>
                </a:cubicBezTo>
                <a:cubicBezTo>
                  <a:pt x="3990078" y="3582170"/>
                  <a:pt x="4026472" y="3561154"/>
                  <a:pt x="4067992" y="3555003"/>
                </a:cubicBezTo>
                <a:cubicBezTo>
                  <a:pt x="4098234" y="3550390"/>
                  <a:pt x="4127964" y="3546801"/>
                  <a:pt x="4157182" y="3560642"/>
                </a:cubicBezTo>
                <a:cubicBezTo>
                  <a:pt x="4173072" y="3568331"/>
                  <a:pt x="4185374" y="3579607"/>
                  <a:pt x="4185374" y="3596010"/>
                </a:cubicBezTo>
                <a:cubicBezTo>
                  <a:pt x="4185886" y="3614463"/>
                  <a:pt x="4174609" y="3628303"/>
                  <a:pt x="4157695" y="3636504"/>
                </a:cubicBezTo>
                <a:cubicBezTo>
                  <a:pt x="4125401" y="3652394"/>
                  <a:pt x="4091570" y="3651370"/>
                  <a:pt x="4057740" y="3645218"/>
                </a:cubicBezTo>
                <a:cubicBezTo>
                  <a:pt x="4033648" y="3640605"/>
                  <a:pt x="4010069" y="3631891"/>
                  <a:pt x="3985977" y="3626253"/>
                </a:cubicBezTo>
                <a:cubicBezTo>
                  <a:pt x="3942920" y="3616001"/>
                  <a:pt x="3901400" y="3624203"/>
                  <a:pt x="3860906" y="3640093"/>
                </a:cubicBezTo>
                <a:cubicBezTo>
                  <a:pt x="3821949" y="3655470"/>
                  <a:pt x="3784018" y="3673923"/>
                  <a:pt x="3741473" y="3679562"/>
                </a:cubicBezTo>
                <a:cubicBezTo>
                  <a:pt x="3704055" y="3684688"/>
                  <a:pt x="3667661" y="3681099"/>
                  <a:pt x="3632293" y="3668798"/>
                </a:cubicBezTo>
                <a:cubicBezTo>
                  <a:pt x="3585134" y="3652907"/>
                  <a:pt x="3539514" y="3633942"/>
                  <a:pt x="3492868" y="3617026"/>
                </a:cubicBezTo>
                <a:cubicBezTo>
                  <a:pt x="3457499" y="3604211"/>
                  <a:pt x="3422644" y="3589347"/>
                  <a:pt x="3384713" y="3586271"/>
                </a:cubicBezTo>
                <a:cubicBezTo>
                  <a:pt x="3378562" y="3585759"/>
                  <a:pt x="3372410" y="3586271"/>
                  <a:pt x="3366259" y="3586783"/>
                </a:cubicBezTo>
                <a:cubicBezTo>
                  <a:pt x="3351907" y="3587809"/>
                  <a:pt x="3342680" y="3596522"/>
                  <a:pt x="3338067" y="3610362"/>
                </a:cubicBezTo>
                <a:cubicBezTo>
                  <a:pt x="3327815" y="3640093"/>
                  <a:pt x="3317564" y="3669822"/>
                  <a:pt x="3306799" y="3699553"/>
                </a:cubicBezTo>
                <a:cubicBezTo>
                  <a:pt x="3303211" y="3709292"/>
                  <a:pt x="3297573" y="3718518"/>
                  <a:pt x="3292959" y="3728257"/>
                </a:cubicBezTo>
                <a:cubicBezTo>
                  <a:pt x="3327815" y="3739022"/>
                  <a:pt x="3357545" y="3753887"/>
                  <a:pt x="3355495" y="3795919"/>
                </a:cubicBezTo>
                <a:cubicBezTo>
                  <a:pt x="3354470" y="3820010"/>
                  <a:pt x="3331916" y="3848715"/>
                  <a:pt x="3277069" y="3854354"/>
                </a:cubicBezTo>
                <a:cubicBezTo>
                  <a:pt x="3273481" y="3869732"/>
                  <a:pt x="3270405" y="3885109"/>
                  <a:pt x="3266818" y="3900999"/>
                </a:cubicBezTo>
                <a:cubicBezTo>
                  <a:pt x="3301674" y="3922015"/>
                  <a:pt x="3340118" y="3932268"/>
                  <a:pt x="3379074" y="3942519"/>
                </a:cubicBezTo>
                <a:cubicBezTo>
                  <a:pt x="3409317" y="3950208"/>
                  <a:pt x="3440072" y="3958409"/>
                  <a:pt x="3469802" y="3967636"/>
                </a:cubicBezTo>
                <a:cubicBezTo>
                  <a:pt x="3478516" y="3970199"/>
                  <a:pt x="3486717" y="3976350"/>
                  <a:pt x="3492356" y="3983526"/>
                </a:cubicBezTo>
                <a:cubicBezTo>
                  <a:pt x="3495944" y="3988140"/>
                  <a:pt x="3496457" y="3997879"/>
                  <a:pt x="3493894" y="4003517"/>
                </a:cubicBezTo>
                <a:cubicBezTo>
                  <a:pt x="3491843" y="4007105"/>
                  <a:pt x="3481591" y="4010181"/>
                  <a:pt x="3476465" y="4008643"/>
                </a:cubicBezTo>
                <a:cubicBezTo>
                  <a:pt x="3458525" y="4004030"/>
                  <a:pt x="3441097" y="3997366"/>
                  <a:pt x="3423669" y="3990702"/>
                </a:cubicBezTo>
                <a:cubicBezTo>
                  <a:pt x="3383175" y="3975325"/>
                  <a:pt x="3342680" y="3959947"/>
                  <a:pt x="3302186" y="3945082"/>
                </a:cubicBezTo>
                <a:cubicBezTo>
                  <a:pt x="3288859" y="3940469"/>
                  <a:pt x="3275019" y="3935855"/>
                  <a:pt x="3260154" y="3930730"/>
                </a:cubicBezTo>
                <a:cubicBezTo>
                  <a:pt x="3237087" y="4000441"/>
                  <a:pt x="3200693" y="4060414"/>
                  <a:pt x="3143284" y="4105009"/>
                </a:cubicBezTo>
                <a:cubicBezTo>
                  <a:pt x="3155073" y="4116286"/>
                  <a:pt x="3166863" y="4127051"/>
                  <a:pt x="3177627" y="4138840"/>
                </a:cubicBezTo>
                <a:cubicBezTo>
                  <a:pt x="3186341" y="4148067"/>
                  <a:pt x="3195568" y="4158318"/>
                  <a:pt x="3200181" y="4170108"/>
                </a:cubicBezTo>
                <a:cubicBezTo>
                  <a:pt x="3216071" y="4209577"/>
                  <a:pt x="3246314" y="4230593"/>
                  <a:pt x="3284758" y="4243408"/>
                </a:cubicBezTo>
                <a:cubicBezTo>
                  <a:pt x="3296035" y="4246996"/>
                  <a:pt x="3306799" y="4252634"/>
                  <a:pt x="3317051" y="4258785"/>
                </a:cubicBezTo>
                <a:cubicBezTo>
                  <a:pt x="3327303" y="4264936"/>
                  <a:pt x="3331916" y="4277239"/>
                  <a:pt x="3327815" y="4284927"/>
                </a:cubicBezTo>
                <a:cubicBezTo>
                  <a:pt x="3324227" y="4292103"/>
                  <a:pt x="3308337" y="4295691"/>
                  <a:pt x="3298598" y="4289540"/>
                </a:cubicBezTo>
                <a:cubicBezTo>
                  <a:pt x="3287321" y="4282877"/>
                  <a:pt x="3275531" y="4275701"/>
                  <a:pt x="3267330" y="4265962"/>
                </a:cubicBezTo>
                <a:cubicBezTo>
                  <a:pt x="3236575" y="4230080"/>
                  <a:pt x="3196080" y="4211114"/>
                  <a:pt x="3152510" y="4196762"/>
                </a:cubicBezTo>
                <a:cubicBezTo>
                  <a:pt x="3137133" y="4191636"/>
                  <a:pt x="3123805" y="4181385"/>
                  <a:pt x="3109453" y="4173183"/>
                </a:cubicBezTo>
                <a:cubicBezTo>
                  <a:pt x="3105865" y="4171133"/>
                  <a:pt x="3102277" y="4168570"/>
                  <a:pt x="3098689" y="4166007"/>
                </a:cubicBezTo>
                <a:cubicBezTo>
                  <a:pt x="3089975" y="4178822"/>
                  <a:pt x="3080236" y="4190099"/>
                  <a:pt x="3073572" y="4202913"/>
                </a:cubicBezTo>
                <a:cubicBezTo>
                  <a:pt x="3068446" y="4212140"/>
                  <a:pt x="3061270" y="4212652"/>
                  <a:pt x="3053069" y="4211627"/>
                </a:cubicBezTo>
                <a:cubicBezTo>
                  <a:pt x="3047430" y="4211114"/>
                  <a:pt x="3041792" y="4210090"/>
                  <a:pt x="3033590" y="4212140"/>
                </a:cubicBezTo>
                <a:cubicBezTo>
                  <a:pt x="3046917" y="4227005"/>
                  <a:pt x="3060245" y="4242383"/>
                  <a:pt x="3074597" y="4256222"/>
                </a:cubicBezTo>
                <a:cubicBezTo>
                  <a:pt x="3095101" y="4276213"/>
                  <a:pt x="3123293" y="4281339"/>
                  <a:pt x="3148410" y="4292103"/>
                </a:cubicBezTo>
                <a:cubicBezTo>
                  <a:pt x="3180703" y="4305944"/>
                  <a:pt x="3206332" y="4327472"/>
                  <a:pt x="3222735" y="4359253"/>
                </a:cubicBezTo>
                <a:cubicBezTo>
                  <a:pt x="3230936" y="4375143"/>
                  <a:pt x="3238625" y="4391545"/>
                  <a:pt x="3248877" y="4405898"/>
                </a:cubicBezTo>
                <a:cubicBezTo>
                  <a:pt x="3261692" y="4424351"/>
                  <a:pt x="3280657" y="4437166"/>
                  <a:pt x="3302186" y="4443830"/>
                </a:cubicBezTo>
                <a:cubicBezTo>
                  <a:pt x="3328841" y="4452031"/>
                  <a:pt x="3351395" y="4441266"/>
                  <a:pt x="3371385" y="4423838"/>
                </a:cubicBezTo>
                <a:cubicBezTo>
                  <a:pt x="3381124" y="4415125"/>
                  <a:pt x="3389326" y="4404873"/>
                  <a:pt x="3398552" y="4395646"/>
                </a:cubicBezTo>
                <a:cubicBezTo>
                  <a:pt x="3401628" y="4393083"/>
                  <a:pt x="3406241" y="4389495"/>
                  <a:pt x="3409829" y="4389495"/>
                </a:cubicBezTo>
                <a:cubicBezTo>
                  <a:pt x="3426232" y="4390008"/>
                  <a:pt x="3440585" y="4396159"/>
                  <a:pt x="3451349" y="4408461"/>
                </a:cubicBezTo>
                <a:cubicBezTo>
                  <a:pt x="3453912" y="4411537"/>
                  <a:pt x="3453399" y="4418200"/>
                  <a:pt x="3453399" y="4422813"/>
                </a:cubicBezTo>
                <a:cubicBezTo>
                  <a:pt x="3452886" y="4426401"/>
                  <a:pt x="3450836" y="4430502"/>
                  <a:pt x="3450324" y="4434603"/>
                </a:cubicBezTo>
                <a:cubicBezTo>
                  <a:pt x="3447248" y="4452031"/>
                  <a:pt x="3452886" y="4459720"/>
                  <a:pt x="3470314" y="4461770"/>
                </a:cubicBezTo>
                <a:cubicBezTo>
                  <a:pt x="3474416" y="4462283"/>
                  <a:pt x="3478516" y="4463308"/>
                  <a:pt x="3482617" y="4464333"/>
                </a:cubicBezTo>
                <a:cubicBezTo>
                  <a:pt x="3491843" y="4466383"/>
                  <a:pt x="3496969" y="4472534"/>
                  <a:pt x="3497482" y="4481761"/>
                </a:cubicBezTo>
                <a:cubicBezTo>
                  <a:pt x="3497994" y="4490987"/>
                  <a:pt x="3491843" y="4495600"/>
                  <a:pt x="3483129" y="4497138"/>
                </a:cubicBezTo>
                <a:cubicBezTo>
                  <a:pt x="3480053" y="4497651"/>
                  <a:pt x="3477491" y="4499189"/>
                  <a:pt x="3474928" y="4500214"/>
                </a:cubicBezTo>
                <a:cubicBezTo>
                  <a:pt x="3470827" y="4522768"/>
                  <a:pt x="3456475" y="4536095"/>
                  <a:pt x="3435972" y="4543784"/>
                </a:cubicBezTo>
                <a:cubicBezTo>
                  <a:pt x="3407266" y="4555061"/>
                  <a:pt x="3378049" y="4558136"/>
                  <a:pt x="3349856" y="4542759"/>
                </a:cubicBezTo>
                <a:cubicBezTo>
                  <a:pt x="3340630" y="4537633"/>
                  <a:pt x="3332941" y="4528919"/>
                  <a:pt x="3325765" y="4520718"/>
                </a:cubicBezTo>
                <a:cubicBezTo>
                  <a:pt x="3312437" y="4505340"/>
                  <a:pt x="3301160" y="4488424"/>
                  <a:pt x="3286296" y="4475097"/>
                </a:cubicBezTo>
                <a:cubicBezTo>
                  <a:pt x="3265280" y="4456132"/>
                  <a:pt x="3239138" y="4451519"/>
                  <a:pt x="3211970" y="4457156"/>
                </a:cubicBezTo>
                <a:cubicBezTo>
                  <a:pt x="3153536" y="4469459"/>
                  <a:pt x="3096638" y="4461770"/>
                  <a:pt x="3039228" y="4450493"/>
                </a:cubicBezTo>
                <a:cubicBezTo>
                  <a:pt x="3030002" y="4448443"/>
                  <a:pt x="3020263" y="4447930"/>
                  <a:pt x="3011036" y="4445367"/>
                </a:cubicBezTo>
                <a:cubicBezTo>
                  <a:pt x="3003348" y="4443317"/>
                  <a:pt x="2998222" y="4446392"/>
                  <a:pt x="2994633" y="4452031"/>
                </a:cubicBezTo>
                <a:cubicBezTo>
                  <a:pt x="2984382" y="4466383"/>
                  <a:pt x="2973617" y="4481248"/>
                  <a:pt x="2965416" y="4497138"/>
                </a:cubicBezTo>
                <a:cubicBezTo>
                  <a:pt x="2962340" y="4503802"/>
                  <a:pt x="2962340" y="4514054"/>
                  <a:pt x="2964904" y="4521230"/>
                </a:cubicBezTo>
                <a:cubicBezTo>
                  <a:pt x="2976181" y="4549935"/>
                  <a:pt x="2995659" y="4570438"/>
                  <a:pt x="3027439" y="4578640"/>
                </a:cubicBezTo>
                <a:cubicBezTo>
                  <a:pt x="3048455" y="4584278"/>
                  <a:pt x="3068446" y="4591967"/>
                  <a:pt x="3087925" y="4600681"/>
                </a:cubicBezTo>
                <a:cubicBezTo>
                  <a:pt x="3106890" y="4608882"/>
                  <a:pt x="3116629" y="4647326"/>
                  <a:pt x="3100739" y="4663729"/>
                </a:cubicBezTo>
                <a:cubicBezTo>
                  <a:pt x="3093050" y="4671931"/>
                  <a:pt x="3082286" y="4673981"/>
                  <a:pt x="3067933" y="4668855"/>
                </a:cubicBezTo>
                <a:cubicBezTo>
                  <a:pt x="3040254" y="4658091"/>
                  <a:pt x="3013599" y="4645789"/>
                  <a:pt x="2996171" y="4620672"/>
                </a:cubicBezTo>
                <a:cubicBezTo>
                  <a:pt x="2989507" y="4611445"/>
                  <a:pt x="2983869" y="4601194"/>
                  <a:pt x="2977205" y="4591967"/>
                </a:cubicBezTo>
                <a:cubicBezTo>
                  <a:pt x="2971055" y="4583253"/>
                  <a:pt x="2964391" y="4584278"/>
                  <a:pt x="2956702" y="4591454"/>
                </a:cubicBezTo>
                <a:cubicBezTo>
                  <a:pt x="2918258" y="4627336"/>
                  <a:pt x="2871100" y="4642713"/>
                  <a:pt x="2819329" y="4645276"/>
                </a:cubicBezTo>
                <a:cubicBezTo>
                  <a:pt x="2809589" y="4645789"/>
                  <a:pt x="2799850" y="4640151"/>
                  <a:pt x="2790111" y="4636562"/>
                </a:cubicBezTo>
                <a:cubicBezTo>
                  <a:pt x="2786010" y="4635025"/>
                  <a:pt x="2782422" y="4632462"/>
                  <a:pt x="2777296" y="4629898"/>
                </a:cubicBezTo>
                <a:cubicBezTo>
                  <a:pt x="2775758" y="4651940"/>
                  <a:pt x="2773196" y="4672956"/>
                  <a:pt x="2772683" y="4693459"/>
                </a:cubicBezTo>
                <a:cubicBezTo>
                  <a:pt x="2772171" y="4720627"/>
                  <a:pt x="2757306" y="4740105"/>
                  <a:pt x="2739365" y="4758046"/>
                </a:cubicBezTo>
                <a:cubicBezTo>
                  <a:pt x="2733214" y="4764196"/>
                  <a:pt x="2725012" y="4768810"/>
                  <a:pt x="2716298" y="4775473"/>
                </a:cubicBezTo>
                <a:cubicBezTo>
                  <a:pt x="2724500" y="4779574"/>
                  <a:pt x="2732189" y="4783675"/>
                  <a:pt x="2740390" y="4787263"/>
                </a:cubicBezTo>
                <a:cubicBezTo>
                  <a:pt x="2768070" y="4798540"/>
                  <a:pt x="2786010" y="4818531"/>
                  <a:pt x="2792161" y="4848261"/>
                </a:cubicBezTo>
                <a:cubicBezTo>
                  <a:pt x="2795237" y="4864663"/>
                  <a:pt x="2788573" y="4877478"/>
                  <a:pt x="2772683" y="4882091"/>
                </a:cubicBezTo>
                <a:cubicBezTo>
                  <a:pt x="2751154" y="4888756"/>
                  <a:pt x="2729113" y="4892344"/>
                  <a:pt x="2707585" y="4880553"/>
                </a:cubicBezTo>
                <a:cubicBezTo>
                  <a:pt x="2694257" y="4872865"/>
                  <a:pt x="2684518" y="4862613"/>
                  <a:pt x="2680417" y="4847236"/>
                </a:cubicBezTo>
                <a:cubicBezTo>
                  <a:pt x="2676317" y="4833396"/>
                  <a:pt x="2671703" y="4820068"/>
                  <a:pt x="2667603" y="4806229"/>
                </a:cubicBezTo>
                <a:cubicBezTo>
                  <a:pt x="2665552" y="4799052"/>
                  <a:pt x="2661964" y="4795464"/>
                  <a:pt x="2652737" y="4795977"/>
                </a:cubicBezTo>
                <a:cubicBezTo>
                  <a:pt x="2613781" y="4797514"/>
                  <a:pt x="2578925" y="4784187"/>
                  <a:pt x="2546119" y="4764196"/>
                </a:cubicBezTo>
                <a:cubicBezTo>
                  <a:pt x="2535867" y="4758046"/>
                  <a:pt x="2531254" y="4749844"/>
                  <a:pt x="2528179" y="4738567"/>
                </a:cubicBezTo>
                <a:cubicBezTo>
                  <a:pt x="2521515" y="4714475"/>
                  <a:pt x="2510751" y="4691921"/>
                  <a:pt x="2504600" y="4667830"/>
                </a:cubicBezTo>
                <a:cubicBezTo>
                  <a:pt x="2502037" y="4658091"/>
                  <a:pt x="2504600" y="4645789"/>
                  <a:pt x="2508188" y="4636050"/>
                </a:cubicBezTo>
                <a:cubicBezTo>
                  <a:pt x="2512801" y="4623235"/>
                  <a:pt x="2521515" y="4611958"/>
                  <a:pt x="2527666" y="4599656"/>
                </a:cubicBezTo>
                <a:cubicBezTo>
                  <a:pt x="2529204" y="4596580"/>
                  <a:pt x="2528692" y="4591454"/>
                  <a:pt x="2526641" y="4588379"/>
                </a:cubicBezTo>
                <a:cubicBezTo>
                  <a:pt x="2511264" y="4564800"/>
                  <a:pt x="2493836" y="4543271"/>
                  <a:pt x="2467693" y="4530456"/>
                </a:cubicBezTo>
                <a:cubicBezTo>
                  <a:pt x="2458467" y="4525843"/>
                  <a:pt x="2447703" y="4522768"/>
                  <a:pt x="2436426" y="4518154"/>
                </a:cubicBezTo>
                <a:cubicBezTo>
                  <a:pt x="2430787" y="4561725"/>
                  <a:pt x="2423098" y="4603244"/>
                  <a:pt x="2420023" y="4645276"/>
                </a:cubicBezTo>
                <a:cubicBezTo>
                  <a:pt x="2418485" y="4667830"/>
                  <a:pt x="2424636" y="4690897"/>
                  <a:pt x="2427712" y="4713963"/>
                </a:cubicBezTo>
                <a:cubicBezTo>
                  <a:pt x="2428737" y="4721652"/>
                  <a:pt x="2431813" y="4728828"/>
                  <a:pt x="2433350" y="4736517"/>
                </a:cubicBezTo>
                <a:cubicBezTo>
                  <a:pt x="2436426" y="4749844"/>
                  <a:pt x="2437451" y="4761634"/>
                  <a:pt x="2425149" y="4773936"/>
                </a:cubicBezTo>
                <a:cubicBezTo>
                  <a:pt x="2393369" y="4805203"/>
                  <a:pt x="2362100" y="4836984"/>
                  <a:pt x="2316480" y="4847236"/>
                </a:cubicBezTo>
                <a:cubicBezTo>
                  <a:pt x="2297515" y="4851336"/>
                  <a:pt x="2279061" y="4855437"/>
                  <a:pt x="2260608" y="4845185"/>
                </a:cubicBezTo>
                <a:cubicBezTo>
                  <a:pt x="2259071" y="4844160"/>
                  <a:pt x="2257020" y="4843647"/>
                  <a:pt x="2254970" y="4843647"/>
                </a:cubicBezTo>
                <a:cubicBezTo>
                  <a:pt x="2206787" y="4845185"/>
                  <a:pt x="2160141" y="4834421"/>
                  <a:pt x="2114008" y="4818531"/>
                </a:cubicBezTo>
                <a:cubicBezTo>
                  <a:pt x="2114008" y="4833396"/>
                  <a:pt x="2114008" y="4846723"/>
                  <a:pt x="2114008" y="4860563"/>
                </a:cubicBezTo>
                <a:cubicBezTo>
                  <a:pt x="2114008" y="4881067"/>
                  <a:pt x="2113496" y="4882091"/>
                  <a:pt x="2094530" y="4889780"/>
                </a:cubicBezTo>
                <a:cubicBezTo>
                  <a:pt x="2087353" y="4892856"/>
                  <a:pt x="2080178" y="4896444"/>
                  <a:pt x="2073001" y="4899520"/>
                </a:cubicBezTo>
                <a:cubicBezTo>
                  <a:pt x="2071463" y="4900033"/>
                  <a:pt x="2070439" y="4901057"/>
                  <a:pt x="2067875" y="4903108"/>
                </a:cubicBezTo>
                <a:cubicBezTo>
                  <a:pt x="2081716" y="4906696"/>
                  <a:pt x="2094017" y="4911309"/>
                  <a:pt x="2106832" y="4912847"/>
                </a:cubicBezTo>
                <a:cubicBezTo>
                  <a:pt x="2148352" y="4917461"/>
                  <a:pt x="2165779" y="4958467"/>
                  <a:pt x="2158604" y="4993836"/>
                </a:cubicBezTo>
                <a:cubicBezTo>
                  <a:pt x="2158091" y="4996911"/>
                  <a:pt x="2157578" y="5000500"/>
                  <a:pt x="2156553" y="5004088"/>
                </a:cubicBezTo>
                <a:cubicBezTo>
                  <a:pt x="2125285" y="5009726"/>
                  <a:pt x="2093505" y="5010751"/>
                  <a:pt x="2064800" y="4994861"/>
                </a:cubicBezTo>
                <a:cubicBezTo>
                  <a:pt x="2055061" y="4989223"/>
                  <a:pt x="2049422" y="4974357"/>
                  <a:pt x="2043784" y="4963080"/>
                </a:cubicBezTo>
                <a:cubicBezTo>
                  <a:pt x="2037633" y="4949753"/>
                  <a:pt x="2034045" y="4935401"/>
                  <a:pt x="2027894" y="4922074"/>
                </a:cubicBezTo>
                <a:cubicBezTo>
                  <a:pt x="2026356" y="4918485"/>
                  <a:pt x="2021230" y="4915410"/>
                  <a:pt x="2017129" y="4914385"/>
                </a:cubicBezTo>
                <a:cubicBezTo>
                  <a:pt x="2008928" y="4912334"/>
                  <a:pt x="2000214" y="4911309"/>
                  <a:pt x="1991500" y="4910797"/>
                </a:cubicBezTo>
                <a:cubicBezTo>
                  <a:pt x="1987399" y="4910797"/>
                  <a:pt x="1982273" y="4912334"/>
                  <a:pt x="1978685" y="4914897"/>
                </a:cubicBezTo>
                <a:cubicBezTo>
                  <a:pt x="1955106" y="4931300"/>
                  <a:pt x="1928964" y="4928737"/>
                  <a:pt x="1908973" y="4908746"/>
                </a:cubicBezTo>
                <a:cubicBezTo>
                  <a:pt x="1899234" y="4899007"/>
                  <a:pt x="1902823" y="4880553"/>
                  <a:pt x="1916662" y="4866201"/>
                </a:cubicBezTo>
                <a:cubicBezTo>
                  <a:pt x="1901285" y="4854412"/>
                  <a:pt x="1907948" y="4841597"/>
                  <a:pt x="1913074" y="4827245"/>
                </a:cubicBezTo>
                <a:cubicBezTo>
                  <a:pt x="1918200" y="4811867"/>
                  <a:pt x="1920763" y="4794952"/>
                  <a:pt x="1922813" y="4778549"/>
                </a:cubicBezTo>
                <a:cubicBezTo>
                  <a:pt x="1923839" y="4769323"/>
                  <a:pt x="1929477" y="4767785"/>
                  <a:pt x="1935628" y="4766247"/>
                </a:cubicBezTo>
                <a:cubicBezTo>
                  <a:pt x="1951518" y="4762146"/>
                  <a:pt x="1967921" y="4759071"/>
                  <a:pt x="1986374" y="4754970"/>
                </a:cubicBezTo>
                <a:cubicBezTo>
                  <a:pt x="1965358" y="4739592"/>
                  <a:pt x="1945880" y="4725240"/>
                  <a:pt x="1924351" y="4709862"/>
                </a:cubicBezTo>
                <a:cubicBezTo>
                  <a:pt x="1922301" y="4725752"/>
                  <a:pt x="1920250" y="4740618"/>
                  <a:pt x="1918713" y="4754970"/>
                </a:cubicBezTo>
                <a:cubicBezTo>
                  <a:pt x="1917175" y="4770347"/>
                  <a:pt x="1906411" y="4779574"/>
                  <a:pt x="1893596" y="4777524"/>
                </a:cubicBezTo>
                <a:cubicBezTo>
                  <a:pt x="1875142" y="4774449"/>
                  <a:pt x="1866429" y="4763172"/>
                  <a:pt x="1871555" y="4747281"/>
                </a:cubicBezTo>
                <a:cubicBezTo>
                  <a:pt x="1876680" y="4729853"/>
                  <a:pt x="1883857" y="4713451"/>
                  <a:pt x="1890520" y="4696535"/>
                </a:cubicBezTo>
                <a:cubicBezTo>
                  <a:pt x="1893083" y="4689359"/>
                  <a:pt x="1892570" y="4684233"/>
                  <a:pt x="1886419" y="4679107"/>
                </a:cubicBezTo>
                <a:cubicBezTo>
                  <a:pt x="1866941" y="4662704"/>
                  <a:pt x="1847975" y="4645789"/>
                  <a:pt x="1828497" y="4628361"/>
                </a:cubicBezTo>
                <a:cubicBezTo>
                  <a:pt x="1801330" y="4643226"/>
                  <a:pt x="1771600" y="4647326"/>
                  <a:pt x="1738794" y="4647326"/>
                </a:cubicBezTo>
                <a:cubicBezTo>
                  <a:pt x="1766474" y="4667318"/>
                  <a:pt x="1780314" y="4692434"/>
                  <a:pt x="1775188" y="4724215"/>
                </a:cubicBezTo>
                <a:cubicBezTo>
                  <a:pt x="1771087" y="4748306"/>
                  <a:pt x="1760836" y="4770860"/>
                  <a:pt x="1745458" y="4789826"/>
                </a:cubicBezTo>
                <a:cubicBezTo>
                  <a:pt x="1725467" y="4814430"/>
                  <a:pt x="1702401" y="4835959"/>
                  <a:pt x="1674208" y="4851336"/>
                </a:cubicBezTo>
                <a:cubicBezTo>
                  <a:pt x="1616286" y="4883117"/>
                  <a:pt x="1557338" y="4890806"/>
                  <a:pt x="1496340" y="4860563"/>
                </a:cubicBezTo>
                <a:cubicBezTo>
                  <a:pt x="1492240" y="4858513"/>
                  <a:pt x="1488651" y="4854412"/>
                  <a:pt x="1484038" y="4852362"/>
                </a:cubicBezTo>
                <a:cubicBezTo>
                  <a:pt x="1475837" y="4848261"/>
                  <a:pt x="1466610" y="4845185"/>
                  <a:pt x="1458409" y="4840060"/>
                </a:cubicBezTo>
                <a:cubicBezTo>
                  <a:pt x="1452771" y="4836472"/>
                  <a:pt x="1448157" y="4830833"/>
                  <a:pt x="1444569" y="4825195"/>
                </a:cubicBezTo>
                <a:cubicBezTo>
                  <a:pt x="1438931" y="4816993"/>
                  <a:pt x="1435343" y="4808279"/>
                  <a:pt x="1430729" y="4800078"/>
                </a:cubicBezTo>
                <a:cubicBezTo>
                  <a:pt x="1413814" y="4810842"/>
                  <a:pt x="1398949" y="4821094"/>
                  <a:pt x="1382546" y="4829295"/>
                </a:cubicBezTo>
                <a:cubicBezTo>
                  <a:pt x="1371269" y="4834421"/>
                  <a:pt x="1359479" y="4838522"/>
                  <a:pt x="1347178" y="4840572"/>
                </a:cubicBezTo>
                <a:cubicBezTo>
                  <a:pt x="1329237" y="4843647"/>
                  <a:pt x="1315397" y="4833396"/>
                  <a:pt x="1310271" y="4815968"/>
                </a:cubicBezTo>
                <a:cubicBezTo>
                  <a:pt x="1304120" y="4795464"/>
                  <a:pt x="1325136" y="4750357"/>
                  <a:pt x="1343077" y="4738567"/>
                </a:cubicBezTo>
                <a:cubicBezTo>
                  <a:pt x="1354866" y="4730365"/>
                  <a:pt x="1367168" y="4736005"/>
                  <a:pt x="1378958" y="4737542"/>
                </a:cubicBezTo>
                <a:cubicBezTo>
                  <a:pt x="1384596" y="4738054"/>
                  <a:pt x="1390235" y="4739592"/>
                  <a:pt x="1396386" y="4741130"/>
                </a:cubicBezTo>
                <a:cubicBezTo>
                  <a:pt x="1388184" y="4717551"/>
                  <a:pt x="1371782" y="4708324"/>
                  <a:pt x="1349740" y="4706274"/>
                </a:cubicBezTo>
                <a:cubicBezTo>
                  <a:pt x="1308734" y="4702686"/>
                  <a:pt x="1268752" y="4707812"/>
                  <a:pt x="1231333" y="4726265"/>
                </a:cubicBezTo>
                <a:cubicBezTo>
                  <a:pt x="1230308" y="4726777"/>
                  <a:pt x="1229283" y="4727803"/>
                  <a:pt x="1227232" y="4729853"/>
                </a:cubicBezTo>
                <a:cubicBezTo>
                  <a:pt x="1245173" y="4750357"/>
                  <a:pt x="1249273" y="4774961"/>
                  <a:pt x="1246711" y="4801103"/>
                </a:cubicBezTo>
                <a:cubicBezTo>
                  <a:pt x="1246198" y="4810329"/>
                  <a:pt x="1244147" y="4819043"/>
                  <a:pt x="1241072" y="4827757"/>
                </a:cubicBezTo>
                <a:cubicBezTo>
                  <a:pt x="1236458" y="4841085"/>
                  <a:pt x="1233383" y="4853386"/>
                  <a:pt x="1240047" y="4866714"/>
                </a:cubicBezTo>
                <a:cubicBezTo>
                  <a:pt x="1244147" y="4874916"/>
                  <a:pt x="1248761" y="4882604"/>
                  <a:pt x="1252349" y="4890806"/>
                </a:cubicBezTo>
                <a:cubicBezTo>
                  <a:pt x="1254399" y="4895931"/>
                  <a:pt x="1256962" y="4901570"/>
                  <a:pt x="1256450" y="4906696"/>
                </a:cubicBezTo>
                <a:cubicBezTo>
                  <a:pt x="1255937" y="4911309"/>
                  <a:pt x="1251324" y="4917973"/>
                  <a:pt x="1247735" y="4918485"/>
                </a:cubicBezTo>
                <a:cubicBezTo>
                  <a:pt x="1242610" y="4918998"/>
                  <a:pt x="1236458" y="4915410"/>
                  <a:pt x="1232358" y="4911309"/>
                </a:cubicBezTo>
                <a:cubicBezTo>
                  <a:pt x="1229283" y="4908746"/>
                  <a:pt x="1229795" y="4903108"/>
                  <a:pt x="1229283" y="4898495"/>
                </a:cubicBezTo>
                <a:cubicBezTo>
                  <a:pt x="1228770" y="4890806"/>
                  <a:pt x="1228770" y="4883629"/>
                  <a:pt x="1228770" y="4875940"/>
                </a:cubicBezTo>
                <a:cubicBezTo>
                  <a:pt x="1229283" y="4853386"/>
                  <a:pt x="1217493" y="4835959"/>
                  <a:pt x="1206729" y="4817506"/>
                </a:cubicBezTo>
                <a:cubicBezTo>
                  <a:pt x="1201090" y="4807767"/>
                  <a:pt x="1199040" y="4795464"/>
                  <a:pt x="1194939" y="4784187"/>
                </a:cubicBezTo>
                <a:cubicBezTo>
                  <a:pt x="1193401" y="4786750"/>
                  <a:pt x="1190839" y="4790339"/>
                  <a:pt x="1189301" y="4794439"/>
                </a:cubicBezTo>
                <a:cubicBezTo>
                  <a:pt x="1181612" y="4818018"/>
                  <a:pt x="1173923" y="4841085"/>
                  <a:pt x="1166234" y="4864663"/>
                </a:cubicBezTo>
                <a:cubicBezTo>
                  <a:pt x="1158033" y="4888756"/>
                  <a:pt x="1149319" y="4912334"/>
                  <a:pt x="1142655" y="4936939"/>
                </a:cubicBezTo>
                <a:cubicBezTo>
                  <a:pt x="1139580" y="4949241"/>
                  <a:pt x="1140092" y="4962568"/>
                  <a:pt x="1139067" y="4975383"/>
                </a:cubicBezTo>
                <a:cubicBezTo>
                  <a:pt x="1138554" y="4987685"/>
                  <a:pt x="1138042" y="5000500"/>
                  <a:pt x="1137529" y="5012801"/>
                </a:cubicBezTo>
                <a:cubicBezTo>
                  <a:pt x="1136504" y="5022541"/>
                  <a:pt x="1130865" y="5029204"/>
                  <a:pt x="1122152" y="5029717"/>
                </a:cubicBezTo>
                <a:cubicBezTo>
                  <a:pt x="1113950" y="5030229"/>
                  <a:pt x="1105236" y="5028179"/>
                  <a:pt x="1097547" y="5025103"/>
                </a:cubicBezTo>
                <a:cubicBezTo>
                  <a:pt x="1091909" y="5022541"/>
                  <a:pt x="1094472" y="5006137"/>
                  <a:pt x="1099085" y="4997424"/>
                </a:cubicBezTo>
                <a:cubicBezTo>
                  <a:pt x="1107799" y="4981534"/>
                  <a:pt x="1117026" y="4965644"/>
                  <a:pt x="1123690" y="4948728"/>
                </a:cubicBezTo>
                <a:cubicBezTo>
                  <a:pt x="1140605" y="4906184"/>
                  <a:pt x="1152395" y="4861588"/>
                  <a:pt x="1160083" y="4815968"/>
                </a:cubicBezTo>
                <a:cubicBezTo>
                  <a:pt x="1163672" y="4795977"/>
                  <a:pt x="1168797" y="4776498"/>
                  <a:pt x="1170335" y="4756508"/>
                </a:cubicBezTo>
                <a:cubicBezTo>
                  <a:pt x="1171873" y="4739080"/>
                  <a:pt x="1157008" y="4729853"/>
                  <a:pt x="1140605" y="4736005"/>
                </a:cubicBezTo>
                <a:cubicBezTo>
                  <a:pt x="1138042" y="4737029"/>
                  <a:pt x="1133941" y="4741642"/>
                  <a:pt x="1134454" y="4744206"/>
                </a:cubicBezTo>
                <a:cubicBezTo>
                  <a:pt x="1135479" y="4752407"/>
                  <a:pt x="1134454" y="4758558"/>
                  <a:pt x="1126252" y="4761121"/>
                </a:cubicBezTo>
                <a:cubicBezTo>
                  <a:pt x="1117539" y="4763684"/>
                  <a:pt x="1108312" y="4765734"/>
                  <a:pt x="1101648" y="4755995"/>
                </a:cubicBezTo>
                <a:cubicBezTo>
                  <a:pt x="1100110" y="4753432"/>
                  <a:pt x="1097547" y="4750357"/>
                  <a:pt x="1095497" y="4747281"/>
                </a:cubicBezTo>
                <a:cubicBezTo>
                  <a:pt x="1070380" y="4750357"/>
                  <a:pt x="1045264" y="4754970"/>
                  <a:pt x="1019634" y="4756508"/>
                </a:cubicBezTo>
                <a:cubicBezTo>
                  <a:pt x="994005" y="4758046"/>
                  <a:pt x="968375" y="4757020"/>
                  <a:pt x="941721" y="4757020"/>
                </a:cubicBezTo>
                <a:cubicBezTo>
                  <a:pt x="941208" y="4770860"/>
                  <a:pt x="939670" y="4783675"/>
                  <a:pt x="939670" y="4797002"/>
                </a:cubicBezTo>
                <a:cubicBezTo>
                  <a:pt x="939670" y="4800590"/>
                  <a:pt x="942746" y="4804691"/>
                  <a:pt x="945309" y="4807767"/>
                </a:cubicBezTo>
                <a:cubicBezTo>
                  <a:pt x="962737" y="4828270"/>
                  <a:pt x="951460" y="4844673"/>
                  <a:pt x="937108" y="4856462"/>
                </a:cubicBezTo>
                <a:cubicBezTo>
                  <a:pt x="919167" y="4871327"/>
                  <a:pt x="884311" y="4870302"/>
                  <a:pt x="867908" y="4854412"/>
                </a:cubicBezTo>
                <a:cubicBezTo>
                  <a:pt x="859194" y="4846211"/>
                  <a:pt x="849967" y="4835446"/>
                  <a:pt x="854581" y="4822119"/>
                </a:cubicBezTo>
                <a:cubicBezTo>
                  <a:pt x="859194" y="4807767"/>
                  <a:pt x="868933" y="4795977"/>
                  <a:pt x="884824" y="4792389"/>
                </a:cubicBezTo>
                <a:cubicBezTo>
                  <a:pt x="893538" y="4790339"/>
                  <a:pt x="902764" y="4789826"/>
                  <a:pt x="914041" y="4788288"/>
                </a:cubicBezTo>
                <a:cubicBezTo>
                  <a:pt x="917116" y="4777524"/>
                  <a:pt x="920192" y="4765221"/>
                  <a:pt x="923268" y="4752919"/>
                </a:cubicBezTo>
                <a:cubicBezTo>
                  <a:pt x="889949" y="4740105"/>
                  <a:pt x="861757" y="4722164"/>
                  <a:pt x="839203" y="4697047"/>
                </a:cubicBezTo>
                <a:cubicBezTo>
                  <a:pt x="824338" y="4680644"/>
                  <a:pt x="813061" y="4661679"/>
                  <a:pt x="821263" y="4635025"/>
                </a:cubicBezTo>
                <a:cubicBezTo>
                  <a:pt x="808961" y="4649889"/>
                  <a:pt x="798709" y="4662704"/>
                  <a:pt x="788458" y="4675007"/>
                </a:cubicBezTo>
                <a:cubicBezTo>
                  <a:pt x="780769" y="4684233"/>
                  <a:pt x="771542" y="4687308"/>
                  <a:pt x="759753" y="4684233"/>
                </a:cubicBezTo>
                <a:cubicBezTo>
                  <a:pt x="747963" y="4681157"/>
                  <a:pt x="736686" y="4682183"/>
                  <a:pt x="727459" y="4691921"/>
                </a:cubicBezTo>
                <a:cubicBezTo>
                  <a:pt x="739761" y="4701148"/>
                  <a:pt x="752064" y="4709862"/>
                  <a:pt x="763853" y="4719088"/>
                </a:cubicBezTo>
                <a:cubicBezTo>
                  <a:pt x="778718" y="4730878"/>
                  <a:pt x="789995" y="4746769"/>
                  <a:pt x="795633" y="4764709"/>
                </a:cubicBezTo>
                <a:cubicBezTo>
                  <a:pt x="801272" y="4784187"/>
                  <a:pt x="792045" y="4801103"/>
                  <a:pt x="778718" y="4814942"/>
                </a:cubicBezTo>
                <a:cubicBezTo>
                  <a:pt x="732072" y="4864663"/>
                  <a:pt x="669537" y="4856975"/>
                  <a:pt x="620841" y="4829808"/>
                </a:cubicBezTo>
                <a:cubicBezTo>
                  <a:pt x="583935" y="4809304"/>
                  <a:pt x="544466" y="4798027"/>
                  <a:pt x="502946" y="4793414"/>
                </a:cubicBezTo>
                <a:cubicBezTo>
                  <a:pt x="456813" y="4787775"/>
                  <a:pt x="411193" y="4783162"/>
                  <a:pt x="368136" y="4765734"/>
                </a:cubicBezTo>
                <a:cubicBezTo>
                  <a:pt x="337380" y="4753432"/>
                  <a:pt x="309701" y="4737542"/>
                  <a:pt x="287147" y="4712938"/>
                </a:cubicBezTo>
                <a:cubicBezTo>
                  <a:pt x="268181" y="4692434"/>
                  <a:pt x="263568" y="4657066"/>
                  <a:pt x="275870" y="4629898"/>
                </a:cubicBezTo>
                <a:cubicBezTo>
                  <a:pt x="281508" y="4617597"/>
                  <a:pt x="286122" y="4604269"/>
                  <a:pt x="292273" y="4591967"/>
                </a:cubicBezTo>
                <a:cubicBezTo>
                  <a:pt x="317390" y="4543784"/>
                  <a:pt x="358909" y="4518667"/>
                  <a:pt x="410168" y="4506365"/>
                </a:cubicBezTo>
                <a:cubicBezTo>
                  <a:pt x="440411" y="4499189"/>
                  <a:pt x="470653" y="4490987"/>
                  <a:pt x="500896" y="4482274"/>
                </a:cubicBezTo>
                <a:cubicBezTo>
                  <a:pt x="519349" y="4477148"/>
                  <a:pt x="522424" y="4473046"/>
                  <a:pt x="534214" y="4455619"/>
                </a:cubicBezTo>
                <a:cubicBezTo>
                  <a:pt x="524988" y="4455619"/>
                  <a:pt x="516273" y="4455619"/>
                  <a:pt x="506022" y="4455619"/>
                </a:cubicBezTo>
                <a:cubicBezTo>
                  <a:pt x="512173" y="4446905"/>
                  <a:pt x="520374" y="4440754"/>
                  <a:pt x="521912" y="4433065"/>
                </a:cubicBezTo>
                <a:cubicBezTo>
                  <a:pt x="524474" y="4417688"/>
                  <a:pt x="526012" y="4401284"/>
                  <a:pt x="523962" y="4385394"/>
                </a:cubicBezTo>
                <a:cubicBezTo>
                  <a:pt x="522937" y="4378731"/>
                  <a:pt x="513711" y="4371555"/>
                  <a:pt x="507047" y="4366942"/>
                </a:cubicBezTo>
                <a:cubicBezTo>
                  <a:pt x="475779" y="4345412"/>
                  <a:pt x="443486" y="4324396"/>
                  <a:pt x="411706" y="4303380"/>
                </a:cubicBezTo>
                <a:cubicBezTo>
                  <a:pt x="409142" y="4301843"/>
                  <a:pt x="406067" y="4300305"/>
                  <a:pt x="403504" y="4298255"/>
                </a:cubicBezTo>
                <a:cubicBezTo>
                  <a:pt x="395303" y="4290566"/>
                  <a:pt x="386589" y="4289028"/>
                  <a:pt x="376337" y="4293129"/>
                </a:cubicBezTo>
                <a:cubicBezTo>
                  <a:pt x="367111" y="4296717"/>
                  <a:pt x="357371" y="4299280"/>
                  <a:pt x="347119" y="4299792"/>
                </a:cubicBezTo>
                <a:cubicBezTo>
                  <a:pt x="354808" y="4292616"/>
                  <a:pt x="362497" y="4285440"/>
                  <a:pt x="370698" y="4277239"/>
                </a:cubicBezTo>
                <a:cubicBezTo>
                  <a:pt x="360447" y="4270062"/>
                  <a:pt x="349683" y="4262886"/>
                  <a:pt x="337893" y="4254685"/>
                </a:cubicBezTo>
                <a:cubicBezTo>
                  <a:pt x="354296" y="4245458"/>
                  <a:pt x="368648" y="4235719"/>
                  <a:pt x="384026" y="4228030"/>
                </a:cubicBezTo>
                <a:cubicBezTo>
                  <a:pt x="403504" y="4218291"/>
                  <a:pt x="404017" y="4200863"/>
                  <a:pt x="407092" y="4181385"/>
                </a:cubicBezTo>
                <a:cubicBezTo>
                  <a:pt x="370186" y="4197275"/>
                  <a:pt x="331742" y="4209577"/>
                  <a:pt x="303037" y="4236231"/>
                </a:cubicBezTo>
                <a:cubicBezTo>
                  <a:pt x="274332" y="4263399"/>
                  <a:pt x="241526" y="4273650"/>
                  <a:pt x="204108" y="4273650"/>
                </a:cubicBezTo>
                <a:cubicBezTo>
                  <a:pt x="183091" y="4274163"/>
                  <a:pt x="169252" y="4257247"/>
                  <a:pt x="175403" y="4237257"/>
                </a:cubicBezTo>
                <a:cubicBezTo>
                  <a:pt x="177965" y="4228542"/>
                  <a:pt x="187192" y="4219829"/>
                  <a:pt x="195393" y="4214190"/>
                </a:cubicBezTo>
                <a:cubicBezTo>
                  <a:pt x="210259" y="4203939"/>
                  <a:pt x="227687" y="4199325"/>
                  <a:pt x="246140" y="4201888"/>
                </a:cubicBezTo>
                <a:cubicBezTo>
                  <a:pt x="290735" y="4208039"/>
                  <a:pt x="332255" y="4196250"/>
                  <a:pt x="373262" y="4179847"/>
                </a:cubicBezTo>
                <a:cubicBezTo>
                  <a:pt x="379925" y="4177284"/>
                  <a:pt x="386589" y="4173696"/>
                  <a:pt x="393252" y="4172670"/>
                </a:cubicBezTo>
                <a:cubicBezTo>
                  <a:pt x="406580" y="4170620"/>
                  <a:pt x="410168" y="4163444"/>
                  <a:pt x="408630" y="4151142"/>
                </a:cubicBezTo>
                <a:cubicBezTo>
                  <a:pt x="405555" y="4126025"/>
                  <a:pt x="402479" y="4100908"/>
                  <a:pt x="399403" y="4075792"/>
                </a:cubicBezTo>
                <a:cubicBezTo>
                  <a:pt x="397866" y="4065028"/>
                  <a:pt x="392740" y="4058364"/>
                  <a:pt x="380950" y="4056313"/>
                </a:cubicBezTo>
                <a:cubicBezTo>
                  <a:pt x="350708" y="4051187"/>
                  <a:pt x="319952" y="4045036"/>
                  <a:pt x="289709" y="4038885"/>
                </a:cubicBezTo>
                <a:cubicBezTo>
                  <a:pt x="283046" y="4037348"/>
                  <a:pt x="277408" y="4033759"/>
                  <a:pt x="270744" y="4031197"/>
                </a:cubicBezTo>
                <a:cubicBezTo>
                  <a:pt x="277920" y="4019407"/>
                  <a:pt x="285609" y="4019407"/>
                  <a:pt x="295348" y="4021458"/>
                </a:cubicBezTo>
                <a:cubicBezTo>
                  <a:pt x="325591" y="4027608"/>
                  <a:pt x="355321" y="4032222"/>
                  <a:pt x="389152" y="4038373"/>
                </a:cubicBezTo>
                <a:cubicBezTo>
                  <a:pt x="383001" y="4024020"/>
                  <a:pt x="378387" y="4013256"/>
                  <a:pt x="373774" y="4001467"/>
                </a:cubicBezTo>
                <a:cubicBezTo>
                  <a:pt x="342506" y="4003517"/>
                  <a:pt x="315852" y="3994290"/>
                  <a:pt x="295861" y="3969174"/>
                </a:cubicBezTo>
                <a:cubicBezTo>
                  <a:pt x="292273" y="3984039"/>
                  <a:pt x="270231" y="3989677"/>
                  <a:pt x="256391" y="3979425"/>
                </a:cubicBezTo>
                <a:cubicBezTo>
                  <a:pt x="250753" y="3975325"/>
                  <a:pt x="245627" y="3970199"/>
                  <a:pt x="240501" y="3965586"/>
                </a:cubicBezTo>
                <a:cubicBezTo>
                  <a:pt x="239476" y="3964560"/>
                  <a:pt x="237938" y="3961485"/>
                  <a:pt x="238451" y="3960459"/>
                </a:cubicBezTo>
                <a:cubicBezTo>
                  <a:pt x="244602" y="3951746"/>
                  <a:pt x="249728" y="3939443"/>
                  <a:pt x="258442" y="3935855"/>
                </a:cubicBezTo>
                <a:cubicBezTo>
                  <a:pt x="264080" y="3933292"/>
                  <a:pt x="274845" y="3943032"/>
                  <a:pt x="283559" y="3947645"/>
                </a:cubicBezTo>
                <a:cubicBezTo>
                  <a:pt x="285096" y="3948670"/>
                  <a:pt x="286634" y="3950720"/>
                  <a:pt x="289197" y="3953796"/>
                </a:cubicBezTo>
                <a:cubicBezTo>
                  <a:pt x="282534" y="3930730"/>
                  <a:pt x="299962" y="3898437"/>
                  <a:pt x="330717" y="3887160"/>
                </a:cubicBezTo>
                <a:cubicBezTo>
                  <a:pt x="371724" y="3872294"/>
                  <a:pt x="422983" y="3886135"/>
                  <a:pt x="438873" y="3924579"/>
                </a:cubicBezTo>
                <a:cubicBezTo>
                  <a:pt x="442973" y="3919453"/>
                  <a:pt x="447074" y="3915352"/>
                  <a:pt x="452200" y="3909201"/>
                </a:cubicBezTo>
                <a:cubicBezTo>
                  <a:pt x="433234" y="3897411"/>
                  <a:pt x="415294" y="3886135"/>
                  <a:pt x="396840" y="3874858"/>
                </a:cubicBezTo>
                <a:cubicBezTo>
                  <a:pt x="385563" y="3868194"/>
                  <a:pt x="374286" y="3863068"/>
                  <a:pt x="363522" y="3855892"/>
                </a:cubicBezTo>
                <a:cubicBezTo>
                  <a:pt x="359934" y="3853329"/>
                  <a:pt x="358396" y="3847691"/>
                  <a:pt x="355834" y="3843077"/>
                </a:cubicBezTo>
                <a:cubicBezTo>
                  <a:pt x="360447" y="3842052"/>
                  <a:pt x="366598" y="3840002"/>
                  <a:pt x="370186" y="3841539"/>
                </a:cubicBezTo>
                <a:cubicBezTo>
                  <a:pt x="390689" y="3850766"/>
                  <a:pt x="411193" y="3861530"/>
                  <a:pt x="431696" y="3872294"/>
                </a:cubicBezTo>
                <a:cubicBezTo>
                  <a:pt x="442461" y="3877933"/>
                  <a:pt x="453225" y="3885109"/>
                  <a:pt x="465527" y="3892286"/>
                </a:cubicBezTo>
                <a:cubicBezTo>
                  <a:pt x="472704" y="3883571"/>
                  <a:pt x="479367" y="3875883"/>
                  <a:pt x="486543" y="3867169"/>
                </a:cubicBezTo>
                <a:cubicBezTo>
                  <a:pt x="481930" y="3861530"/>
                  <a:pt x="477317" y="3856404"/>
                  <a:pt x="473216" y="3850766"/>
                </a:cubicBezTo>
                <a:cubicBezTo>
                  <a:pt x="471166" y="3847178"/>
                  <a:pt x="470653" y="3843077"/>
                  <a:pt x="469116" y="3839489"/>
                </a:cubicBezTo>
                <a:cubicBezTo>
                  <a:pt x="472704" y="3838464"/>
                  <a:pt x="476804" y="3836414"/>
                  <a:pt x="480393" y="3836926"/>
                </a:cubicBezTo>
                <a:cubicBezTo>
                  <a:pt x="486030" y="3837438"/>
                  <a:pt x="491156" y="3840002"/>
                  <a:pt x="496795" y="3841539"/>
                </a:cubicBezTo>
                <a:cubicBezTo>
                  <a:pt x="509610" y="3844615"/>
                  <a:pt x="518324" y="3835901"/>
                  <a:pt x="514735" y="3822574"/>
                </a:cubicBezTo>
                <a:cubicBezTo>
                  <a:pt x="510122" y="3804633"/>
                  <a:pt x="497307" y="3793356"/>
                  <a:pt x="477317" y="3794381"/>
                </a:cubicBezTo>
                <a:cubicBezTo>
                  <a:pt x="459376" y="3794894"/>
                  <a:pt x="440923" y="3797969"/>
                  <a:pt x="423495" y="3802583"/>
                </a:cubicBezTo>
                <a:cubicBezTo>
                  <a:pt x="381975" y="3813347"/>
                  <a:pt x="340968" y="3826161"/>
                  <a:pt x="303550" y="3848715"/>
                </a:cubicBezTo>
                <a:cubicBezTo>
                  <a:pt x="292785" y="3855379"/>
                  <a:pt x="282021" y="3862555"/>
                  <a:pt x="271257" y="3869219"/>
                </a:cubicBezTo>
                <a:cubicBezTo>
                  <a:pt x="237938" y="3890748"/>
                  <a:pt x="170277" y="3872807"/>
                  <a:pt x="152849" y="3842052"/>
                </a:cubicBezTo>
                <a:cubicBezTo>
                  <a:pt x="149260" y="3836414"/>
                  <a:pt x="146185" y="3829237"/>
                  <a:pt x="147210" y="3823086"/>
                </a:cubicBezTo>
                <a:cubicBezTo>
                  <a:pt x="151311" y="3792331"/>
                  <a:pt x="177453" y="3759012"/>
                  <a:pt x="214359" y="3762088"/>
                </a:cubicBezTo>
                <a:cubicBezTo>
                  <a:pt x="227687" y="3763114"/>
                  <a:pt x="241526" y="3765164"/>
                  <a:pt x="254341" y="3769777"/>
                </a:cubicBezTo>
                <a:cubicBezTo>
                  <a:pt x="307137" y="3788230"/>
                  <a:pt x="359934" y="3788743"/>
                  <a:pt x="413244" y="3773365"/>
                </a:cubicBezTo>
                <a:cubicBezTo>
                  <a:pt x="437847" y="3766701"/>
                  <a:pt x="462452" y="3761063"/>
                  <a:pt x="486543" y="3754399"/>
                </a:cubicBezTo>
                <a:cubicBezTo>
                  <a:pt x="493719" y="3752349"/>
                  <a:pt x="500383" y="3747736"/>
                  <a:pt x="508072" y="3743635"/>
                </a:cubicBezTo>
                <a:cubicBezTo>
                  <a:pt x="490644" y="3726720"/>
                  <a:pt x="473729" y="3710829"/>
                  <a:pt x="493207" y="3684175"/>
                </a:cubicBezTo>
                <a:cubicBezTo>
                  <a:pt x="480393" y="3681612"/>
                  <a:pt x="469628" y="3679562"/>
                  <a:pt x="459376" y="3677511"/>
                </a:cubicBezTo>
                <a:cubicBezTo>
                  <a:pt x="468090" y="3668798"/>
                  <a:pt x="477317" y="3660596"/>
                  <a:pt x="485518" y="3651370"/>
                </a:cubicBezTo>
                <a:cubicBezTo>
                  <a:pt x="498845" y="3636504"/>
                  <a:pt x="507560" y="3619589"/>
                  <a:pt x="509610" y="3599086"/>
                </a:cubicBezTo>
                <a:cubicBezTo>
                  <a:pt x="513198" y="3564742"/>
                  <a:pt x="487568" y="3543726"/>
                  <a:pt x="451688" y="3540651"/>
                </a:cubicBezTo>
                <a:cubicBezTo>
                  <a:pt x="406580" y="3536550"/>
                  <a:pt x="361472" y="3534500"/>
                  <a:pt x="316364" y="3529887"/>
                </a:cubicBezTo>
                <a:cubicBezTo>
                  <a:pt x="296373" y="3527836"/>
                  <a:pt x="276382" y="3522710"/>
                  <a:pt x="256904" y="3517584"/>
                </a:cubicBezTo>
                <a:cubicBezTo>
                  <a:pt x="252291" y="3516046"/>
                  <a:pt x="245114" y="3507333"/>
                  <a:pt x="246140" y="3504257"/>
                </a:cubicBezTo>
                <a:cubicBezTo>
                  <a:pt x="247678" y="3498618"/>
                  <a:pt x="254854" y="3491955"/>
                  <a:pt x="259980" y="3491442"/>
                </a:cubicBezTo>
                <a:cubicBezTo>
                  <a:pt x="271257" y="3490417"/>
                  <a:pt x="283046" y="3492467"/>
                  <a:pt x="294323" y="3495030"/>
                </a:cubicBezTo>
                <a:cubicBezTo>
                  <a:pt x="338918" y="3504770"/>
                  <a:pt x="383001" y="3515021"/>
                  <a:pt x="427596" y="3524248"/>
                </a:cubicBezTo>
                <a:cubicBezTo>
                  <a:pt x="436310" y="3526298"/>
                  <a:pt x="445536" y="3525785"/>
                  <a:pt x="454763" y="3525273"/>
                </a:cubicBezTo>
                <a:cubicBezTo>
                  <a:pt x="471678" y="3523735"/>
                  <a:pt x="474754" y="3515534"/>
                  <a:pt x="467065" y="3500669"/>
                </a:cubicBezTo>
                <a:cubicBezTo>
                  <a:pt x="451175" y="3471451"/>
                  <a:pt x="428621" y="3447872"/>
                  <a:pt x="406580" y="3423780"/>
                </a:cubicBezTo>
                <a:cubicBezTo>
                  <a:pt x="383001" y="3398664"/>
                  <a:pt x="358909" y="3373547"/>
                  <a:pt x="336868" y="3347405"/>
                </a:cubicBezTo>
                <a:cubicBezTo>
                  <a:pt x="305087" y="3309986"/>
                  <a:pt x="273819" y="3272055"/>
                  <a:pt x="243576" y="3233610"/>
                </a:cubicBezTo>
                <a:cubicBezTo>
                  <a:pt x="217435" y="3200805"/>
                  <a:pt x="192831" y="3167487"/>
                  <a:pt x="167714" y="3134169"/>
                </a:cubicBezTo>
                <a:cubicBezTo>
                  <a:pt x="145673" y="3104952"/>
                  <a:pt x="123631" y="3075734"/>
                  <a:pt x="101590" y="3046004"/>
                </a:cubicBezTo>
                <a:cubicBezTo>
                  <a:pt x="92876" y="3034727"/>
                  <a:pt x="93388" y="3003459"/>
                  <a:pt x="100565" y="2991157"/>
                </a:cubicBezTo>
                <a:cubicBezTo>
                  <a:pt x="135933" y="2930672"/>
                  <a:pt x="216409" y="2929647"/>
                  <a:pt x="258954" y="2960402"/>
                </a:cubicBezTo>
                <a:cubicBezTo>
                  <a:pt x="281508" y="2976292"/>
                  <a:pt x="295861" y="2997821"/>
                  <a:pt x="291760" y="3027550"/>
                </a:cubicBezTo>
                <a:cubicBezTo>
                  <a:pt x="289709" y="3043441"/>
                  <a:pt x="280996" y="3055743"/>
                  <a:pt x="270231" y="3066508"/>
                </a:cubicBezTo>
                <a:cubicBezTo>
                  <a:pt x="268181" y="3068558"/>
                  <a:pt x="266643" y="3070096"/>
                  <a:pt x="264080" y="3073171"/>
                </a:cubicBezTo>
                <a:cubicBezTo>
                  <a:pt x="320465" y="3090086"/>
                  <a:pt x="375824" y="3107514"/>
                  <a:pt x="431184" y="3122892"/>
                </a:cubicBezTo>
                <a:cubicBezTo>
                  <a:pt x="458863" y="3130068"/>
                  <a:pt x="476291" y="3121354"/>
                  <a:pt x="488081" y="3094699"/>
                </a:cubicBezTo>
                <a:cubicBezTo>
                  <a:pt x="510122" y="3044466"/>
                  <a:pt x="558306" y="3035239"/>
                  <a:pt x="597262" y="3049592"/>
                </a:cubicBezTo>
                <a:cubicBezTo>
                  <a:pt x="641857" y="3065995"/>
                  <a:pt x="683377" y="3056255"/>
                  <a:pt x="723359" y="3037803"/>
                </a:cubicBezTo>
                <a:cubicBezTo>
                  <a:pt x="742325" y="3029088"/>
                  <a:pt x="760265" y="3016274"/>
                  <a:pt x="776668" y="3002947"/>
                </a:cubicBezTo>
                <a:cubicBezTo>
                  <a:pt x="800759" y="2982955"/>
                  <a:pt x="798197" y="2951175"/>
                  <a:pt x="773080" y="2931184"/>
                </a:cubicBezTo>
                <a:cubicBezTo>
                  <a:pt x="728997" y="2896328"/>
                  <a:pt x="684915" y="2861985"/>
                  <a:pt x="641345" y="2827129"/>
                </a:cubicBezTo>
                <a:cubicBezTo>
                  <a:pt x="617253" y="2808163"/>
                  <a:pt x="594187" y="2788172"/>
                  <a:pt x="570095" y="2768694"/>
                </a:cubicBezTo>
                <a:cubicBezTo>
                  <a:pt x="547541" y="2750241"/>
                  <a:pt x="523962" y="2732813"/>
                  <a:pt x="501408" y="2714360"/>
                </a:cubicBezTo>
                <a:cubicBezTo>
                  <a:pt x="491669" y="2706158"/>
                  <a:pt x="482955" y="2696419"/>
                  <a:pt x="476291" y="2686168"/>
                </a:cubicBezTo>
                <a:cubicBezTo>
                  <a:pt x="472704" y="2681042"/>
                  <a:pt x="472191" y="2669765"/>
                  <a:pt x="475779" y="2665664"/>
                </a:cubicBezTo>
                <a:cubicBezTo>
                  <a:pt x="479879" y="2660538"/>
                  <a:pt x="490644" y="2656438"/>
                  <a:pt x="496283" y="2658488"/>
                </a:cubicBezTo>
                <a:cubicBezTo>
                  <a:pt x="510122" y="2663101"/>
                  <a:pt x="524988" y="2668740"/>
                  <a:pt x="535751" y="2677966"/>
                </a:cubicBezTo>
                <a:cubicBezTo>
                  <a:pt x="559330" y="2697445"/>
                  <a:pt x="580346" y="2718973"/>
                  <a:pt x="602388" y="2739989"/>
                </a:cubicBezTo>
                <a:cubicBezTo>
                  <a:pt x="636219" y="2771769"/>
                  <a:pt x="673638" y="2798424"/>
                  <a:pt x="715158" y="2818928"/>
                </a:cubicBezTo>
                <a:cubicBezTo>
                  <a:pt x="761290" y="2841994"/>
                  <a:pt x="805885" y="2867623"/>
                  <a:pt x="841766" y="2905555"/>
                </a:cubicBezTo>
                <a:cubicBezTo>
                  <a:pt x="843816" y="2907605"/>
                  <a:pt x="847405" y="2909143"/>
                  <a:pt x="849967" y="2909143"/>
                </a:cubicBezTo>
                <a:cubicBezTo>
                  <a:pt x="883798" y="2907605"/>
                  <a:pt x="915579" y="2901454"/>
                  <a:pt x="942746" y="2879413"/>
                </a:cubicBezTo>
                <a:cubicBezTo>
                  <a:pt x="954023" y="2870187"/>
                  <a:pt x="957611" y="2860960"/>
                  <a:pt x="952998" y="2848145"/>
                </a:cubicBezTo>
                <a:cubicBezTo>
                  <a:pt x="943259" y="2820466"/>
                  <a:pt x="933520" y="2792785"/>
                  <a:pt x="922243" y="2765618"/>
                </a:cubicBezTo>
                <a:cubicBezTo>
                  <a:pt x="905840" y="2727174"/>
                  <a:pt x="875085" y="2703596"/>
                  <a:pt x="837153" y="2688218"/>
                </a:cubicBezTo>
                <a:cubicBezTo>
                  <a:pt x="827414" y="2684117"/>
                  <a:pt x="817162" y="2681042"/>
                  <a:pt x="807423" y="2676428"/>
                </a:cubicBezTo>
                <a:cubicBezTo>
                  <a:pt x="803835" y="2674378"/>
                  <a:pt x="801785" y="2668740"/>
                  <a:pt x="799221" y="2664639"/>
                </a:cubicBezTo>
                <a:cubicBezTo>
                  <a:pt x="803835" y="2663101"/>
                  <a:pt x="808448" y="2659001"/>
                  <a:pt x="812036" y="2660025"/>
                </a:cubicBezTo>
                <a:cubicBezTo>
                  <a:pt x="827414" y="2665151"/>
                  <a:pt x="843816" y="2670278"/>
                  <a:pt x="857656" y="2678479"/>
                </a:cubicBezTo>
                <a:cubicBezTo>
                  <a:pt x="882261" y="2693344"/>
                  <a:pt x="905840" y="2710259"/>
                  <a:pt x="928393" y="2727687"/>
                </a:cubicBezTo>
                <a:cubicBezTo>
                  <a:pt x="937620" y="2734863"/>
                  <a:pt x="943259" y="2746653"/>
                  <a:pt x="950947" y="2755879"/>
                </a:cubicBezTo>
                <a:cubicBezTo>
                  <a:pt x="968888" y="2777921"/>
                  <a:pt x="990417" y="2792273"/>
                  <a:pt x="1020147" y="2789710"/>
                </a:cubicBezTo>
                <a:cubicBezTo>
                  <a:pt x="1039113" y="2788172"/>
                  <a:pt x="1056541" y="2781509"/>
                  <a:pt x="1066792" y="2764081"/>
                </a:cubicBezTo>
                <a:cubicBezTo>
                  <a:pt x="1069868" y="2758955"/>
                  <a:pt x="1070380" y="2748191"/>
                  <a:pt x="1066792" y="2744090"/>
                </a:cubicBezTo>
                <a:cubicBezTo>
                  <a:pt x="1057053" y="2733326"/>
                  <a:pt x="1044751" y="2724612"/>
                  <a:pt x="1033474" y="2714360"/>
                </a:cubicBezTo>
                <a:cubicBezTo>
                  <a:pt x="1017584" y="2700007"/>
                  <a:pt x="1000156" y="2686680"/>
                  <a:pt x="987341" y="2670278"/>
                </a:cubicBezTo>
                <a:cubicBezTo>
                  <a:pt x="970426" y="2648749"/>
                  <a:pt x="956074" y="2624657"/>
                  <a:pt x="951460" y="2595952"/>
                </a:cubicBezTo>
                <a:cubicBezTo>
                  <a:pt x="943259" y="2545206"/>
                  <a:pt x="960687" y="2516501"/>
                  <a:pt x="1002719" y="2492922"/>
                </a:cubicBezTo>
                <a:cubicBezTo>
                  <a:pt x="1025273" y="2480620"/>
                  <a:pt x="1049364" y="2472931"/>
                  <a:pt x="1075506" y="2474981"/>
                </a:cubicBezTo>
                <a:cubicBezTo>
                  <a:pt x="1118051" y="2478057"/>
                  <a:pt x="1150344" y="2493435"/>
                  <a:pt x="1152395" y="2548281"/>
                </a:cubicBezTo>
                <a:cubicBezTo>
                  <a:pt x="1153932" y="2586213"/>
                  <a:pt x="1139067" y="2610817"/>
                  <a:pt x="1099085" y="2624145"/>
                </a:cubicBezTo>
                <a:cubicBezTo>
                  <a:pt x="1074993" y="2632346"/>
                  <a:pt x="1059103" y="2646699"/>
                  <a:pt x="1050902" y="2670790"/>
                </a:cubicBezTo>
                <a:cubicBezTo>
                  <a:pt x="1043726" y="2692319"/>
                  <a:pt x="1067305" y="2727174"/>
                  <a:pt x="1089859" y="2727687"/>
                </a:cubicBezTo>
                <a:cubicBezTo>
                  <a:pt x="1134454" y="2728712"/>
                  <a:pt x="1171360" y="2712310"/>
                  <a:pt x="1200065" y="2678479"/>
                </a:cubicBezTo>
                <a:cubicBezTo>
                  <a:pt x="1211342" y="2665151"/>
                  <a:pt x="1220568" y="2649261"/>
                  <a:pt x="1229795" y="2633884"/>
                </a:cubicBezTo>
                <a:cubicBezTo>
                  <a:pt x="1243122" y="2611842"/>
                  <a:pt x="1258500" y="2589801"/>
                  <a:pt x="1268239" y="2566222"/>
                </a:cubicBezTo>
                <a:cubicBezTo>
                  <a:pt x="1287205" y="2520090"/>
                  <a:pt x="1304120" y="2472931"/>
                  <a:pt x="1285155" y="2422185"/>
                </a:cubicBezTo>
                <a:cubicBezTo>
                  <a:pt x="1270289" y="2382203"/>
                  <a:pt x="1253374" y="2341709"/>
                  <a:pt x="1237484" y="2301727"/>
                </a:cubicBezTo>
                <a:cubicBezTo>
                  <a:pt x="1227745" y="2277636"/>
                  <a:pt x="1217493" y="2254056"/>
                  <a:pt x="1208779" y="2229965"/>
                </a:cubicBezTo>
                <a:cubicBezTo>
                  <a:pt x="1203140" y="2214075"/>
                  <a:pt x="1197502" y="2198184"/>
                  <a:pt x="1194427" y="2181782"/>
                </a:cubicBezTo>
                <a:cubicBezTo>
                  <a:pt x="1184687" y="2132061"/>
                  <a:pt x="1207753" y="2100793"/>
                  <a:pt x="1258500" y="2099255"/>
                </a:cubicBezTo>
                <a:cubicBezTo>
                  <a:pt x="1312322" y="2097717"/>
                  <a:pt x="1363068" y="2110020"/>
                  <a:pt x="1405612" y="2145388"/>
                </a:cubicBezTo>
                <a:cubicBezTo>
                  <a:pt x="1422015" y="2159228"/>
                  <a:pt x="1430729" y="2178706"/>
                  <a:pt x="1432267" y="2200748"/>
                </a:cubicBezTo>
                <a:cubicBezTo>
                  <a:pt x="1434317" y="2228427"/>
                  <a:pt x="1430217" y="2255082"/>
                  <a:pt x="1423040" y="2281736"/>
                </a:cubicBezTo>
                <a:cubicBezTo>
                  <a:pt x="1416889" y="2305315"/>
                  <a:pt x="1412276" y="2328894"/>
                  <a:pt x="1406638" y="2352474"/>
                </a:cubicBezTo>
                <a:cubicBezTo>
                  <a:pt x="1394336" y="2404245"/>
                  <a:pt x="1393823" y="2457554"/>
                  <a:pt x="1392285" y="2510350"/>
                </a:cubicBezTo>
                <a:cubicBezTo>
                  <a:pt x="1391260" y="2539055"/>
                  <a:pt x="1398437" y="2566222"/>
                  <a:pt x="1415351" y="2589801"/>
                </a:cubicBezTo>
                <a:cubicBezTo>
                  <a:pt x="1435855" y="2617994"/>
                  <a:pt x="1459947" y="2629783"/>
                  <a:pt x="1503004" y="2609792"/>
                </a:cubicBezTo>
                <a:cubicBezTo>
                  <a:pt x="1513256" y="2605179"/>
                  <a:pt x="1522482" y="2598515"/>
                  <a:pt x="1532222" y="2592877"/>
                </a:cubicBezTo>
                <a:cubicBezTo>
                  <a:pt x="1527095" y="2581087"/>
                  <a:pt x="1522995" y="2570323"/>
                  <a:pt x="1518382" y="2559558"/>
                </a:cubicBezTo>
                <a:cubicBezTo>
                  <a:pt x="1517356" y="2555970"/>
                  <a:pt x="1515306" y="2552382"/>
                  <a:pt x="1515306" y="2548794"/>
                </a:cubicBezTo>
                <a:cubicBezTo>
                  <a:pt x="1515306" y="2544181"/>
                  <a:pt x="1517356" y="2539055"/>
                  <a:pt x="1518894" y="2534442"/>
                </a:cubicBezTo>
                <a:cubicBezTo>
                  <a:pt x="1524020" y="2535980"/>
                  <a:pt x="1530684" y="2535980"/>
                  <a:pt x="1534272" y="2539568"/>
                </a:cubicBezTo>
                <a:cubicBezTo>
                  <a:pt x="1541961" y="2546744"/>
                  <a:pt x="1547599" y="2555458"/>
                  <a:pt x="1554776" y="2564172"/>
                </a:cubicBezTo>
                <a:cubicBezTo>
                  <a:pt x="1560414" y="2560071"/>
                  <a:pt x="1565540" y="2552895"/>
                  <a:pt x="1572204" y="2550845"/>
                </a:cubicBezTo>
                <a:cubicBezTo>
                  <a:pt x="1586043" y="2546231"/>
                  <a:pt x="1600908" y="2544181"/>
                  <a:pt x="1615261" y="2540080"/>
                </a:cubicBezTo>
                <a:cubicBezTo>
                  <a:pt x="1634226" y="2534954"/>
                  <a:pt x="1653705" y="2530853"/>
                  <a:pt x="1671133" y="2522140"/>
                </a:cubicBezTo>
                <a:cubicBezTo>
                  <a:pt x="1690098" y="2512401"/>
                  <a:pt x="1698300" y="2492409"/>
                  <a:pt x="1701888" y="2471393"/>
                </a:cubicBezTo>
                <a:cubicBezTo>
                  <a:pt x="1710602" y="2422698"/>
                  <a:pt x="1732643" y="2382716"/>
                  <a:pt x="1775701" y="2356061"/>
                </a:cubicBezTo>
                <a:cubicBezTo>
                  <a:pt x="1781852" y="2351960"/>
                  <a:pt x="1784415" y="2347347"/>
                  <a:pt x="1784415" y="2339659"/>
                </a:cubicBezTo>
                <a:cubicBezTo>
                  <a:pt x="1783902" y="2318643"/>
                  <a:pt x="1783902" y="2297626"/>
                  <a:pt x="1784927" y="2277123"/>
                </a:cubicBezTo>
                <a:cubicBezTo>
                  <a:pt x="1785440" y="2266871"/>
                  <a:pt x="1781852" y="2262258"/>
                  <a:pt x="1773138" y="2257132"/>
                </a:cubicBezTo>
                <a:cubicBezTo>
                  <a:pt x="1752634" y="2245343"/>
                  <a:pt x="1743920" y="2227915"/>
                  <a:pt x="1752634" y="2207923"/>
                </a:cubicBezTo>
                <a:cubicBezTo>
                  <a:pt x="1756223" y="2199210"/>
                  <a:pt x="1764424" y="2190495"/>
                  <a:pt x="1772625" y="2186395"/>
                </a:cubicBezTo>
                <a:cubicBezTo>
                  <a:pt x="1785952" y="2180244"/>
                  <a:pt x="1790053" y="2172555"/>
                  <a:pt x="1789541" y="2158203"/>
                </a:cubicBezTo>
                <a:cubicBezTo>
                  <a:pt x="1788515" y="2134111"/>
                  <a:pt x="1789028" y="2110020"/>
                  <a:pt x="1790053" y="2085928"/>
                </a:cubicBezTo>
                <a:cubicBezTo>
                  <a:pt x="1790053" y="2079265"/>
                  <a:pt x="1795179" y="2066962"/>
                  <a:pt x="1798254" y="2066962"/>
                </a:cubicBezTo>
                <a:cubicBezTo>
                  <a:pt x="1810044" y="2066450"/>
                  <a:pt x="1809019" y="2077727"/>
                  <a:pt x="1809019" y="2085415"/>
                </a:cubicBezTo>
                <a:cubicBezTo>
                  <a:pt x="1809531" y="2115145"/>
                  <a:pt x="1809019" y="2144876"/>
                  <a:pt x="1809019" y="2174605"/>
                </a:cubicBezTo>
                <a:cubicBezTo>
                  <a:pt x="1845925" y="2183320"/>
                  <a:pt x="1867454" y="2201260"/>
                  <a:pt x="1865916" y="2221764"/>
                </a:cubicBezTo>
                <a:cubicBezTo>
                  <a:pt x="1864378" y="2244830"/>
                  <a:pt x="1842850" y="2262258"/>
                  <a:pt x="1809531" y="2266871"/>
                </a:cubicBezTo>
                <a:cubicBezTo>
                  <a:pt x="1809531" y="2293013"/>
                  <a:pt x="1807481" y="2319155"/>
                  <a:pt x="1810557" y="2344785"/>
                </a:cubicBezTo>
                <a:cubicBezTo>
                  <a:pt x="1811582" y="2354011"/>
                  <a:pt x="1824909" y="2361700"/>
                  <a:pt x="1832085" y="2370414"/>
                </a:cubicBezTo>
                <a:cubicBezTo>
                  <a:pt x="1844900" y="2385279"/>
                  <a:pt x="1857714" y="2400144"/>
                  <a:pt x="1870017" y="2415521"/>
                </a:cubicBezTo>
                <a:cubicBezTo>
                  <a:pt x="1885907" y="2435513"/>
                  <a:pt x="1899747" y="2457041"/>
                  <a:pt x="1917175" y="2474981"/>
                </a:cubicBezTo>
                <a:cubicBezTo>
                  <a:pt x="1935628" y="2494460"/>
                  <a:pt x="1961257" y="2502149"/>
                  <a:pt x="1987399" y="2505737"/>
                </a:cubicBezTo>
                <a:cubicBezTo>
                  <a:pt x="2002008" y="2507787"/>
                  <a:pt x="2016264" y="2508236"/>
                  <a:pt x="2030208" y="2507299"/>
                </a:cubicBezTo>
                <a:lnTo>
                  <a:pt x="2052994" y="2503540"/>
                </a:lnTo>
                <a:lnTo>
                  <a:pt x="2016886" y="2428585"/>
                </a:lnTo>
                <a:cubicBezTo>
                  <a:pt x="1928426" y="2219442"/>
                  <a:pt x="1879509" y="1989500"/>
                  <a:pt x="1879509" y="1748133"/>
                </a:cubicBezTo>
                <a:cubicBezTo>
                  <a:pt x="1879509" y="782666"/>
                  <a:pt x="2662175" y="0"/>
                  <a:pt x="36276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41DCB9-C6FD-4B28-8EED-04EA3D47BB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56841" y="1798398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54840AB-C1D5-4EB3-AD28-CE29988D76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887" y="3963932"/>
            <a:ext cx="5364000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9C275AA-B5E8-4C95-A1D1-8368E333EA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863" y="1798398"/>
            <a:ext cx="2592156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44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91BAF74-65AF-4DE6-A860-4858A1ACF0F6}"/>
              </a:ext>
            </a:extLst>
          </p:cNvPr>
          <p:cNvSpPr/>
          <p:nvPr userDrawn="1"/>
        </p:nvSpPr>
        <p:spPr>
          <a:xfrm>
            <a:off x="6142354" y="3963932"/>
            <a:ext cx="5333665" cy="5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C0A0E6D-0B37-4DE2-9D66-BC7107ADFA60}"/>
              </a:ext>
            </a:extLst>
          </p:cNvPr>
          <p:cNvSpPr/>
          <p:nvPr userDrawn="1"/>
        </p:nvSpPr>
        <p:spPr>
          <a:xfrm>
            <a:off x="684887" y="2554398"/>
            <a:ext cx="53640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7F10904-529D-4118-9BAA-D5B8DB0A2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8B22B34-E40F-4904-8119-4198C64BCF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05501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AA9AD-DA22-4142-9E75-B6A74CEEFA85}"/>
              </a:ext>
            </a:extLst>
          </p:cNvPr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7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57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Graphic 207">
            <a:extLst>
              <a:ext uri="{FF2B5EF4-FFF2-40B4-BE49-F238E27FC236}">
                <a16:creationId xmlns:a16="http://schemas.microsoft.com/office/drawing/2014/main" id="{911C5258-6E1D-4262-AF30-6D4FA09CBB43}"/>
              </a:ext>
            </a:extLst>
          </p:cNvPr>
          <p:cNvSpPr/>
          <p:nvPr userDrawn="1"/>
        </p:nvSpPr>
        <p:spPr>
          <a:xfrm>
            <a:off x="70424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03BF32-B244-44FD-AE41-F8874EEEE3B7}"/>
              </a:ext>
            </a:extLst>
          </p:cNvPr>
          <p:cNvSpPr/>
          <p:nvPr userDrawn="1"/>
        </p:nvSpPr>
        <p:spPr>
          <a:xfrm>
            <a:off x="70424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raphic 207">
            <a:extLst>
              <a:ext uri="{FF2B5EF4-FFF2-40B4-BE49-F238E27FC236}">
                <a16:creationId xmlns:a16="http://schemas.microsoft.com/office/drawing/2014/main" id="{B2DA499D-B417-4FB6-ADAC-9D6F1A461828}"/>
              </a:ext>
            </a:extLst>
          </p:cNvPr>
          <p:cNvSpPr/>
          <p:nvPr userDrawn="1"/>
        </p:nvSpPr>
        <p:spPr>
          <a:xfrm>
            <a:off x="347793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Rectangle 98">
            <a:extLst>
              <a:ext uri="{FF2B5EF4-FFF2-40B4-BE49-F238E27FC236}">
                <a16:creationId xmlns:a16="http://schemas.microsoft.com/office/drawing/2014/main" id="{1B11EDAF-000E-4542-8B4A-4E0F36CDDBEB}"/>
              </a:ext>
            </a:extLst>
          </p:cNvPr>
          <p:cNvSpPr/>
          <p:nvPr userDrawn="1"/>
        </p:nvSpPr>
        <p:spPr>
          <a:xfrm>
            <a:off x="347793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Graphic 207">
            <a:extLst>
              <a:ext uri="{FF2B5EF4-FFF2-40B4-BE49-F238E27FC236}">
                <a16:creationId xmlns:a16="http://schemas.microsoft.com/office/drawing/2014/main" id="{1DD092C3-D077-4565-ACF2-18917AB2ECD9}"/>
              </a:ext>
            </a:extLst>
          </p:cNvPr>
          <p:cNvSpPr/>
          <p:nvPr userDrawn="1"/>
        </p:nvSpPr>
        <p:spPr>
          <a:xfrm>
            <a:off x="625163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Rectangle 111">
            <a:extLst>
              <a:ext uri="{FF2B5EF4-FFF2-40B4-BE49-F238E27FC236}">
                <a16:creationId xmlns:a16="http://schemas.microsoft.com/office/drawing/2014/main" id="{BAAC4581-6969-4B69-844E-EDA6D21FDEED}"/>
              </a:ext>
            </a:extLst>
          </p:cNvPr>
          <p:cNvSpPr/>
          <p:nvPr userDrawn="1"/>
        </p:nvSpPr>
        <p:spPr>
          <a:xfrm>
            <a:off x="625163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Graphic 207">
            <a:extLst>
              <a:ext uri="{FF2B5EF4-FFF2-40B4-BE49-F238E27FC236}">
                <a16:creationId xmlns:a16="http://schemas.microsoft.com/office/drawing/2014/main" id="{5A7EB243-E9C3-42A7-9DB0-6D5F94B4B8D9}"/>
              </a:ext>
            </a:extLst>
          </p:cNvPr>
          <p:cNvSpPr/>
          <p:nvPr userDrawn="1"/>
        </p:nvSpPr>
        <p:spPr>
          <a:xfrm>
            <a:off x="902532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1" name="Rectangle 124">
            <a:extLst>
              <a:ext uri="{FF2B5EF4-FFF2-40B4-BE49-F238E27FC236}">
                <a16:creationId xmlns:a16="http://schemas.microsoft.com/office/drawing/2014/main" id="{9C4D9492-ECF3-4416-AD77-E9B07AC76321}"/>
              </a:ext>
            </a:extLst>
          </p:cNvPr>
          <p:cNvSpPr/>
          <p:nvPr userDrawn="1"/>
        </p:nvSpPr>
        <p:spPr>
          <a:xfrm>
            <a:off x="902532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E26BA2F-0073-4AFD-849C-AB984CAE7F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0076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F11CED6-65DD-45FB-8B50-4E0A52FB3B6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7446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B7B2E0A-FBD2-4BC3-9A62-2891101FF7F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44815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912CF97-56CD-4715-B709-EE03AB93782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22185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7559CE-85B9-429B-AE75-DB28AB90DEDA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6964F65B-2AFF-40AB-8BB1-F1FA32D8B0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74310D8-1A6F-49AF-833B-94B7D395A481}"/>
              </a:ext>
            </a:extLst>
          </p:cNvPr>
          <p:cNvSpPr/>
          <p:nvPr userDrawn="1"/>
        </p:nvSpPr>
        <p:spPr>
          <a:xfrm>
            <a:off x="6576053" y="4347258"/>
            <a:ext cx="5615947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548DB374-5E7B-4A68-93AB-2D931C3F668C}"/>
              </a:ext>
            </a:extLst>
          </p:cNvPr>
          <p:cNvSpPr/>
          <p:nvPr userDrawn="1"/>
        </p:nvSpPr>
        <p:spPr>
          <a:xfrm>
            <a:off x="0" y="4347258"/>
            <a:ext cx="5615947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B8251-7EC5-48BB-9644-6B4B1B20C7D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54871" y="153617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5A22B27-0A10-42CE-ACFF-0B10453D3B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22524" y="153617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959AA36-E143-4E24-90FE-7590E708FD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  <p:sldLayoutId id="214748369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linkedin.com/in/burhanrafidekatama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github.com/RapidEkatama" TargetMode="External"/><Relationship Id="rId4" Type="http://schemas.openxmlformats.org/officeDocument/2006/relationships/hyperlink" Target="mailto:b.rafidekatama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RapidEkatama/ML_Project_HeartDisease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github.com/RapidEkatama" TargetMode="External"/><Relationship Id="rId5" Type="http://schemas.openxmlformats.org/officeDocument/2006/relationships/hyperlink" Target="mailto:b.rafidekatama@gmail.com" TargetMode="External"/><Relationship Id="rId4" Type="http://schemas.openxmlformats.org/officeDocument/2006/relationships/hyperlink" Target="https://www.linkedin.com/in/burhanrafidekatam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Ekatama/ML_Project_PanicDisorder" TargetMode="External"/><Relationship Id="rId2" Type="http://schemas.openxmlformats.org/officeDocument/2006/relationships/hyperlink" Target="https://github.com/RapidEkatama/ML_Project_HeartDisease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80A27-ECDC-4735-8C5E-6B2EDDAD1905}"/>
              </a:ext>
            </a:extLst>
          </p:cNvPr>
          <p:cNvSpPr>
            <a:spLocks noGrp="1"/>
          </p:cNvSpPr>
          <p:nvPr>
            <p:ph type="pic" idx="23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9EC46-11A2-4BB4-B4AE-A51F30F2A2EE}"/>
              </a:ext>
            </a:extLst>
          </p:cNvPr>
          <p:cNvSpPr txBox="1"/>
          <p:nvPr/>
        </p:nvSpPr>
        <p:spPr>
          <a:xfrm>
            <a:off x="2333757" y="5072402"/>
            <a:ext cx="480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  <a:cs typeface="Arial" pitchFamily="34" charset="0"/>
              </a:rPr>
              <a:t>Data Science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CEF34-976E-4939-A7C0-F64C955A0686}"/>
              </a:ext>
            </a:extLst>
          </p:cNvPr>
          <p:cNvSpPr txBox="1"/>
          <p:nvPr/>
        </p:nvSpPr>
        <p:spPr>
          <a:xfrm flipH="1">
            <a:off x="2333756" y="3429000"/>
            <a:ext cx="43908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4400" b="1" spc="3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My </a:t>
            </a:r>
            <a:r>
              <a:rPr lang="en-US" altLang="ko-KR" sz="4400" b="1" spc="300" dirty="0" err="1" smtClean="0">
                <a:solidFill>
                  <a:schemeClr val="tx2"/>
                </a:solidFill>
                <a:latin typeface="+mj-lt"/>
                <a:cs typeface="Arial" pitchFamily="34" charset="0"/>
              </a:rPr>
              <a:t>Portofolio</a:t>
            </a:r>
            <a:endParaRPr lang="en-US" altLang="ko-KR" sz="4400" b="1" spc="3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4400" b="1" spc="3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Showcase</a:t>
            </a:r>
            <a:endParaRPr lang="en-US" altLang="ko-KR" sz="4400" b="1" spc="3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Problem Overview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77831EA2-095F-424C-803D-F58B0947152B}"/>
              </a:ext>
            </a:extLst>
          </p:cNvPr>
          <p:cNvSpPr/>
          <p:nvPr/>
        </p:nvSpPr>
        <p:spPr>
          <a:xfrm>
            <a:off x="3152775" y="2331656"/>
            <a:ext cx="6547631" cy="1429494"/>
          </a:xfrm>
          <a:custGeom>
            <a:avLst/>
            <a:gdLst>
              <a:gd name="connsiteX0" fmla="*/ 6483668 w 6547631"/>
              <a:gd name="connsiteY0" fmla="*/ 1279830 h 1867522"/>
              <a:gd name="connsiteX1" fmla="*/ 6376035 w 6547631"/>
              <a:gd name="connsiteY1" fmla="*/ 1316977 h 1867522"/>
              <a:gd name="connsiteX2" fmla="*/ 6375083 w 6547631"/>
              <a:gd name="connsiteY2" fmla="*/ 1290307 h 1867522"/>
              <a:gd name="connsiteX3" fmla="*/ 6374130 w 6547631"/>
              <a:gd name="connsiteY3" fmla="*/ 487350 h 1867522"/>
              <a:gd name="connsiteX4" fmla="*/ 6370320 w 6547631"/>
              <a:gd name="connsiteY4" fmla="*/ 424485 h 1867522"/>
              <a:gd name="connsiteX5" fmla="*/ 6245543 w 6547631"/>
              <a:gd name="connsiteY5" fmla="*/ 159690 h 1867522"/>
              <a:gd name="connsiteX6" fmla="*/ 5935028 w 6547631"/>
              <a:gd name="connsiteY6" fmla="*/ 1575 h 1867522"/>
              <a:gd name="connsiteX7" fmla="*/ 5597843 w 6547631"/>
              <a:gd name="connsiteY7" fmla="*/ 622 h 1867522"/>
              <a:gd name="connsiteX8" fmla="*/ 0 w 6547631"/>
              <a:gd name="connsiteY8" fmla="*/ 622 h 1867522"/>
              <a:gd name="connsiteX9" fmla="*/ 0 w 6547631"/>
              <a:gd name="connsiteY9" fmla="*/ 202552 h 1867522"/>
              <a:gd name="connsiteX10" fmla="*/ 5880735 w 6547631"/>
              <a:gd name="connsiteY10" fmla="*/ 201600 h 1867522"/>
              <a:gd name="connsiteX11" fmla="*/ 6098858 w 6547631"/>
              <a:gd name="connsiteY11" fmla="*/ 288277 h 1867522"/>
              <a:gd name="connsiteX12" fmla="*/ 6200775 w 6547631"/>
              <a:gd name="connsiteY12" fmla="*/ 491160 h 1867522"/>
              <a:gd name="connsiteX13" fmla="*/ 6201728 w 6547631"/>
              <a:gd name="connsiteY13" fmla="*/ 1291260 h 1867522"/>
              <a:gd name="connsiteX14" fmla="*/ 6201728 w 6547631"/>
              <a:gd name="connsiteY14" fmla="*/ 1318882 h 1867522"/>
              <a:gd name="connsiteX15" fmla="*/ 6192203 w 6547631"/>
              <a:gd name="connsiteY15" fmla="*/ 1316977 h 1867522"/>
              <a:gd name="connsiteX16" fmla="*/ 6093143 w 6547631"/>
              <a:gd name="connsiteY16" fmla="*/ 1282687 h 1867522"/>
              <a:gd name="connsiteX17" fmla="*/ 6028373 w 6547631"/>
              <a:gd name="connsiteY17" fmla="*/ 1337932 h 1867522"/>
              <a:gd name="connsiteX18" fmla="*/ 6040755 w 6547631"/>
              <a:gd name="connsiteY18" fmla="*/ 1372222 h 1867522"/>
              <a:gd name="connsiteX19" fmla="*/ 6287453 w 6547631"/>
              <a:gd name="connsiteY19" fmla="*/ 1867522 h 1867522"/>
              <a:gd name="connsiteX20" fmla="*/ 6538913 w 6547631"/>
              <a:gd name="connsiteY20" fmla="*/ 1363650 h 1867522"/>
              <a:gd name="connsiteX21" fmla="*/ 6547485 w 6547631"/>
              <a:gd name="connsiteY21" fmla="*/ 1322692 h 1867522"/>
              <a:gd name="connsiteX22" fmla="*/ 6483668 w 6547631"/>
              <a:gd name="connsiteY22" fmla="*/ 1279830 h 1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47631" h="1867522">
                <a:moveTo>
                  <a:pt x="6483668" y="1279830"/>
                </a:moveTo>
                <a:cubicBezTo>
                  <a:pt x="6448425" y="1292212"/>
                  <a:pt x="6414135" y="1303642"/>
                  <a:pt x="6376035" y="1316977"/>
                </a:cubicBezTo>
                <a:cubicBezTo>
                  <a:pt x="6376035" y="1305547"/>
                  <a:pt x="6376035" y="1296975"/>
                  <a:pt x="6375083" y="1290307"/>
                </a:cubicBezTo>
                <a:cubicBezTo>
                  <a:pt x="6375083" y="1098855"/>
                  <a:pt x="6375083" y="678802"/>
                  <a:pt x="6374130" y="487350"/>
                </a:cubicBezTo>
                <a:cubicBezTo>
                  <a:pt x="6374130" y="466395"/>
                  <a:pt x="6373178" y="445440"/>
                  <a:pt x="6370320" y="424485"/>
                </a:cubicBezTo>
                <a:cubicBezTo>
                  <a:pt x="6355080" y="323520"/>
                  <a:pt x="6310313" y="236842"/>
                  <a:pt x="6245543" y="159690"/>
                </a:cubicBezTo>
                <a:cubicBezTo>
                  <a:pt x="6164580" y="65392"/>
                  <a:pt x="6063615" y="4432"/>
                  <a:pt x="5935028" y="1575"/>
                </a:cubicBezTo>
                <a:cubicBezTo>
                  <a:pt x="5821680" y="-1283"/>
                  <a:pt x="5710238" y="622"/>
                  <a:pt x="5597843" y="622"/>
                </a:cubicBezTo>
                <a:cubicBezTo>
                  <a:pt x="5247323" y="622"/>
                  <a:pt x="2111693" y="622"/>
                  <a:pt x="0" y="622"/>
                </a:cubicBezTo>
                <a:lnTo>
                  <a:pt x="0" y="202552"/>
                </a:lnTo>
                <a:cubicBezTo>
                  <a:pt x="2175510" y="202552"/>
                  <a:pt x="5465445" y="202552"/>
                  <a:pt x="5880735" y="201600"/>
                </a:cubicBezTo>
                <a:cubicBezTo>
                  <a:pt x="5967413" y="201600"/>
                  <a:pt x="6037898" y="231127"/>
                  <a:pt x="6098858" y="288277"/>
                </a:cubicBezTo>
                <a:cubicBezTo>
                  <a:pt x="6157913" y="342570"/>
                  <a:pt x="6199823" y="407340"/>
                  <a:pt x="6200775" y="491160"/>
                </a:cubicBezTo>
                <a:cubicBezTo>
                  <a:pt x="6202680" y="681660"/>
                  <a:pt x="6201728" y="1100760"/>
                  <a:pt x="6201728" y="1291260"/>
                </a:cubicBezTo>
                <a:cubicBezTo>
                  <a:pt x="6201728" y="1300785"/>
                  <a:pt x="6201728" y="1309357"/>
                  <a:pt x="6201728" y="1318882"/>
                </a:cubicBezTo>
                <a:cubicBezTo>
                  <a:pt x="6195060" y="1317930"/>
                  <a:pt x="6194108" y="1317930"/>
                  <a:pt x="6192203" y="1316977"/>
                </a:cubicBezTo>
                <a:cubicBezTo>
                  <a:pt x="6159818" y="1305547"/>
                  <a:pt x="6126480" y="1294117"/>
                  <a:pt x="6093143" y="1282687"/>
                </a:cubicBezTo>
                <a:cubicBezTo>
                  <a:pt x="6050280" y="1267447"/>
                  <a:pt x="6020753" y="1291260"/>
                  <a:pt x="6028373" y="1337932"/>
                </a:cubicBezTo>
                <a:cubicBezTo>
                  <a:pt x="6030278" y="1349362"/>
                  <a:pt x="6035040" y="1360792"/>
                  <a:pt x="6040755" y="1372222"/>
                </a:cubicBezTo>
                <a:cubicBezTo>
                  <a:pt x="6095048" y="1481760"/>
                  <a:pt x="6258878" y="1810372"/>
                  <a:pt x="6287453" y="1867522"/>
                </a:cubicBezTo>
                <a:cubicBezTo>
                  <a:pt x="6292215" y="1859902"/>
                  <a:pt x="6457950" y="1526527"/>
                  <a:pt x="6538913" y="1363650"/>
                </a:cubicBezTo>
                <a:cubicBezTo>
                  <a:pt x="6544628" y="1351267"/>
                  <a:pt x="6548438" y="1336027"/>
                  <a:pt x="6547485" y="1322692"/>
                </a:cubicBezTo>
                <a:cubicBezTo>
                  <a:pt x="6546533" y="1283640"/>
                  <a:pt x="6520815" y="1267447"/>
                  <a:pt x="6483668" y="12798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BBE250D3-6910-4424-A8E2-CDD7782A684F}"/>
              </a:ext>
            </a:extLst>
          </p:cNvPr>
          <p:cNvSpPr/>
          <p:nvPr/>
        </p:nvSpPr>
        <p:spPr>
          <a:xfrm>
            <a:off x="3152774" y="2675509"/>
            <a:ext cx="4633105" cy="1085641"/>
          </a:xfrm>
          <a:custGeom>
            <a:avLst/>
            <a:gdLst>
              <a:gd name="connsiteX0" fmla="*/ 3966210 w 4633105"/>
              <a:gd name="connsiteY0" fmla="*/ 201600 h 1524622"/>
              <a:gd name="connsiteX1" fmla="*/ 4184333 w 4633105"/>
              <a:gd name="connsiteY1" fmla="*/ 288277 h 1524622"/>
              <a:gd name="connsiteX2" fmla="*/ 4286250 w 4633105"/>
              <a:gd name="connsiteY2" fmla="*/ 491160 h 1524622"/>
              <a:gd name="connsiteX3" fmla="*/ 4287203 w 4633105"/>
              <a:gd name="connsiteY3" fmla="*/ 948360 h 1524622"/>
              <a:gd name="connsiteX4" fmla="*/ 4287203 w 4633105"/>
              <a:gd name="connsiteY4" fmla="*/ 975982 h 1524622"/>
              <a:gd name="connsiteX5" fmla="*/ 4277678 w 4633105"/>
              <a:gd name="connsiteY5" fmla="*/ 974077 h 1524622"/>
              <a:gd name="connsiteX6" fmla="*/ 4178618 w 4633105"/>
              <a:gd name="connsiteY6" fmla="*/ 939787 h 1524622"/>
              <a:gd name="connsiteX7" fmla="*/ 4113848 w 4633105"/>
              <a:gd name="connsiteY7" fmla="*/ 995032 h 1524622"/>
              <a:gd name="connsiteX8" fmla="*/ 4126230 w 4633105"/>
              <a:gd name="connsiteY8" fmla="*/ 1029322 h 1524622"/>
              <a:gd name="connsiteX9" fmla="*/ 4372928 w 4633105"/>
              <a:gd name="connsiteY9" fmla="*/ 1524622 h 1524622"/>
              <a:gd name="connsiteX10" fmla="*/ 4624388 w 4633105"/>
              <a:gd name="connsiteY10" fmla="*/ 1020750 h 1524622"/>
              <a:gd name="connsiteX11" fmla="*/ 4632960 w 4633105"/>
              <a:gd name="connsiteY11" fmla="*/ 979792 h 1524622"/>
              <a:gd name="connsiteX12" fmla="*/ 4569143 w 4633105"/>
              <a:gd name="connsiteY12" fmla="*/ 936930 h 1524622"/>
              <a:gd name="connsiteX13" fmla="*/ 4461510 w 4633105"/>
              <a:gd name="connsiteY13" fmla="*/ 974077 h 1524622"/>
              <a:gd name="connsiteX14" fmla="*/ 4460558 w 4633105"/>
              <a:gd name="connsiteY14" fmla="*/ 947407 h 1524622"/>
              <a:gd name="connsiteX15" fmla="*/ 4459605 w 4633105"/>
              <a:gd name="connsiteY15" fmla="*/ 487350 h 1524622"/>
              <a:gd name="connsiteX16" fmla="*/ 4455795 w 4633105"/>
              <a:gd name="connsiteY16" fmla="*/ 424485 h 1524622"/>
              <a:gd name="connsiteX17" fmla="*/ 4331018 w 4633105"/>
              <a:gd name="connsiteY17" fmla="*/ 159690 h 1524622"/>
              <a:gd name="connsiteX18" fmla="*/ 4020503 w 4633105"/>
              <a:gd name="connsiteY18" fmla="*/ 1575 h 1524622"/>
              <a:gd name="connsiteX19" fmla="*/ 3683318 w 4633105"/>
              <a:gd name="connsiteY19" fmla="*/ 622 h 1524622"/>
              <a:gd name="connsiteX20" fmla="*/ 0 w 4633105"/>
              <a:gd name="connsiteY20" fmla="*/ 622 h 1524622"/>
              <a:gd name="connsiteX21" fmla="*/ 0 w 4633105"/>
              <a:gd name="connsiteY21" fmla="*/ 202552 h 1524622"/>
              <a:gd name="connsiteX22" fmla="*/ 3966210 w 4633105"/>
              <a:gd name="connsiteY22" fmla="*/ 201600 h 152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33105" h="1524622">
                <a:moveTo>
                  <a:pt x="3966210" y="201600"/>
                </a:moveTo>
                <a:cubicBezTo>
                  <a:pt x="4052888" y="201600"/>
                  <a:pt x="4123373" y="231127"/>
                  <a:pt x="4184333" y="288277"/>
                </a:cubicBezTo>
                <a:cubicBezTo>
                  <a:pt x="4243388" y="342570"/>
                  <a:pt x="4285298" y="407340"/>
                  <a:pt x="4286250" y="491160"/>
                </a:cubicBezTo>
                <a:cubicBezTo>
                  <a:pt x="4288155" y="681660"/>
                  <a:pt x="4287203" y="757860"/>
                  <a:pt x="4287203" y="948360"/>
                </a:cubicBezTo>
                <a:cubicBezTo>
                  <a:pt x="4287203" y="957885"/>
                  <a:pt x="4287203" y="966457"/>
                  <a:pt x="4287203" y="975982"/>
                </a:cubicBezTo>
                <a:cubicBezTo>
                  <a:pt x="4280535" y="975030"/>
                  <a:pt x="4279583" y="975030"/>
                  <a:pt x="4277678" y="974077"/>
                </a:cubicBezTo>
                <a:cubicBezTo>
                  <a:pt x="4245293" y="962647"/>
                  <a:pt x="4211955" y="951217"/>
                  <a:pt x="4178618" y="939787"/>
                </a:cubicBezTo>
                <a:cubicBezTo>
                  <a:pt x="4135755" y="924547"/>
                  <a:pt x="4106228" y="948360"/>
                  <a:pt x="4113848" y="995032"/>
                </a:cubicBezTo>
                <a:cubicBezTo>
                  <a:pt x="4115753" y="1006462"/>
                  <a:pt x="4120515" y="1017892"/>
                  <a:pt x="4126230" y="1029322"/>
                </a:cubicBezTo>
                <a:cubicBezTo>
                  <a:pt x="4180523" y="1138860"/>
                  <a:pt x="4344353" y="1467472"/>
                  <a:pt x="4372928" y="1524622"/>
                </a:cubicBezTo>
                <a:cubicBezTo>
                  <a:pt x="4377690" y="1517002"/>
                  <a:pt x="4543425" y="1183627"/>
                  <a:pt x="4624388" y="1020750"/>
                </a:cubicBezTo>
                <a:cubicBezTo>
                  <a:pt x="4630103" y="1008367"/>
                  <a:pt x="4633913" y="993127"/>
                  <a:pt x="4632960" y="979792"/>
                </a:cubicBezTo>
                <a:cubicBezTo>
                  <a:pt x="4632008" y="940740"/>
                  <a:pt x="4606290" y="924547"/>
                  <a:pt x="4569143" y="936930"/>
                </a:cubicBezTo>
                <a:cubicBezTo>
                  <a:pt x="4533900" y="949312"/>
                  <a:pt x="4499610" y="960742"/>
                  <a:pt x="4461510" y="974077"/>
                </a:cubicBezTo>
                <a:cubicBezTo>
                  <a:pt x="4461510" y="962647"/>
                  <a:pt x="4461510" y="954075"/>
                  <a:pt x="4460558" y="947407"/>
                </a:cubicBezTo>
                <a:cubicBezTo>
                  <a:pt x="4460558" y="755955"/>
                  <a:pt x="4460558" y="678802"/>
                  <a:pt x="4459605" y="487350"/>
                </a:cubicBezTo>
                <a:cubicBezTo>
                  <a:pt x="4459605" y="466395"/>
                  <a:pt x="4458653" y="445440"/>
                  <a:pt x="4455795" y="424485"/>
                </a:cubicBezTo>
                <a:cubicBezTo>
                  <a:pt x="4440555" y="323520"/>
                  <a:pt x="4395788" y="236842"/>
                  <a:pt x="4331018" y="159690"/>
                </a:cubicBezTo>
                <a:cubicBezTo>
                  <a:pt x="4250055" y="65392"/>
                  <a:pt x="4149090" y="4432"/>
                  <a:pt x="4020503" y="1575"/>
                </a:cubicBezTo>
                <a:cubicBezTo>
                  <a:pt x="3907155" y="-1283"/>
                  <a:pt x="3795713" y="622"/>
                  <a:pt x="3683318" y="622"/>
                </a:cubicBezTo>
                <a:cubicBezTo>
                  <a:pt x="3429953" y="622"/>
                  <a:pt x="1724025" y="622"/>
                  <a:pt x="0" y="622"/>
                </a:cubicBezTo>
                <a:lnTo>
                  <a:pt x="0" y="202552"/>
                </a:lnTo>
                <a:cubicBezTo>
                  <a:pt x="1819275" y="202552"/>
                  <a:pt x="3662363" y="202552"/>
                  <a:pt x="3966210" y="201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5">
            <a:extLst>
              <a:ext uri="{FF2B5EF4-FFF2-40B4-BE49-F238E27FC236}">
                <a16:creationId xmlns:a16="http://schemas.microsoft.com/office/drawing/2014/main" id="{B3920B8D-195B-444B-9721-90062B96956E}"/>
              </a:ext>
            </a:extLst>
          </p:cNvPr>
          <p:cNvSpPr/>
          <p:nvPr/>
        </p:nvSpPr>
        <p:spPr>
          <a:xfrm>
            <a:off x="3025775" y="3008885"/>
            <a:ext cx="2680480" cy="752266"/>
          </a:xfrm>
          <a:custGeom>
            <a:avLst/>
            <a:gdLst>
              <a:gd name="connsiteX0" fmla="*/ 2013585 w 2680480"/>
              <a:gd name="connsiteY0" fmla="*/ 201600 h 1191247"/>
              <a:gd name="connsiteX1" fmla="*/ 2231708 w 2680480"/>
              <a:gd name="connsiteY1" fmla="*/ 288277 h 1191247"/>
              <a:gd name="connsiteX2" fmla="*/ 2333625 w 2680480"/>
              <a:gd name="connsiteY2" fmla="*/ 491160 h 1191247"/>
              <a:gd name="connsiteX3" fmla="*/ 2334578 w 2680480"/>
              <a:gd name="connsiteY3" fmla="*/ 642607 h 1191247"/>
              <a:gd name="connsiteX4" fmla="*/ 2325053 w 2680480"/>
              <a:gd name="connsiteY4" fmla="*/ 640702 h 1191247"/>
              <a:gd name="connsiteX5" fmla="*/ 2225993 w 2680480"/>
              <a:gd name="connsiteY5" fmla="*/ 606412 h 1191247"/>
              <a:gd name="connsiteX6" fmla="*/ 2161223 w 2680480"/>
              <a:gd name="connsiteY6" fmla="*/ 661657 h 1191247"/>
              <a:gd name="connsiteX7" fmla="*/ 2173605 w 2680480"/>
              <a:gd name="connsiteY7" fmla="*/ 695947 h 1191247"/>
              <a:gd name="connsiteX8" fmla="*/ 2420303 w 2680480"/>
              <a:gd name="connsiteY8" fmla="*/ 1191247 h 1191247"/>
              <a:gd name="connsiteX9" fmla="*/ 2671763 w 2680480"/>
              <a:gd name="connsiteY9" fmla="*/ 687375 h 1191247"/>
              <a:gd name="connsiteX10" fmla="*/ 2680335 w 2680480"/>
              <a:gd name="connsiteY10" fmla="*/ 646417 h 1191247"/>
              <a:gd name="connsiteX11" fmla="*/ 2616518 w 2680480"/>
              <a:gd name="connsiteY11" fmla="*/ 603555 h 1191247"/>
              <a:gd name="connsiteX12" fmla="*/ 2508885 w 2680480"/>
              <a:gd name="connsiteY12" fmla="*/ 640702 h 1191247"/>
              <a:gd name="connsiteX13" fmla="*/ 2506980 w 2680480"/>
              <a:gd name="connsiteY13" fmla="*/ 487350 h 1191247"/>
              <a:gd name="connsiteX14" fmla="*/ 2503170 w 2680480"/>
              <a:gd name="connsiteY14" fmla="*/ 424485 h 1191247"/>
              <a:gd name="connsiteX15" fmla="*/ 2378393 w 2680480"/>
              <a:gd name="connsiteY15" fmla="*/ 159690 h 1191247"/>
              <a:gd name="connsiteX16" fmla="*/ 2067878 w 2680480"/>
              <a:gd name="connsiteY16" fmla="*/ 1575 h 1191247"/>
              <a:gd name="connsiteX17" fmla="*/ 1730693 w 2680480"/>
              <a:gd name="connsiteY17" fmla="*/ 622 h 1191247"/>
              <a:gd name="connsiteX18" fmla="*/ 0 w 2680480"/>
              <a:gd name="connsiteY18" fmla="*/ 622 h 1191247"/>
              <a:gd name="connsiteX19" fmla="*/ 0 w 2680480"/>
              <a:gd name="connsiteY19" fmla="*/ 202552 h 1191247"/>
              <a:gd name="connsiteX20" fmla="*/ 2013585 w 2680480"/>
              <a:gd name="connsiteY20" fmla="*/ 201600 h 1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80480" h="1191247">
                <a:moveTo>
                  <a:pt x="2013585" y="201600"/>
                </a:moveTo>
                <a:cubicBezTo>
                  <a:pt x="2100263" y="201600"/>
                  <a:pt x="2170748" y="231127"/>
                  <a:pt x="2231708" y="288277"/>
                </a:cubicBezTo>
                <a:cubicBezTo>
                  <a:pt x="2290763" y="342570"/>
                  <a:pt x="2332673" y="407340"/>
                  <a:pt x="2333625" y="491160"/>
                </a:cubicBezTo>
                <a:cubicBezTo>
                  <a:pt x="2335530" y="681660"/>
                  <a:pt x="2334578" y="633082"/>
                  <a:pt x="2334578" y="642607"/>
                </a:cubicBezTo>
                <a:cubicBezTo>
                  <a:pt x="2327910" y="641655"/>
                  <a:pt x="2326958" y="641655"/>
                  <a:pt x="2325053" y="640702"/>
                </a:cubicBezTo>
                <a:cubicBezTo>
                  <a:pt x="2292668" y="629272"/>
                  <a:pt x="2259330" y="617842"/>
                  <a:pt x="2225993" y="606412"/>
                </a:cubicBezTo>
                <a:cubicBezTo>
                  <a:pt x="2183130" y="591172"/>
                  <a:pt x="2153603" y="614985"/>
                  <a:pt x="2161223" y="661657"/>
                </a:cubicBezTo>
                <a:cubicBezTo>
                  <a:pt x="2163128" y="673087"/>
                  <a:pt x="2167890" y="684517"/>
                  <a:pt x="2173605" y="695947"/>
                </a:cubicBezTo>
                <a:cubicBezTo>
                  <a:pt x="2227898" y="805485"/>
                  <a:pt x="2391728" y="1134097"/>
                  <a:pt x="2420303" y="1191247"/>
                </a:cubicBezTo>
                <a:cubicBezTo>
                  <a:pt x="2425065" y="1183627"/>
                  <a:pt x="2590800" y="850252"/>
                  <a:pt x="2671763" y="687375"/>
                </a:cubicBezTo>
                <a:cubicBezTo>
                  <a:pt x="2677478" y="674992"/>
                  <a:pt x="2681288" y="659752"/>
                  <a:pt x="2680335" y="646417"/>
                </a:cubicBezTo>
                <a:cubicBezTo>
                  <a:pt x="2679383" y="607365"/>
                  <a:pt x="2653665" y="591172"/>
                  <a:pt x="2616518" y="603555"/>
                </a:cubicBezTo>
                <a:cubicBezTo>
                  <a:pt x="2581275" y="615937"/>
                  <a:pt x="2546985" y="627367"/>
                  <a:pt x="2508885" y="640702"/>
                </a:cubicBezTo>
                <a:cubicBezTo>
                  <a:pt x="2508885" y="629272"/>
                  <a:pt x="2507933" y="678802"/>
                  <a:pt x="2506980" y="487350"/>
                </a:cubicBezTo>
                <a:cubicBezTo>
                  <a:pt x="2506980" y="466395"/>
                  <a:pt x="2506028" y="445440"/>
                  <a:pt x="2503170" y="424485"/>
                </a:cubicBezTo>
                <a:cubicBezTo>
                  <a:pt x="2487930" y="323520"/>
                  <a:pt x="2443163" y="236842"/>
                  <a:pt x="2378393" y="159690"/>
                </a:cubicBezTo>
                <a:cubicBezTo>
                  <a:pt x="2297430" y="65392"/>
                  <a:pt x="2196465" y="4432"/>
                  <a:pt x="2067878" y="1575"/>
                </a:cubicBezTo>
                <a:cubicBezTo>
                  <a:pt x="1954530" y="-1283"/>
                  <a:pt x="1843088" y="622"/>
                  <a:pt x="1730693" y="622"/>
                </a:cubicBezTo>
                <a:cubicBezTo>
                  <a:pt x="1578293" y="622"/>
                  <a:pt x="896303" y="622"/>
                  <a:pt x="0" y="622"/>
                </a:cubicBezTo>
                <a:lnTo>
                  <a:pt x="0" y="202552"/>
                </a:lnTo>
                <a:cubicBezTo>
                  <a:pt x="1021080" y="202552"/>
                  <a:pt x="1822133" y="201600"/>
                  <a:pt x="2013585" y="2016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C7887-A698-42D3-A9D3-34A332B074A1}"/>
              </a:ext>
            </a:extLst>
          </p:cNvPr>
          <p:cNvGrpSpPr/>
          <p:nvPr/>
        </p:nvGrpSpPr>
        <p:grpSpPr>
          <a:xfrm>
            <a:off x="1644741" y="1531808"/>
            <a:ext cx="2290796" cy="2289622"/>
            <a:chOff x="4574848" y="1897856"/>
            <a:chExt cx="3028217" cy="302666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A86F98-DEB7-440A-A611-9A8C83F8AB0C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9BF9B6-9AE3-466C-9F3C-0BAAA941FC36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id="{38B0677A-D20A-4A6A-A6DF-000DDC70A061}"/>
              </a:ext>
            </a:extLst>
          </p:cNvPr>
          <p:cNvSpPr/>
          <p:nvPr/>
        </p:nvSpPr>
        <p:spPr>
          <a:xfrm>
            <a:off x="9125098" y="3823385"/>
            <a:ext cx="661814" cy="66181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16926E36-3475-4EF9-BC08-0D298224E23C}"/>
              </a:ext>
            </a:extLst>
          </p:cNvPr>
          <p:cNvSpPr/>
          <p:nvPr/>
        </p:nvSpPr>
        <p:spPr>
          <a:xfrm>
            <a:off x="5119633" y="3823385"/>
            <a:ext cx="661814" cy="661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4549776" y="4429864"/>
            <a:ext cx="1749276" cy="6684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Positive and Negative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4450753" y="5044295"/>
            <a:ext cx="19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  <a:cs typeface="Arial" pitchFamily="34" charset="0"/>
              </a:rPr>
              <a:t>35021 Person, Negative</a:t>
            </a:r>
            <a:endParaRPr lang="en-US" altLang="ko-KR" sz="1200" dirty="0">
              <a:solidFill>
                <a:schemeClr val="tx2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tx2"/>
                </a:solidFill>
                <a:cs typeface="Arial" pitchFamily="34" charset="0"/>
              </a:rPr>
              <a:t>34979 Person, Positive</a:t>
            </a: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60D7E839-01F1-4EBE-85DB-C38EDC6B06D8}"/>
              </a:ext>
            </a:extLst>
          </p:cNvPr>
          <p:cNvSpPr/>
          <p:nvPr/>
        </p:nvSpPr>
        <p:spPr>
          <a:xfrm>
            <a:off x="7198299" y="3823385"/>
            <a:ext cx="661814" cy="66181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E72550-ABEA-4E0D-887A-BBCF50E02F47}"/>
              </a:ext>
            </a:extLst>
          </p:cNvPr>
          <p:cNvSpPr txBox="1"/>
          <p:nvPr/>
        </p:nvSpPr>
        <p:spPr>
          <a:xfrm>
            <a:off x="1943005" y="4467405"/>
            <a:ext cx="1690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70.000 person</a:t>
            </a:r>
            <a:r>
              <a:rPr lang="en-US" altLang="ko-KR" sz="1600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4A169B-ECDA-4A6F-A62A-E443E217A5C8}"/>
              </a:ext>
            </a:extLst>
          </p:cNvPr>
          <p:cNvSpPr txBox="1"/>
          <p:nvPr/>
        </p:nvSpPr>
        <p:spPr>
          <a:xfrm>
            <a:off x="1391122" y="4029829"/>
            <a:ext cx="27942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tx2"/>
                </a:solidFill>
                <a:cs typeface="Arial" pitchFamily="34" charset="0"/>
              </a:rPr>
              <a:t>Total Respondents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grpSp>
        <p:nvGrpSpPr>
          <p:cNvPr id="32" name="Group 307">
            <a:extLst>
              <a:ext uri="{FF2B5EF4-FFF2-40B4-BE49-F238E27FC236}">
                <a16:creationId xmlns:a16="http://schemas.microsoft.com/office/drawing/2014/main" id="{B86D6EE0-B1AA-4A0D-BECF-76986B69EDDD}"/>
              </a:ext>
            </a:extLst>
          </p:cNvPr>
          <p:cNvGrpSpPr/>
          <p:nvPr/>
        </p:nvGrpSpPr>
        <p:grpSpPr>
          <a:xfrm>
            <a:off x="2347364" y="1944454"/>
            <a:ext cx="885548" cy="1429494"/>
            <a:chOff x="5488239" y="3038587"/>
            <a:chExt cx="885548" cy="1429494"/>
          </a:xfrm>
        </p:grpSpPr>
        <p:sp>
          <p:nvSpPr>
            <p:cNvPr id="33" name="Freeform: Shape 308">
              <a:extLst>
                <a:ext uri="{FF2B5EF4-FFF2-40B4-BE49-F238E27FC236}">
                  <a16:creationId xmlns:a16="http://schemas.microsoft.com/office/drawing/2014/main" id="{BEC68005-A891-4959-85AB-D923217B22BE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09">
              <a:extLst>
                <a:ext uri="{FF2B5EF4-FFF2-40B4-BE49-F238E27FC236}">
                  <a16:creationId xmlns:a16="http://schemas.microsoft.com/office/drawing/2014/main" id="{95AD1410-7034-4F5C-BB64-DB94E1E8786B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377942" y="3947172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7323698" y="3949469"/>
            <a:ext cx="411015" cy="4143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7127450" y="4628109"/>
            <a:ext cx="8035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Goals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6557547" y="5072448"/>
            <a:ext cx="194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  <a:cs typeface="Arial" pitchFamily="34" charset="0"/>
              </a:rPr>
              <a:t>Predict best model for patients who are suspected of having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3"/>
                </a:solidFill>
                <a:cs typeface="Arial" pitchFamily="34" charset="0"/>
              </a:rPr>
              <a:t>Heart Disease </a:t>
            </a:r>
            <a:r>
              <a:rPr lang="en-US" altLang="ko-KR" sz="1200" dirty="0" smtClean="0">
                <a:solidFill>
                  <a:schemeClr val="tx2"/>
                </a:solidFill>
                <a:cs typeface="Arial" pitchFamily="34" charset="0"/>
              </a:rPr>
              <a:t>or not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B46DA-8E66-471B-BD1F-7F7B63F8BFB3}"/>
              </a:ext>
            </a:extLst>
          </p:cNvPr>
          <p:cNvSpPr txBox="1"/>
          <p:nvPr/>
        </p:nvSpPr>
        <p:spPr>
          <a:xfrm>
            <a:off x="9052589" y="4652070"/>
            <a:ext cx="8068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Hope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D0CF2-012F-42D6-A0E8-F625F6727ABA}"/>
              </a:ext>
            </a:extLst>
          </p:cNvPr>
          <p:cNvSpPr txBox="1"/>
          <p:nvPr/>
        </p:nvSpPr>
        <p:spPr>
          <a:xfrm>
            <a:off x="8664341" y="5072448"/>
            <a:ext cx="1943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tx2"/>
                </a:solidFill>
                <a:latin typeface="Arial Unicode MS" panose="020B0604020202020204" pitchFamily="34" charset="-128"/>
              </a:rPr>
              <a:t>Can </a:t>
            </a:r>
            <a:r>
              <a:rPr lang="en-US" altLang="en-US" sz="1200" dirty="0">
                <a:solidFill>
                  <a:schemeClr val="tx2"/>
                </a:solidFill>
                <a:latin typeface="Arial Unicode MS" panose="020B0604020202020204" pitchFamily="34" charset="-128"/>
              </a:rPr>
              <a:t>reduce the risk of death from heart disease and can detect early from the symptoms of </a:t>
            </a:r>
            <a:r>
              <a:rPr lang="en-US" altLang="en-US" sz="1200" dirty="0" smtClean="0">
                <a:solidFill>
                  <a:schemeClr val="tx2"/>
                </a:solidFill>
                <a:latin typeface="Arial Unicode MS" panose="020B0604020202020204" pitchFamily="34" charset="-128"/>
              </a:rPr>
              <a:t>the disease</a:t>
            </a:r>
            <a:r>
              <a:rPr lang="en-US" altLang="en-US" sz="1600" dirty="0" smtClean="0">
                <a:solidFill>
                  <a:schemeClr val="tx2"/>
                </a:solidFill>
              </a:rPr>
              <a:t> </a:t>
            </a:r>
            <a:endParaRPr lang="en-US" altLang="en-US" sz="2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9254478" y="3888354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Data Understanding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68F6948-7D6E-48E8-BABD-54B3C299743C}"/>
              </a:ext>
            </a:extLst>
          </p:cNvPr>
          <p:cNvSpPr/>
          <p:nvPr/>
        </p:nvSpPr>
        <p:spPr>
          <a:xfrm>
            <a:off x="1643707" y="4059079"/>
            <a:ext cx="6886339" cy="2459411"/>
          </a:xfrm>
          <a:custGeom>
            <a:avLst/>
            <a:gdLst>
              <a:gd name="connsiteX0" fmla="*/ 9471300 w 9474267"/>
              <a:gd name="connsiteY0" fmla="*/ 2091910 h 3237156"/>
              <a:gd name="connsiteX1" fmla="*/ 9224075 w 9474267"/>
              <a:gd name="connsiteY1" fmla="*/ 1644843 h 3237156"/>
              <a:gd name="connsiteX2" fmla="*/ 8688982 w 9474267"/>
              <a:gd name="connsiteY2" fmla="*/ 1664808 h 3237156"/>
              <a:gd name="connsiteX3" fmla="*/ 8579760 w 9474267"/>
              <a:gd name="connsiteY3" fmla="*/ 1770660 h 3237156"/>
              <a:gd name="connsiteX4" fmla="*/ 8537367 w 9474267"/>
              <a:gd name="connsiteY4" fmla="*/ 1831202 h 3237156"/>
              <a:gd name="connsiteX5" fmla="*/ 8502300 w 9474267"/>
              <a:gd name="connsiteY5" fmla="*/ 1225455 h 3237156"/>
              <a:gd name="connsiteX6" fmla="*/ 8493678 w 9474267"/>
              <a:gd name="connsiteY6" fmla="*/ 1143717 h 3237156"/>
              <a:gd name="connsiteX7" fmla="*/ 8329553 w 9474267"/>
              <a:gd name="connsiteY7" fmla="*/ 854164 h 3237156"/>
              <a:gd name="connsiteX8" fmla="*/ 7850465 w 9474267"/>
              <a:gd name="connsiteY8" fmla="*/ 750840 h 3237156"/>
              <a:gd name="connsiteX9" fmla="*/ 6833563 w 9474267"/>
              <a:gd name="connsiteY9" fmla="*/ 756220 h 3237156"/>
              <a:gd name="connsiteX10" fmla="*/ 6782225 w 9474267"/>
              <a:gd name="connsiteY10" fmla="*/ 788177 h 3237156"/>
              <a:gd name="connsiteX11" fmla="*/ 6722720 w 9474267"/>
              <a:gd name="connsiteY11" fmla="*/ 1026716 h 3237156"/>
              <a:gd name="connsiteX12" fmla="*/ 6710922 w 9474267"/>
              <a:gd name="connsiteY12" fmla="*/ 1002343 h 3237156"/>
              <a:gd name="connsiteX13" fmla="*/ 6474264 w 9474267"/>
              <a:gd name="connsiteY13" fmla="*/ 77874 h 3237156"/>
              <a:gd name="connsiteX14" fmla="*/ 6409054 w 9474267"/>
              <a:gd name="connsiteY14" fmla="*/ 90 h 3237156"/>
              <a:gd name="connsiteX15" fmla="*/ 6335418 w 9474267"/>
              <a:gd name="connsiteY15" fmla="*/ 71133 h 3237156"/>
              <a:gd name="connsiteX16" fmla="*/ 6048912 w 9474267"/>
              <a:gd name="connsiteY16" fmla="*/ 750775 h 3237156"/>
              <a:gd name="connsiteX17" fmla="*/ 6003732 w 9474267"/>
              <a:gd name="connsiteY17" fmla="*/ 780657 h 3237156"/>
              <a:gd name="connsiteX18" fmla="*/ 5145575 w 9474267"/>
              <a:gd name="connsiteY18" fmla="*/ 812873 h 3237156"/>
              <a:gd name="connsiteX19" fmla="*/ 5055150 w 9474267"/>
              <a:gd name="connsiteY19" fmla="*/ 863887 h 3237156"/>
              <a:gd name="connsiteX20" fmla="*/ 4950919 w 9474267"/>
              <a:gd name="connsiteY20" fmla="*/ 1267783 h 3237156"/>
              <a:gd name="connsiteX21" fmla="*/ 4926287 w 9474267"/>
              <a:gd name="connsiteY21" fmla="*/ 1268302 h 3237156"/>
              <a:gd name="connsiteX22" fmla="*/ 4807212 w 9474267"/>
              <a:gd name="connsiteY22" fmla="*/ 869785 h 3237156"/>
              <a:gd name="connsiteX23" fmla="*/ 4741225 w 9474267"/>
              <a:gd name="connsiteY23" fmla="*/ 821300 h 3237156"/>
              <a:gd name="connsiteX24" fmla="*/ 4685285 w 9474267"/>
              <a:gd name="connsiteY24" fmla="*/ 870434 h 3237156"/>
              <a:gd name="connsiteX25" fmla="*/ 4526021 w 9474267"/>
              <a:gd name="connsiteY25" fmla="*/ 1409351 h 3237156"/>
              <a:gd name="connsiteX26" fmla="*/ 4465349 w 9474267"/>
              <a:gd name="connsiteY26" fmla="*/ 1602451 h 3237156"/>
              <a:gd name="connsiteX27" fmla="*/ 4249562 w 9474267"/>
              <a:gd name="connsiteY27" fmla="*/ 918660 h 3237156"/>
              <a:gd name="connsiteX28" fmla="*/ 4057628 w 9474267"/>
              <a:gd name="connsiteY28" fmla="*/ 780463 h 3237156"/>
              <a:gd name="connsiteX29" fmla="*/ 3570244 w 9474267"/>
              <a:gd name="connsiteY29" fmla="*/ 779880 h 3237156"/>
              <a:gd name="connsiteX30" fmla="*/ 3525388 w 9474267"/>
              <a:gd name="connsiteY30" fmla="*/ 746951 h 3237156"/>
              <a:gd name="connsiteX31" fmla="*/ 3351345 w 9474267"/>
              <a:gd name="connsiteY31" fmla="*/ 90255 h 3237156"/>
              <a:gd name="connsiteX32" fmla="*/ 3293201 w 9474267"/>
              <a:gd name="connsiteY32" fmla="*/ 50196 h 3237156"/>
              <a:gd name="connsiteX33" fmla="*/ 3229288 w 9474267"/>
              <a:gd name="connsiteY33" fmla="*/ 120656 h 3237156"/>
              <a:gd name="connsiteX34" fmla="*/ 3105092 w 9474267"/>
              <a:gd name="connsiteY34" fmla="*/ 745266 h 3237156"/>
              <a:gd name="connsiteX35" fmla="*/ 3059005 w 9474267"/>
              <a:gd name="connsiteY35" fmla="*/ 780528 h 3237156"/>
              <a:gd name="connsiteX36" fmla="*/ 1950576 w 9474267"/>
              <a:gd name="connsiteY36" fmla="*/ 806261 h 3237156"/>
              <a:gd name="connsiteX37" fmla="*/ 1879209 w 9474267"/>
              <a:gd name="connsiteY37" fmla="*/ 845024 h 3237156"/>
              <a:gd name="connsiteX38" fmla="*/ 1649420 w 9474267"/>
              <a:gd name="connsiteY38" fmla="*/ 1228372 h 3237156"/>
              <a:gd name="connsiteX39" fmla="*/ 1487110 w 9474267"/>
              <a:gd name="connsiteY39" fmla="*/ 860711 h 3237156"/>
              <a:gd name="connsiteX40" fmla="*/ 1400769 w 9474267"/>
              <a:gd name="connsiteY40" fmla="*/ 802632 h 3237156"/>
              <a:gd name="connsiteX41" fmla="*/ 207555 w 9474267"/>
              <a:gd name="connsiteY41" fmla="*/ 819679 h 3237156"/>
              <a:gd name="connsiteX42" fmla="*/ 124779 w 9474267"/>
              <a:gd name="connsiteY42" fmla="*/ 748896 h 3237156"/>
              <a:gd name="connsiteX43" fmla="*/ 123288 w 9474267"/>
              <a:gd name="connsiteY43" fmla="*/ 44168 h 3237156"/>
              <a:gd name="connsiteX44" fmla="*/ 0 w 9474267"/>
              <a:gd name="connsiteY44" fmla="*/ 43844 h 3237156"/>
              <a:gd name="connsiteX45" fmla="*/ 7260 w 9474267"/>
              <a:gd name="connsiteY45" fmla="*/ 766721 h 3237156"/>
              <a:gd name="connsiteX46" fmla="*/ 142086 w 9474267"/>
              <a:gd name="connsiteY46" fmla="*/ 932856 h 3237156"/>
              <a:gd name="connsiteX47" fmla="*/ 1348848 w 9474267"/>
              <a:gd name="connsiteY47" fmla="*/ 923976 h 3237156"/>
              <a:gd name="connsiteX48" fmla="*/ 1392407 w 9474267"/>
              <a:gd name="connsiteY48" fmla="*/ 939078 h 3237156"/>
              <a:gd name="connsiteX49" fmla="*/ 1581359 w 9474267"/>
              <a:gd name="connsiteY49" fmla="*/ 1377459 h 3237156"/>
              <a:gd name="connsiteX50" fmla="*/ 1696091 w 9474267"/>
              <a:gd name="connsiteY50" fmla="*/ 1390164 h 3237156"/>
              <a:gd name="connsiteX51" fmla="*/ 1955373 w 9474267"/>
              <a:gd name="connsiteY51" fmla="*/ 951459 h 3237156"/>
              <a:gd name="connsiteX52" fmla="*/ 2003534 w 9474267"/>
              <a:gd name="connsiteY52" fmla="*/ 923392 h 3237156"/>
              <a:gd name="connsiteX53" fmla="*/ 3121168 w 9474267"/>
              <a:gd name="connsiteY53" fmla="*/ 897075 h 3237156"/>
              <a:gd name="connsiteX54" fmla="*/ 3207768 w 9474267"/>
              <a:gd name="connsiteY54" fmla="*/ 831606 h 3237156"/>
              <a:gd name="connsiteX55" fmla="*/ 3298711 w 9474267"/>
              <a:gd name="connsiteY55" fmla="*/ 382919 h 3237156"/>
              <a:gd name="connsiteX56" fmla="*/ 3426213 w 9474267"/>
              <a:gd name="connsiteY56" fmla="*/ 838477 h 3237156"/>
              <a:gd name="connsiteX57" fmla="*/ 3502247 w 9474267"/>
              <a:gd name="connsiteY57" fmla="*/ 895843 h 3237156"/>
              <a:gd name="connsiteX58" fmla="*/ 4079667 w 9474267"/>
              <a:gd name="connsiteY58" fmla="*/ 895519 h 3237156"/>
              <a:gd name="connsiteX59" fmla="*/ 4130227 w 9474267"/>
              <a:gd name="connsiteY59" fmla="*/ 933115 h 3237156"/>
              <a:gd name="connsiteX60" fmla="*/ 4399751 w 9474267"/>
              <a:gd name="connsiteY60" fmla="*/ 1809228 h 3237156"/>
              <a:gd name="connsiteX61" fmla="*/ 4462627 w 9474267"/>
              <a:gd name="connsiteY61" fmla="*/ 1870029 h 3237156"/>
              <a:gd name="connsiteX62" fmla="*/ 4529845 w 9474267"/>
              <a:gd name="connsiteY62" fmla="*/ 1813895 h 3237156"/>
              <a:gd name="connsiteX63" fmla="*/ 4746410 w 9474267"/>
              <a:gd name="connsiteY63" fmla="*/ 1097500 h 3237156"/>
              <a:gd name="connsiteX64" fmla="*/ 4875662 w 9474267"/>
              <a:gd name="connsiteY64" fmla="*/ 1533871 h 3237156"/>
              <a:gd name="connsiteX65" fmla="*/ 4942881 w 9474267"/>
              <a:gd name="connsiteY65" fmla="*/ 1593376 h 3237156"/>
              <a:gd name="connsiteX66" fmla="*/ 5009322 w 9474267"/>
              <a:gd name="connsiteY66" fmla="*/ 1530500 h 3237156"/>
              <a:gd name="connsiteX67" fmla="*/ 5152381 w 9474267"/>
              <a:gd name="connsiteY67" fmla="*/ 965071 h 3237156"/>
              <a:gd name="connsiteX68" fmla="*/ 5194060 w 9474267"/>
              <a:gd name="connsiteY68" fmla="*/ 933180 h 3237156"/>
              <a:gd name="connsiteX69" fmla="*/ 6053903 w 9474267"/>
              <a:gd name="connsiteY69" fmla="*/ 899019 h 3237156"/>
              <a:gd name="connsiteX70" fmla="*/ 6148087 w 9474267"/>
              <a:gd name="connsiteY70" fmla="*/ 830504 h 3237156"/>
              <a:gd name="connsiteX71" fmla="*/ 6371782 w 9474267"/>
              <a:gd name="connsiteY71" fmla="*/ 306950 h 3237156"/>
              <a:gd name="connsiteX72" fmla="*/ 6408601 w 9474267"/>
              <a:gd name="connsiteY72" fmla="*/ 310061 h 3237156"/>
              <a:gd name="connsiteX73" fmla="*/ 6662372 w 9474267"/>
              <a:gd name="connsiteY73" fmla="*/ 1302138 h 3237156"/>
              <a:gd name="connsiteX74" fmla="*/ 6735619 w 9474267"/>
              <a:gd name="connsiteY74" fmla="*/ 1348484 h 3237156"/>
              <a:gd name="connsiteX75" fmla="*/ 6789161 w 9474267"/>
              <a:gd name="connsiteY75" fmla="*/ 1293517 h 3237156"/>
              <a:gd name="connsiteX76" fmla="*/ 6875696 w 9474267"/>
              <a:gd name="connsiteY76" fmla="*/ 910623 h 3237156"/>
              <a:gd name="connsiteX77" fmla="*/ 7033858 w 9474267"/>
              <a:gd name="connsiteY77" fmla="*/ 871665 h 3237156"/>
              <a:gd name="connsiteX78" fmla="*/ 8115516 w 9474267"/>
              <a:gd name="connsiteY78" fmla="*/ 886898 h 3237156"/>
              <a:gd name="connsiteX79" fmla="*/ 8368121 w 9474267"/>
              <a:gd name="connsiteY79" fmla="*/ 1087064 h 3237156"/>
              <a:gd name="connsiteX80" fmla="*/ 8395151 w 9474267"/>
              <a:gd name="connsiteY80" fmla="*/ 1395544 h 3237156"/>
              <a:gd name="connsiteX81" fmla="*/ 8414792 w 9474267"/>
              <a:gd name="connsiteY81" fmla="*/ 1830943 h 3237156"/>
              <a:gd name="connsiteX82" fmla="*/ 8345758 w 9474267"/>
              <a:gd name="connsiteY82" fmla="*/ 1737083 h 3237156"/>
              <a:gd name="connsiteX83" fmla="*/ 8265834 w 9474267"/>
              <a:gd name="connsiteY83" fmla="*/ 1665975 h 3237156"/>
              <a:gd name="connsiteX84" fmla="*/ 7990024 w 9474267"/>
              <a:gd name="connsiteY84" fmla="*/ 1567707 h 3237156"/>
              <a:gd name="connsiteX85" fmla="*/ 7552162 w 9474267"/>
              <a:gd name="connsiteY85" fmla="*/ 1825692 h 3237156"/>
              <a:gd name="connsiteX86" fmla="*/ 7475155 w 9474267"/>
              <a:gd name="connsiteY86" fmla="*/ 2094438 h 3237156"/>
              <a:gd name="connsiteX87" fmla="*/ 7516835 w 9474267"/>
              <a:gd name="connsiteY87" fmla="*/ 2375434 h 3237156"/>
              <a:gd name="connsiteX88" fmla="*/ 7703388 w 9474267"/>
              <a:gd name="connsiteY88" fmla="*/ 2596731 h 3237156"/>
              <a:gd name="connsiteX89" fmla="*/ 7838797 w 9474267"/>
              <a:gd name="connsiteY89" fmla="*/ 2690008 h 3237156"/>
              <a:gd name="connsiteX90" fmla="*/ 8021202 w 9474267"/>
              <a:gd name="connsiteY90" fmla="*/ 2797999 h 3237156"/>
              <a:gd name="connsiteX91" fmla="*/ 8454721 w 9474267"/>
              <a:gd name="connsiteY91" fmla="*/ 3201830 h 3237156"/>
              <a:gd name="connsiteX92" fmla="*/ 8477278 w 9474267"/>
              <a:gd name="connsiteY92" fmla="*/ 3237157 h 3237156"/>
              <a:gd name="connsiteX93" fmla="*/ 8546766 w 9474267"/>
              <a:gd name="connsiteY93" fmla="*/ 3128712 h 3237156"/>
              <a:gd name="connsiteX94" fmla="*/ 8648923 w 9474267"/>
              <a:gd name="connsiteY94" fmla="*/ 3017416 h 3237156"/>
              <a:gd name="connsiteX95" fmla="*/ 8883443 w 9474267"/>
              <a:gd name="connsiteY95" fmla="*/ 2824899 h 3237156"/>
              <a:gd name="connsiteX96" fmla="*/ 9178376 w 9474267"/>
              <a:gd name="connsiteY96" fmla="*/ 2635170 h 3237156"/>
              <a:gd name="connsiteX97" fmla="*/ 9414712 w 9474267"/>
              <a:gd name="connsiteY97" fmla="*/ 2400844 h 3237156"/>
              <a:gd name="connsiteX98" fmla="*/ 9471300 w 9474267"/>
              <a:gd name="connsiteY98" fmla="*/ 2091910 h 3237156"/>
              <a:gd name="connsiteX99" fmla="*/ 659094 w 9474267"/>
              <a:gd name="connsiteY99" fmla="*/ 910169 h 3237156"/>
              <a:gd name="connsiteX100" fmla="*/ 660002 w 9474267"/>
              <a:gd name="connsiteY100" fmla="*/ 907317 h 3237156"/>
              <a:gd name="connsiteX101" fmla="*/ 661557 w 9474267"/>
              <a:gd name="connsiteY101" fmla="*/ 908159 h 3237156"/>
              <a:gd name="connsiteX102" fmla="*/ 659094 w 9474267"/>
              <a:gd name="connsiteY102" fmla="*/ 910169 h 3237156"/>
              <a:gd name="connsiteX103" fmla="*/ 3842489 w 9474267"/>
              <a:gd name="connsiteY103" fmla="*/ 887871 h 3237156"/>
              <a:gd name="connsiteX104" fmla="*/ 3846379 w 9474267"/>
              <a:gd name="connsiteY104" fmla="*/ 885926 h 3237156"/>
              <a:gd name="connsiteX105" fmla="*/ 3849490 w 9474267"/>
              <a:gd name="connsiteY105" fmla="*/ 887871 h 3237156"/>
              <a:gd name="connsiteX106" fmla="*/ 3842489 w 9474267"/>
              <a:gd name="connsiteY106" fmla="*/ 887871 h 3237156"/>
              <a:gd name="connsiteX107" fmla="*/ 7915610 w 9474267"/>
              <a:gd name="connsiteY107" fmla="*/ 2723390 h 3237156"/>
              <a:gd name="connsiteX108" fmla="*/ 7916777 w 9474267"/>
              <a:gd name="connsiteY108" fmla="*/ 2724103 h 3237156"/>
              <a:gd name="connsiteX109" fmla="*/ 7916777 w 9474267"/>
              <a:gd name="connsiteY109" fmla="*/ 2724428 h 3237156"/>
              <a:gd name="connsiteX110" fmla="*/ 7915610 w 9474267"/>
              <a:gd name="connsiteY110" fmla="*/ 2723390 h 3237156"/>
              <a:gd name="connsiteX111" fmla="*/ 8141833 w 9474267"/>
              <a:gd name="connsiteY111" fmla="*/ 2860161 h 3237156"/>
              <a:gd name="connsiteX112" fmla="*/ 8143260 w 9474267"/>
              <a:gd name="connsiteY112" fmla="*/ 2861976 h 3237156"/>
              <a:gd name="connsiteX113" fmla="*/ 8141833 w 9474267"/>
              <a:gd name="connsiteY113" fmla="*/ 2860161 h 3237156"/>
              <a:gd name="connsiteX114" fmla="*/ 9354882 w 9474267"/>
              <a:gd name="connsiteY114" fmla="*/ 2214096 h 3237156"/>
              <a:gd name="connsiteX115" fmla="*/ 9301276 w 9474267"/>
              <a:gd name="connsiteY115" fmla="*/ 2360915 h 3237156"/>
              <a:gd name="connsiteX116" fmla="*/ 9089961 w 9474267"/>
              <a:gd name="connsiteY116" fmla="*/ 2561469 h 3237156"/>
              <a:gd name="connsiteX117" fmla="*/ 8716142 w 9474267"/>
              <a:gd name="connsiteY117" fmla="*/ 2803768 h 3237156"/>
              <a:gd name="connsiteX118" fmla="*/ 8506577 w 9474267"/>
              <a:gd name="connsiteY118" fmla="*/ 2996932 h 3237156"/>
              <a:gd name="connsiteX119" fmla="*/ 8443119 w 9474267"/>
              <a:gd name="connsiteY119" fmla="*/ 2995701 h 3237156"/>
              <a:gd name="connsiteX120" fmla="*/ 8344851 w 9474267"/>
              <a:gd name="connsiteY120" fmla="*/ 2894387 h 3237156"/>
              <a:gd name="connsiteX121" fmla="*/ 8095227 w 9474267"/>
              <a:gd name="connsiteY121" fmla="*/ 2710232 h 3237156"/>
              <a:gd name="connsiteX122" fmla="*/ 7605509 w 9474267"/>
              <a:gd name="connsiteY122" fmla="*/ 2273666 h 3237156"/>
              <a:gd name="connsiteX123" fmla="*/ 7595527 w 9474267"/>
              <a:gd name="connsiteY123" fmla="*/ 2033053 h 3237156"/>
              <a:gd name="connsiteX124" fmla="*/ 7709286 w 9474267"/>
              <a:gd name="connsiteY124" fmla="*/ 1801190 h 3237156"/>
              <a:gd name="connsiteX125" fmla="*/ 7975180 w 9474267"/>
              <a:gd name="connsiteY125" fmla="*/ 1679328 h 3237156"/>
              <a:gd name="connsiteX126" fmla="*/ 8234462 w 9474267"/>
              <a:gd name="connsiteY126" fmla="*/ 1784531 h 3237156"/>
              <a:gd name="connsiteX127" fmla="*/ 8372075 w 9474267"/>
              <a:gd name="connsiteY127" fmla="*/ 1964408 h 3237156"/>
              <a:gd name="connsiteX128" fmla="*/ 8474232 w 9474267"/>
              <a:gd name="connsiteY128" fmla="*/ 2188039 h 3237156"/>
              <a:gd name="connsiteX129" fmla="*/ 8508198 w 9474267"/>
              <a:gd name="connsiteY129" fmla="*/ 2113041 h 3237156"/>
              <a:gd name="connsiteX130" fmla="*/ 8758081 w 9474267"/>
              <a:gd name="connsiteY130" fmla="*/ 1752056 h 3237156"/>
              <a:gd name="connsiteX131" fmla="*/ 9035188 w 9474267"/>
              <a:gd name="connsiteY131" fmla="*/ 1691644 h 3237156"/>
              <a:gd name="connsiteX132" fmla="*/ 9338094 w 9474267"/>
              <a:gd name="connsiteY132" fmla="*/ 1985475 h 3237156"/>
              <a:gd name="connsiteX133" fmla="*/ 9354882 w 9474267"/>
              <a:gd name="connsiteY133" fmla="*/ 2214096 h 323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9474267" h="3237156">
                <a:moveTo>
                  <a:pt x="9471300" y="2091910"/>
                </a:moveTo>
                <a:cubicBezTo>
                  <a:pt x="9454641" y="1917348"/>
                  <a:pt x="9377440" y="1740388"/>
                  <a:pt x="9224075" y="1644843"/>
                </a:cubicBezTo>
                <a:cubicBezTo>
                  <a:pt x="9062218" y="1543983"/>
                  <a:pt x="8844163" y="1556882"/>
                  <a:pt x="8688982" y="1664808"/>
                </a:cubicBezTo>
                <a:cubicBezTo>
                  <a:pt x="8647173" y="1693847"/>
                  <a:pt x="8610096" y="1729758"/>
                  <a:pt x="8579760" y="1770660"/>
                </a:cubicBezTo>
                <a:cubicBezTo>
                  <a:pt x="8568222" y="1786087"/>
                  <a:pt x="8552665" y="1808191"/>
                  <a:pt x="8537367" y="1831202"/>
                </a:cubicBezTo>
                <a:cubicBezTo>
                  <a:pt x="8536459" y="1800801"/>
                  <a:pt x="8511763" y="1347707"/>
                  <a:pt x="8502300" y="1225455"/>
                </a:cubicBezTo>
                <a:cubicBezTo>
                  <a:pt x="8500160" y="1198231"/>
                  <a:pt x="8498410" y="1170682"/>
                  <a:pt x="8493678" y="1143717"/>
                </a:cubicBezTo>
                <a:cubicBezTo>
                  <a:pt x="8474102" y="1029503"/>
                  <a:pt x="8423737" y="924688"/>
                  <a:pt x="8329553" y="854164"/>
                </a:cubicBezTo>
                <a:cubicBezTo>
                  <a:pt x="8194014" y="752720"/>
                  <a:pt x="8011998" y="752590"/>
                  <a:pt x="7850465" y="750840"/>
                </a:cubicBezTo>
                <a:cubicBezTo>
                  <a:pt x="7649911" y="748636"/>
                  <a:pt x="6971954" y="755442"/>
                  <a:pt x="6833563" y="756220"/>
                </a:cubicBezTo>
                <a:cubicBezTo>
                  <a:pt x="6809320" y="756350"/>
                  <a:pt x="6792078" y="765878"/>
                  <a:pt x="6782225" y="788177"/>
                </a:cubicBezTo>
                <a:cubicBezTo>
                  <a:pt x="6755778" y="865767"/>
                  <a:pt x="6746120" y="947635"/>
                  <a:pt x="6722720" y="1026716"/>
                </a:cubicBezTo>
                <a:cubicBezTo>
                  <a:pt x="6713127" y="1020104"/>
                  <a:pt x="6713062" y="1010835"/>
                  <a:pt x="6710922" y="1002343"/>
                </a:cubicBezTo>
                <a:cubicBezTo>
                  <a:pt x="6632101" y="694187"/>
                  <a:pt x="6552891" y="386095"/>
                  <a:pt x="6474264" y="77874"/>
                </a:cubicBezTo>
                <a:cubicBezTo>
                  <a:pt x="6464799" y="40732"/>
                  <a:pt x="6455595" y="2359"/>
                  <a:pt x="6409054" y="90"/>
                </a:cubicBezTo>
                <a:cubicBezTo>
                  <a:pt x="6362577" y="-2114"/>
                  <a:pt x="6350003" y="36584"/>
                  <a:pt x="6335418" y="71133"/>
                </a:cubicBezTo>
                <a:cubicBezTo>
                  <a:pt x="6239743" y="297616"/>
                  <a:pt x="6143485" y="523839"/>
                  <a:pt x="6048912" y="750775"/>
                </a:cubicBezTo>
                <a:cubicBezTo>
                  <a:pt x="6039189" y="774240"/>
                  <a:pt x="6027003" y="779944"/>
                  <a:pt x="6003732" y="780657"/>
                </a:cubicBezTo>
                <a:cubicBezTo>
                  <a:pt x="5871434" y="785195"/>
                  <a:pt x="5215321" y="808271"/>
                  <a:pt x="5145575" y="812873"/>
                </a:cubicBezTo>
                <a:cubicBezTo>
                  <a:pt x="5108303" y="815336"/>
                  <a:pt x="5067790" y="822596"/>
                  <a:pt x="5055150" y="863887"/>
                </a:cubicBezTo>
                <a:cubicBezTo>
                  <a:pt x="5038426" y="918660"/>
                  <a:pt x="4980282" y="1154088"/>
                  <a:pt x="4950919" y="1267783"/>
                </a:cubicBezTo>
                <a:cubicBezTo>
                  <a:pt x="4947678" y="1280293"/>
                  <a:pt x="4930047" y="1280682"/>
                  <a:pt x="4926287" y="1268302"/>
                </a:cubicBezTo>
                <a:cubicBezTo>
                  <a:pt x="4894784" y="1165432"/>
                  <a:pt x="4818879" y="903557"/>
                  <a:pt x="4807212" y="869785"/>
                </a:cubicBezTo>
                <a:cubicBezTo>
                  <a:pt x="4796841" y="839579"/>
                  <a:pt x="4774543" y="819550"/>
                  <a:pt x="4741225" y="821300"/>
                </a:cubicBezTo>
                <a:cubicBezTo>
                  <a:pt x="4711861" y="822920"/>
                  <a:pt x="4693517" y="840681"/>
                  <a:pt x="4685285" y="870434"/>
                </a:cubicBezTo>
                <a:cubicBezTo>
                  <a:pt x="4666616" y="937847"/>
                  <a:pt x="4526021" y="1409351"/>
                  <a:pt x="4526021" y="1409351"/>
                </a:cubicBezTo>
                <a:cubicBezTo>
                  <a:pt x="4506510" y="1471319"/>
                  <a:pt x="4487064" y="1533352"/>
                  <a:pt x="4465349" y="1602451"/>
                </a:cubicBezTo>
                <a:cubicBezTo>
                  <a:pt x="4455302" y="1576652"/>
                  <a:pt x="4263368" y="967470"/>
                  <a:pt x="4249562" y="918660"/>
                </a:cubicBezTo>
                <a:cubicBezTo>
                  <a:pt x="4209762" y="777611"/>
                  <a:pt x="4206067" y="774629"/>
                  <a:pt x="4057628" y="780463"/>
                </a:cubicBezTo>
                <a:cubicBezTo>
                  <a:pt x="3987493" y="780333"/>
                  <a:pt x="3640444" y="778519"/>
                  <a:pt x="3570244" y="779880"/>
                </a:cubicBezTo>
                <a:cubicBezTo>
                  <a:pt x="3544834" y="780333"/>
                  <a:pt x="3531805" y="774889"/>
                  <a:pt x="3525388" y="746951"/>
                </a:cubicBezTo>
                <a:cubicBezTo>
                  <a:pt x="3507886" y="671241"/>
                  <a:pt x="3360874" y="120526"/>
                  <a:pt x="3351345" y="90255"/>
                </a:cubicBezTo>
                <a:cubicBezTo>
                  <a:pt x="3342529" y="62318"/>
                  <a:pt x="3322306" y="50002"/>
                  <a:pt x="3293201" y="50196"/>
                </a:cubicBezTo>
                <a:cubicBezTo>
                  <a:pt x="3254309" y="50520"/>
                  <a:pt x="3240048" y="66596"/>
                  <a:pt x="3229288" y="120656"/>
                </a:cubicBezTo>
                <a:cubicBezTo>
                  <a:pt x="3187868" y="328859"/>
                  <a:pt x="3145605" y="536868"/>
                  <a:pt x="3105092" y="745266"/>
                </a:cubicBezTo>
                <a:cubicBezTo>
                  <a:pt x="3099518" y="774240"/>
                  <a:pt x="3086165" y="780268"/>
                  <a:pt x="3059005" y="780528"/>
                </a:cubicBezTo>
                <a:cubicBezTo>
                  <a:pt x="2961450" y="781630"/>
                  <a:pt x="2024536" y="804252"/>
                  <a:pt x="1950576" y="806261"/>
                </a:cubicBezTo>
                <a:cubicBezTo>
                  <a:pt x="1919657" y="807104"/>
                  <a:pt x="1893599" y="821754"/>
                  <a:pt x="1879209" y="845024"/>
                </a:cubicBezTo>
                <a:cubicBezTo>
                  <a:pt x="1829816" y="925337"/>
                  <a:pt x="1680210" y="1179886"/>
                  <a:pt x="1649420" y="1228372"/>
                </a:cubicBezTo>
                <a:cubicBezTo>
                  <a:pt x="1603528" y="1125762"/>
                  <a:pt x="1497222" y="883981"/>
                  <a:pt x="1487110" y="860711"/>
                </a:cubicBezTo>
                <a:cubicBezTo>
                  <a:pt x="1470775" y="823050"/>
                  <a:pt x="1441347" y="802243"/>
                  <a:pt x="1400769" y="802632"/>
                </a:cubicBezTo>
                <a:cubicBezTo>
                  <a:pt x="1371730" y="802956"/>
                  <a:pt x="245086" y="819744"/>
                  <a:pt x="207555" y="819679"/>
                </a:cubicBezTo>
                <a:cubicBezTo>
                  <a:pt x="166977" y="811253"/>
                  <a:pt x="140596" y="786232"/>
                  <a:pt x="124779" y="748896"/>
                </a:cubicBezTo>
                <a:cubicBezTo>
                  <a:pt x="123872" y="652508"/>
                  <a:pt x="122899" y="199672"/>
                  <a:pt x="123288" y="44168"/>
                </a:cubicBezTo>
                <a:cubicBezTo>
                  <a:pt x="84072" y="44168"/>
                  <a:pt x="37077" y="44038"/>
                  <a:pt x="0" y="43844"/>
                </a:cubicBezTo>
                <a:cubicBezTo>
                  <a:pt x="907" y="168558"/>
                  <a:pt x="5899" y="763091"/>
                  <a:pt x="7260" y="766721"/>
                </a:cubicBezTo>
                <a:cubicBezTo>
                  <a:pt x="21909" y="846709"/>
                  <a:pt x="67154" y="902649"/>
                  <a:pt x="142086" y="932856"/>
                </a:cubicBezTo>
                <a:cubicBezTo>
                  <a:pt x="197702" y="955348"/>
                  <a:pt x="1310539" y="924688"/>
                  <a:pt x="1348848" y="923976"/>
                </a:cubicBezTo>
                <a:cubicBezTo>
                  <a:pt x="1365313" y="923651"/>
                  <a:pt x="1382295" y="921447"/>
                  <a:pt x="1392407" y="939078"/>
                </a:cubicBezTo>
                <a:cubicBezTo>
                  <a:pt x="1397852" y="964488"/>
                  <a:pt x="1571182" y="1357235"/>
                  <a:pt x="1581359" y="1377459"/>
                </a:cubicBezTo>
                <a:cubicBezTo>
                  <a:pt x="1603074" y="1420759"/>
                  <a:pt x="1666274" y="1428537"/>
                  <a:pt x="1696091" y="1390164"/>
                </a:cubicBezTo>
                <a:cubicBezTo>
                  <a:pt x="1713592" y="1367607"/>
                  <a:pt x="1937742" y="983675"/>
                  <a:pt x="1955373" y="951459"/>
                </a:cubicBezTo>
                <a:cubicBezTo>
                  <a:pt x="1966327" y="931365"/>
                  <a:pt x="1980134" y="923781"/>
                  <a:pt x="2003534" y="923392"/>
                </a:cubicBezTo>
                <a:cubicBezTo>
                  <a:pt x="2034907" y="922873"/>
                  <a:pt x="3052199" y="900381"/>
                  <a:pt x="3121168" y="897075"/>
                </a:cubicBezTo>
                <a:cubicBezTo>
                  <a:pt x="3178210" y="894288"/>
                  <a:pt x="3195906" y="886898"/>
                  <a:pt x="3207768" y="831606"/>
                </a:cubicBezTo>
                <a:cubicBezTo>
                  <a:pt x="3239984" y="682455"/>
                  <a:pt x="3268699" y="532525"/>
                  <a:pt x="3298711" y="382919"/>
                </a:cubicBezTo>
                <a:cubicBezTo>
                  <a:pt x="3318481" y="407098"/>
                  <a:pt x="3394451" y="716874"/>
                  <a:pt x="3426213" y="838477"/>
                </a:cubicBezTo>
                <a:cubicBezTo>
                  <a:pt x="3436519" y="877888"/>
                  <a:pt x="3466013" y="894612"/>
                  <a:pt x="3502247" y="895843"/>
                </a:cubicBezTo>
                <a:cubicBezTo>
                  <a:pt x="3560132" y="897853"/>
                  <a:pt x="3939137" y="895973"/>
                  <a:pt x="4079667" y="895519"/>
                </a:cubicBezTo>
                <a:cubicBezTo>
                  <a:pt x="4103003" y="895454"/>
                  <a:pt x="4123551" y="910687"/>
                  <a:pt x="4130227" y="933115"/>
                </a:cubicBezTo>
                <a:cubicBezTo>
                  <a:pt x="4142284" y="973239"/>
                  <a:pt x="4350617" y="1647630"/>
                  <a:pt x="4399751" y="1809228"/>
                </a:cubicBezTo>
                <a:cubicBezTo>
                  <a:pt x="4409733" y="1842157"/>
                  <a:pt x="4423281" y="1867696"/>
                  <a:pt x="4462627" y="1870029"/>
                </a:cubicBezTo>
                <a:cubicBezTo>
                  <a:pt x="4503593" y="1872557"/>
                  <a:pt x="4520187" y="1844620"/>
                  <a:pt x="4529845" y="1813895"/>
                </a:cubicBezTo>
                <a:cubicBezTo>
                  <a:pt x="4557718" y="1725545"/>
                  <a:pt x="4736817" y="1125308"/>
                  <a:pt x="4746410" y="1097500"/>
                </a:cubicBezTo>
                <a:cubicBezTo>
                  <a:pt x="4753800" y="1118372"/>
                  <a:pt x="4838520" y="1402998"/>
                  <a:pt x="4875662" y="1533871"/>
                </a:cubicBezTo>
                <a:cubicBezTo>
                  <a:pt x="4885709" y="1569328"/>
                  <a:pt x="4901979" y="1595969"/>
                  <a:pt x="4942881" y="1593376"/>
                </a:cubicBezTo>
                <a:cubicBezTo>
                  <a:pt x="4981060" y="1590913"/>
                  <a:pt x="5000701" y="1566735"/>
                  <a:pt x="5009322" y="1530500"/>
                </a:cubicBezTo>
                <a:cubicBezTo>
                  <a:pt x="5022805" y="1473588"/>
                  <a:pt x="5146093" y="1001241"/>
                  <a:pt x="5152381" y="965071"/>
                </a:cubicBezTo>
                <a:cubicBezTo>
                  <a:pt x="5157047" y="937977"/>
                  <a:pt x="5170401" y="934023"/>
                  <a:pt x="5194060" y="933180"/>
                </a:cubicBezTo>
                <a:cubicBezTo>
                  <a:pt x="5316376" y="928902"/>
                  <a:pt x="5943255" y="903881"/>
                  <a:pt x="6053903" y="899019"/>
                </a:cubicBezTo>
                <a:cubicBezTo>
                  <a:pt x="6098953" y="897010"/>
                  <a:pt x="6129224" y="877564"/>
                  <a:pt x="6148087" y="830504"/>
                </a:cubicBezTo>
                <a:cubicBezTo>
                  <a:pt x="6207463" y="682649"/>
                  <a:pt x="6321028" y="419867"/>
                  <a:pt x="6371782" y="306950"/>
                </a:cubicBezTo>
                <a:cubicBezTo>
                  <a:pt x="6379366" y="289967"/>
                  <a:pt x="6404063" y="292171"/>
                  <a:pt x="6408601" y="310061"/>
                </a:cubicBezTo>
                <a:cubicBezTo>
                  <a:pt x="6469402" y="548665"/>
                  <a:pt x="6650315" y="1259615"/>
                  <a:pt x="6662372" y="1302138"/>
                </a:cubicBezTo>
                <a:cubicBezTo>
                  <a:pt x="6672549" y="1338243"/>
                  <a:pt x="6699060" y="1352503"/>
                  <a:pt x="6735619" y="1348484"/>
                </a:cubicBezTo>
                <a:cubicBezTo>
                  <a:pt x="6768354" y="1344855"/>
                  <a:pt x="6782614" y="1324501"/>
                  <a:pt x="6789161" y="1293517"/>
                </a:cubicBezTo>
                <a:cubicBezTo>
                  <a:pt x="6807959" y="1203999"/>
                  <a:pt x="6866945" y="947959"/>
                  <a:pt x="6875696" y="910623"/>
                </a:cubicBezTo>
                <a:cubicBezTo>
                  <a:pt x="6888272" y="857016"/>
                  <a:pt x="6911282" y="872378"/>
                  <a:pt x="7033858" y="871665"/>
                </a:cubicBezTo>
                <a:cubicBezTo>
                  <a:pt x="7136080" y="871665"/>
                  <a:pt x="8008173" y="849367"/>
                  <a:pt x="8115516" y="886898"/>
                </a:cubicBezTo>
                <a:cubicBezTo>
                  <a:pt x="8232582" y="912113"/>
                  <a:pt x="8325535" y="967859"/>
                  <a:pt x="8368121" y="1087064"/>
                </a:cubicBezTo>
                <a:cubicBezTo>
                  <a:pt x="8383160" y="1189221"/>
                  <a:pt x="8390420" y="1292479"/>
                  <a:pt x="8395151" y="1395544"/>
                </a:cubicBezTo>
                <a:cubicBezTo>
                  <a:pt x="8399818" y="1499646"/>
                  <a:pt x="8414792" y="1754260"/>
                  <a:pt x="8414792" y="1830943"/>
                </a:cubicBezTo>
                <a:cubicBezTo>
                  <a:pt x="8398392" y="1803394"/>
                  <a:pt x="8351268" y="1743046"/>
                  <a:pt x="8345758" y="1737083"/>
                </a:cubicBezTo>
                <a:cubicBezTo>
                  <a:pt x="8321516" y="1710830"/>
                  <a:pt x="8294680" y="1687106"/>
                  <a:pt x="8265834" y="1665975"/>
                </a:cubicBezTo>
                <a:cubicBezTo>
                  <a:pt x="8185458" y="1607377"/>
                  <a:pt x="8089588" y="1572050"/>
                  <a:pt x="7990024" y="1567707"/>
                </a:cubicBezTo>
                <a:cubicBezTo>
                  <a:pt x="7808332" y="1559864"/>
                  <a:pt x="7642327" y="1670966"/>
                  <a:pt x="7552162" y="1825692"/>
                </a:cubicBezTo>
                <a:cubicBezTo>
                  <a:pt x="7504908" y="1906912"/>
                  <a:pt x="7483517" y="2000837"/>
                  <a:pt x="7475155" y="2094438"/>
                </a:cubicBezTo>
                <a:cubicBezTo>
                  <a:pt x="7466729" y="2188946"/>
                  <a:pt x="7473599" y="2289417"/>
                  <a:pt x="7516835" y="2375434"/>
                </a:cubicBezTo>
                <a:cubicBezTo>
                  <a:pt x="7561042" y="2463461"/>
                  <a:pt x="7626317" y="2535800"/>
                  <a:pt x="7703388" y="2596731"/>
                </a:cubicBezTo>
                <a:cubicBezTo>
                  <a:pt x="7746428" y="2630697"/>
                  <a:pt x="7792192" y="2661098"/>
                  <a:pt x="7838797" y="2690008"/>
                </a:cubicBezTo>
                <a:cubicBezTo>
                  <a:pt x="7898886" y="2727279"/>
                  <a:pt x="7961633" y="2759819"/>
                  <a:pt x="8021202" y="2797999"/>
                </a:cubicBezTo>
                <a:cubicBezTo>
                  <a:pt x="8191227" y="2906832"/>
                  <a:pt x="8344656" y="3029537"/>
                  <a:pt x="8454721" y="3201830"/>
                </a:cubicBezTo>
                <a:cubicBezTo>
                  <a:pt x="8461981" y="3213238"/>
                  <a:pt x="8460879" y="3211553"/>
                  <a:pt x="8477278" y="3237157"/>
                </a:cubicBezTo>
                <a:cubicBezTo>
                  <a:pt x="8491539" y="3211617"/>
                  <a:pt x="8536978" y="3140574"/>
                  <a:pt x="8546766" y="3128712"/>
                </a:cubicBezTo>
                <a:cubicBezTo>
                  <a:pt x="8578658" y="3089755"/>
                  <a:pt x="8612948" y="3052743"/>
                  <a:pt x="8648923" y="3017416"/>
                </a:cubicBezTo>
                <a:cubicBezTo>
                  <a:pt x="8721262" y="2946567"/>
                  <a:pt x="8800539" y="2883108"/>
                  <a:pt x="8883443" y="2824899"/>
                </a:cubicBezTo>
                <a:cubicBezTo>
                  <a:pt x="8979183" y="2757616"/>
                  <a:pt x="9080887" y="2699796"/>
                  <a:pt x="9178376" y="2635170"/>
                </a:cubicBezTo>
                <a:cubicBezTo>
                  <a:pt x="9271718" y="2573266"/>
                  <a:pt x="9360846" y="2499112"/>
                  <a:pt x="9414712" y="2400844"/>
                </a:cubicBezTo>
                <a:cubicBezTo>
                  <a:pt x="9466439" y="2305882"/>
                  <a:pt x="9481412" y="2198280"/>
                  <a:pt x="9471300" y="2091910"/>
                </a:cubicBezTo>
                <a:close/>
                <a:moveTo>
                  <a:pt x="659094" y="910169"/>
                </a:moveTo>
                <a:cubicBezTo>
                  <a:pt x="659483" y="909196"/>
                  <a:pt x="659677" y="908224"/>
                  <a:pt x="660002" y="907317"/>
                </a:cubicBezTo>
                <a:cubicBezTo>
                  <a:pt x="660455" y="907641"/>
                  <a:pt x="660974" y="907900"/>
                  <a:pt x="661557" y="908159"/>
                </a:cubicBezTo>
                <a:cubicBezTo>
                  <a:pt x="660714" y="908872"/>
                  <a:pt x="659937" y="909456"/>
                  <a:pt x="659094" y="910169"/>
                </a:cubicBezTo>
                <a:close/>
                <a:moveTo>
                  <a:pt x="3842489" y="887871"/>
                </a:moveTo>
                <a:cubicBezTo>
                  <a:pt x="3843786" y="887158"/>
                  <a:pt x="3845082" y="886574"/>
                  <a:pt x="3846379" y="885926"/>
                </a:cubicBezTo>
                <a:cubicBezTo>
                  <a:pt x="3847481" y="886639"/>
                  <a:pt x="3848453" y="887287"/>
                  <a:pt x="3849490" y="887871"/>
                </a:cubicBezTo>
                <a:cubicBezTo>
                  <a:pt x="3847157" y="887871"/>
                  <a:pt x="3844823" y="887871"/>
                  <a:pt x="3842489" y="887871"/>
                </a:cubicBezTo>
                <a:close/>
                <a:moveTo>
                  <a:pt x="7915610" y="2723390"/>
                </a:moveTo>
                <a:cubicBezTo>
                  <a:pt x="7915999" y="2723649"/>
                  <a:pt x="7916388" y="2723844"/>
                  <a:pt x="7916777" y="2724103"/>
                </a:cubicBezTo>
                <a:cubicBezTo>
                  <a:pt x="7916777" y="2724168"/>
                  <a:pt x="7916777" y="2724233"/>
                  <a:pt x="7916777" y="2724428"/>
                </a:cubicBezTo>
                <a:cubicBezTo>
                  <a:pt x="7917101" y="2727798"/>
                  <a:pt x="7915610" y="2725400"/>
                  <a:pt x="7915610" y="2723390"/>
                </a:cubicBezTo>
                <a:close/>
                <a:moveTo>
                  <a:pt x="8141833" y="2860161"/>
                </a:moveTo>
                <a:cubicBezTo>
                  <a:pt x="8142287" y="2860810"/>
                  <a:pt x="8142805" y="2861393"/>
                  <a:pt x="8143260" y="2861976"/>
                </a:cubicBezTo>
                <a:cubicBezTo>
                  <a:pt x="8142935" y="2861911"/>
                  <a:pt x="8142352" y="2861069"/>
                  <a:pt x="8141833" y="2860161"/>
                </a:cubicBezTo>
                <a:close/>
                <a:moveTo>
                  <a:pt x="9354882" y="2214096"/>
                </a:moveTo>
                <a:cubicBezTo>
                  <a:pt x="9347492" y="2264267"/>
                  <a:pt x="9330899" y="2313271"/>
                  <a:pt x="9301276" y="2360915"/>
                </a:cubicBezTo>
                <a:cubicBezTo>
                  <a:pt x="9249549" y="2444144"/>
                  <a:pt x="9172867" y="2509224"/>
                  <a:pt x="9089961" y="2561469"/>
                </a:cubicBezTo>
                <a:cubicBezTo>
                  <a:pt x="9056060" y="2582795"/>
                  <a:pt x="8786602" y="2754699"/>
                  <a:pt x="8716142" y="2803768"/>
                </a:cubicBezTo>
                <a:cubicBezTo>
                  <a:pt x="8636996" y="2858930"/>
                  <a:pt x="8506837" y="2996738"/>
                  <a:pt x="8506577" y="2996932"/>
                </a:cubicBezTo>
                <a:cubicBezTo>
                  <a:pt x="8468204" y="3035306"/>
                  <a:pt x="8479029" y="3033102"/>
                  <a:pt x="8443119" y="2995701"/>
                </a:cubicBezTo>
                <a:cubicBezTo>
                  <a:pt x="8410902" y="2962124"/>
                  <a:pt x="8379141" y="2926538"/>
                  <a:pt x="8344851" y="2894387"/>
                </a:cubicBezTo>
                <a:cubicBezTo>
                  <a:pt x="8269270" y="2823473"/>
                  <a:pt x="8183059" y="2764875"/>
                  <a:pt x="8095227" y="2710232"/>
                </a:cubicBezTo>
                <a:cubicBezTo>
                  <a:pt x="7915026" y="2598352"/>
                  <a:pt x="7668839" y="2496649"/>
                  <a:pt x="7605509" y="2273666"/>
                </a:cubicBezTo>
                <a:cubicBezTo>
                  <a:pt x="7583406" y="2195752"/>
                  <a:pt x="7579581" y="2112523"/>
                  <a:pt x="7595527" y="2033053"/>
                </a:cubicBezTo>
                <a:cubicBezTo>
                  <a:pt x="7612705" y="1947684"/>
                  <a:pt x="7652698" y="1867242"/>
                  <a:pt x="7709286" y="1801190"/>
                </a:cubicBezTo>
                <a:cubicBezTo>
                  <a:pt x="7775727" y="1723730"/>
                  <a:pt x="7872828" y="1679069"/>
                  <a:pt x="7975180" y="1679328"/>
                </a:cubicBezTo>
                <a:cubicBezTo>
                  <a:pt x="8071114" y="1679652"/>
                  <a:pt x="8163159" y="1721980"/>
                  <a:pt x="8234462" y="1784531"/>
                </a:cubicBezTo>
                <a:cubicBezTo>
                  <a:pt x="8291504" y="1834638"/>
                  <a:pt x="8338628" y="1896217"/>
                  <a:pt x="8372075" y="1964408"/>
                </a:cubicBezTo>
                <a:cubicBezTo>
                  <a:pt x="8406819" y="2035451"/>
                  <a:pt x="8452129" y="2112199"/>
                  <a:pt x="8474232" y="2188039"/>
                </a:cubicBezTo>
                <a:cubicBezTo>
                  <a:pt x="8491215" y="2137803"/>
                  <a:pt x="8499447" y="2138645"/>
                  <a:pt x="8508198" y="2113041"/>
                </a:cubicBezTo>
                <a:cubicBezTo>
                  <a:pt x="8576259" y="1981974"/>
                  <a:pt x="8630190" y="1838267"/>
                  <a:pt x="8758081" y="1752056"/>
                </a:cubicBezTo>
                <a:cubicBezTo>
                  <a:pt x="8838393" y="1697931"/>
                  <a:pt x="8939643" y="1675828"/>
                  <a:pt x="9035188" y="1691644"/>
                </a:cubicBezTo>
                <a:cubicBezTo>
                  <a:pt x="9192313" y="1717572"/>
                  <a:pt x="9302767" y="1833082"/>
                  <a:pt x="9338094" y="1985475"/>
                </a:cubicBezTo>
                <a:cubicBezTo>
                  <a:pt x="9356309" y="2063259"/>
                  <a:pt x="9365772" y="2139812"/>
                  <a:pt x="9354882" y="2214096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DDC82E2-9C78-45C0-B62A-401503F80280}"/>
              </a:ext>
            </a:extLst>
          </p:cNvPr>
          <p:cNvSpPr/>
          <p:nvPr/>
        </p:nvSpPr>
        <p:spPr>
          <a:xfrm>
            <a:off x="4436608" y="4732156"/>
            <a:ext cx="5135" cy="1477"/>
          </a:xfrm>
          <a:custGeom>
            <a:avLst/>
            <a:gdLst>
              <a:gd name="connsiteX0" fmla="*/ 0 w 7065"/>
              <a:gd name="connsiteY0" fmla="*/ 1945 h 1944"/>
              <a:gd name="connsiteX1" fmla="*/ 7066 w 7065"/>
              <a:gd name="connsiteY1" fmla="*/ 1945 h 1944"/>
              <a:gd name="connsiteX2" fmla="*/ 3954 w 7065"/>
              <a:gd name="connsiteY2" fmla="*/ 0 h 1944"/>
              <a:gd name="connsiteX3" fmla="*/ 0 w 7065"/>
              <a:gd name="connsiteY3" fmla="*/ 1945 h 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" h="1944">
                <a:moveTo>
                  <a:pt x="0" y="1945"/>
                </a:moveTo>
                <a:cubicBezTo>
                  <a:pt x="2398" y="1945"/>
                  <a:pt x="4667" y="1945"/>
                  <a:pt x="7066" y="1945"/>
                </a:cubicBezTo>
                <a:cubicBezTo>
                  <a:pt x="5964" y="1426"/>
                  <a:pt x="4991" y="713"/>
                  <a:pt x="3954" y="0"/>
                </a:cubicBezTo>
                <a:cubicBezTo>
                  <a:pt x="2593" y="648"/>
                  <a:pt x="1296" y="1232"/>
                  <a:pt x="0" y="1945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D45EAE6-9BC8-42B2-8FD6-482A10812C64}"/>
              </a:ext>
            </a:extLst>
          </p:cNvPr>
          <p:cNvSpPr/>
          <p:nvPr/>
        </p:nvSpPr>
        <p:spPr>
          <a:xfrm>
            <a:off x="7561618" y="6232070"/>
            <a:ext cx="1036" cy="1379"/>
          </a:xfrm>
          <a:custGeom>
            <a:avLst/>
            <a:gdLst>
              <a:gd name="connsiteX0" fmla="*/ 1427 w 1426"/>
              <a:gd name="connsiteY0" fmla="*/ 1815 h 1815"/>
              <a:gd name="connsiteX1" fmla="*/ 0 w 1426"/>
              <a:gd name="connsiteY1" fmla="*/ 0 h 1815"/>
              <a:gd name="connsiteX2" fmla="*/ 1427 w 1426"/>
              <a:gd name="connsiteY2" fmla="*/ 1815 h 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" h="1815">
                <a:moveTo>
                  <a:pt x="1427" y="1815"/>
                </a:moveTo>
                <a:cubicBezTo>
                  <a:pt x="972" y="1167"/>
                  <a:pt x="454" y="584"/>
                  <a:pt x="0" y="0"/>
                </a:cubicBezTo>
                <a:cubicBezTo>
                  <a:pt x="454" y="908"/>
                  <a:pt x="1037" y="1750"/>
                  <a:pt x="1427" y="1815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53C1A9-D1C3-45E4-8B31-CF5D92E4305E}"/>
              </a:ext>
            </a:extLst>
          </p:cNvPr>
          <p:cNvSpPr/>
          <p:nvPr/>
        </p:nvSpPr>
        <p:spPr>
          <a:xfrm>
            <a:off x="2122767" y="4748408"/>
            <a:ext cx="1790" cy="2167"/>
          </a:xfrm>
          <a:custGeom>
            <a:avLst/>
            <a:gdLst>
              <a:gd name="connsiteX0" fmla="*/ 0 w 2463"/>
              <a:gd name="connsiteY0" fmla="*/ 2852 h 2852"/>
              <a:gd name="connsiteX1" fmla="*/ 2463 w 2463"/>
              <a:gd name="connsiteY1" fmla="*/ 843 h 2852"/>
              <a:gd name="connsiteX2" fmla="*/ 908 w 2463"/>
              <a:gd name="connsiteY2" fmla="*/ 0 h 2852"/>
              <a:gd name="connsiteX3" fmla="*/ 0 w 2463"/>
              <a:gd name="connsiteY3" fmla="*/ 2852 h 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" h="2852">
                <a:moveTo>
                  <a:pt x="0" y="2852"/>
                </a:moveTo>
                <a:cubicBezTo>
                  <a:pt x="843" y="2139"/>
                  <a:pt x="1621" y="1556"/>
                  <a:pt x="2463" y="843"/>
                </a:cubicBezTo>
                <a:cubicBezTo>
                  <a:pt x="1945" y="583"/>
                  <a:pt x="1361" y="324"/>
                  <a:pt x="908" y="0"/>
                </a:cubicBezTo>
                <a:cubicBezTo>
                  <a:pt x="648" y="908"/>
                  <a:pt x="389" y="1880"/>
                  <a:pt x="0" y="2852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4F1ED27-C2AF-49DB-B187-4CFC18A2B9E1}"/>
              </a:ext>
            </a:extLst>
          </p:cNvPr>
          <p:cNvSpPr/>
          <p:nvPr/>
        </p:nvSpPr>
        <p:spPr>
          <a:xfrm>
            <a:off x="7397142" y="6128159"/>
            <a:ext cx="870" cy="2033"/>
          </a:xfrm>
          <a:custGeom>
            <a:avLst/>
            <a:gdLst>
              <a:gd name="connsiteX0" fmla="*/ 1166 w 1197"/>
              <a:gd name="connsiteY0" fmla="*/ 713 h 2676"/>
              <a:gd name="connsiteX1" fmla="*/ 0 w 1197"/>
              <a:gd name="connsiteY1" fmla="*/ 0 h 2676"/>
              <a:gd name="connsiteX2" fmla="*/ 1166 w 1197"/>
              <a:gd name="connsiteY2" fmla="*/ 972 h 2676"/>
              <a:gd name="connsiteX3" fmla="*/ 1166 w 1197"/>
              <a:gd name="connsiteY3" fmla="*/ 713 h 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" h="2676">
                <a:moveTo>
                  <a:pt x="1166" y="713"/>
                </a:moveTo>
                <a:cubicBezTo>
                  <a:pt x="778" y="454"/>
                  <a:pt x="389" y="259"/>
                  <a:pt x="0" y="0"/>
                </a:cubicBezTo>
                <a:cubicBezTo>
                  <a:pt x="0" y="2009"/>
                  <a:pt x="1426" y="4343"/>
                  <a:pt x="1166" y="972"/>
                </a:cubicBezTo>
                <a:cubicBezTo>
                  <a:pt x="1166" y="843"/>
                  <a:pt x="1166" y="778"/>
                  <a:pt x="1166" y="713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DA0D993-90C3-4AD8-9BE9-0942B5B92DC2}"/>
              </a:ext>
            </a:extLst>
          </p:cNvPr>
          <p:cNvSpPr/>
          <p:nvPr/>
        </p:nvSpPr>
        <p:spPr>
          <a:xfrm>
            <a:off x="7157501" y="5334937"/>
            <a:ext cx="1289235" cy="1022175"/>
          </a:xfrm>
          <a:custGeom>
            <a:avLst/>
            <a:gdLst>
              <a:gd name="connsiteX0" fmla="*/ 1449408 w 1773738"/>
              <a:gd name="connsiteY0" fmla="*/ 12317 h 1345420"/>
              <a:gd name="connsiteX1" fmla="*/ 1172300 w 1773738"/>
              <a:gd name="connsiteY1" fmla="*/ 72730 h 1345420"/>
              <a:gd name="connsiteX2" fmla="*/ 922417 w 1773738"/>
              <a:gd name="connsiteY2" fmla="*/ 433715 h 1345420"/>
              <a:gd name="connsiteX3" fmla="*/ 888451 w 1773738"/>
              <a:gd name="connsiteY3" fmla="*/ 508712 h 1345420"/>
              <a:gd name="connsiteX4" fmla="*/ 786294 w 1773738"/>
              <a:gd name="connsiteY4" fmla="*/ 285082 h 1345420"/>
              <a:gd name="connsiteX5" fmla="*/ 648681 w 1773738"/>
              <a:gd name="connsiteY5" fmla="*/ 105205 h 1345420"/>
              <a:gd name="connsiteX6" fmla="*/ 389399 w 1773738"/>
              <a:gd name="connsiteY6" fmla="*/ 1 h 1345420"/>
              <a:gd name="connsiteX7" fmla="*/ 123506 w 1773738"/>
              <a:gd name="connsiteY7" fmla="*/ 121863 h 1345420"/>
              <a:gd name="connsiteX8" fmla="*/ 9746 w 1773738"/>
              <a:gd name="connsiteY8" fmla="*/ 353726 h 1345420"/>
              <a:gd name="connsiteX9" fmla="*/ 19728 w 1773738"/>
              <a:gd name="connsiteY9" fmla="*/ 594340 h 1345420"/>
              <a:gd name="connsiteX10" fmla="*/ 509447 w 1773738"/>
              <a:gd name="connsiteY10" fmla="*/ 1030905 h 1345420"/>
              <a:gd name="connsiteX11" fmla="*/ 759070 w 1773738"/>
              <a:gd name="connsiteY11" fmla="*/ 1215060 h 1345420"/>
              <a:gd name="connsiteX12" fmla="*/ 857337 w 1773738"/>
              <a:gd name="connsiteY12" fmla="*/ 1316374 h 1345420"/>
              <a:gd name="connsiteX13" fmla="*/ 920797 w 1773738"/>
              <a:gd name="connsiteY13" fmla="*/ 1317606 h 1345420"/>
              <a:gd name="connsiteX14" fmla="*/ 1130362 w 1773738"/>
              <a:gd name="connsiteY14" fmla="*/ 1124441 h 1345420"/>
              <a:gd name="connsiteX15" fmla="*/ 1504181 w 1773738"/>
              <a:gd name="connsiteY15" fmla="*/ 882142 h 1345420"/>
              <a:gd name="connsiteX16" fmla="*/ 1715495 w 1773738"/>
              <a:gd name="connsiteY16" fmla="*/ 681588 h 1345420"/>
              <a:gd name="connsiteX17" fmla="*/ 1769102 w 1773738"/>
              <a:gd name="connsiteY17" fmla="*/ 534770 h 1345420"/>
              <a:gd name="connsiteX18" fmla="*/ 1752443 w 1773738"/>
              <a:gd name="connsiteY18" fmla="*/ 306148 h 1345420"/>
              <a:gd name="connsiteX19" fmla="*/ 1449408 w 1773738"/>
              <a:gd name="connsiteY19" fmla="*/ 12317 h 1345420"/>
              <a:gd name="connsiteX20" fmla="*/ 886248 w 1773738"/>
              <a:gd name="connsiteY20" fmla="*/ 565041 h 1345420"/>
              <a:gd name="connsiteX21" fmla="*/ 915547 w 1773738"/>
              <a:gd name="connsiteY21" fmla="*/ 666161 h 1345420"/>
              <a:gd name="connsiteX22" fmla="*/ 860643 w 1773738"/>
              <a:gd name="connsiteY22" fmla="*/ 667068 h 1345420"/>
              <a:gd name="connsiteX23" fmla="*/ 886248 w 1773738"/>
              <a:gd name="connsiteY23" fmla="*/ 565041 h 1345420"/>
              <a:gd name="connsiteX24" fmla="*/ 1490698 w 1773738"/>
              <a:gd name="connsiteY24" fmla="*/ 818554 h 1345420"/>
              <a:gd name="connsiteX25" fmla="*/ 1366307 w 1773738"/>
              <a:gd name="connsiteY25" fmla="*/ 936008 h 1345420"/>
              <a:gd name="connsiteX26" fmla="*/ 1364622 w 1773738"/>
              <a:gd name="connsiteY26" fmla="*/ 937240 h 1345420"/>
              <a:gd name="connsiteX27" fmla="*/ 1241982 w 1773738"/>
              <a:gd name="connsiteY27" fmla="*/ 1016061 h 1345420"/>
              <a:gd name="connsiteX28" fmla="*/ 1182477 w 1773738"/>
              <a:gd name="connsiteY28" fmla="*/ 1048860 h 1345420"/>
              <a:gd name="connsiteX29" fmla="*/ 1120184 w 1773738"/>
              <a:gd name="connsiteY29" fmla="*/ 1086910 h 1345420"/>
              <a:gd name="connsiteX30" fmla="*/ 965070 w 1773738"/>
              <a:gd name="connsiteY30" fmla="*/ 1215773 h 1345420"/>
              <a:gd name="connsiteX31" fmla="*/ 893378 w 1773738"/>
              <a:gd name="connsiteY31" fmla="*/ 1301466 h 1345420"/>
              <a:gd name="connsiteX32" fmla="*/ 859801 w 1773738"/>
              <a:gd name="connsiteY32" fmla="*/ 1255702 h 1345420"/>
              <a:gd name="connsiteX33" fmla="*/ 812093 w 1773738"/>
              <a:gd name="connsiteY33" fmla="*/ 1202809 h 1345420"/>
              <a:gd name="connsiteX34" fmla="*/ 578739 w 1773738"/>
              <a:gd name="connsiteY34" fmla="*/ 1037193 h 1345420"/>
              <a:gd name="connsiteX35" fmla="*/ 523124 w 1773738"/>
              <a:gd name="connsiteY35" fmla="*/ 1007829 h 1345420"/>
              <a:gd name="connsiteX36" fmla="*/ 404308 w 1773738"/>
              <a:gd name="connsiteY36" fmla="*/ 936202 h 1345420"/>
              <a:gd name="connsiteX37" fmla="*/ 306558 w 1773738"/>
              <a:gd name="connsiteY37" fmla="*/ 840074 h 1345420"/>
              <a:gd name="connsiteX38" fmla="*/ 450071 w 1773738"/>
              <a:gd name="connsiteY38" fmla="*/ 840527 h 1345420"/>
              <a:gd name="connsiteX39" fmla="*/ 489806 w 1773738"/>
              <a:gd name="connsiteY39" fmla="*/ 818424 h 1345420"/>
              <a:gd name="connsiteX40" fmla="*/ 568498 w 1773738"/>
              <a:gd name="connsiteY40" fmla="*/ 688718 h 1345420"/>
              <a:gd name="connsiteX41" fmla="*/ 679600 w 1773738"/>
              <a:gd name="connsiteY41" fmla="*/ 909302 h 1345420"/>
              <a:gd name="connsiteX42" fmla="*/ 691462 w 1773738"/>
              <a:gd name="connsiteY42" fmla="*/ 881105 h 1345420"/>
              <a:gd name="connsiteX43" fmla="*/ 787980 w 1773738"/>
              <a:gd name="connsiteY43" fmla="*/ 817127 h 1345420"/>
              <a:gd name="connsiteX44" fmla="*/ 910491 w 1773738"/>
              <a:gd name="connsiteY44" fmla="*/ 814535 h 1345420"/>
              <a:gd name="connsiteX45" fmla="*/ 958652 w 1773738"/>
              <a:gd name="connsiteY45" fmla="*/ 779337 h 1345420"/>
              <a:gd name="connsiteX46" fmla="*/ 983024 w 1773738"/>
              <a:gd name="connsiteY46" fmla="*/ 720091 h 1345420"/>
              <a:gd name="connsiteX47" fmla="*/ 1106118 w 1773738"/>
              <a:gd name="connsiteY47" fmla="*/ 811488 h 1345420"/>
              <a:gd name="connsiteX48" fmla="*/ 1217415 w 1773738"/>
              <a:gd name="connsiteY48" fmla="*/ 845130 h 1345420"/>
              <a:gd name="connsiteX49" fmla="*/ 1242371 w 1773738"/>
              <a:gd name="connsiteY49" fmla="*/ 696367 h 1345420"/>
              <a:gd name="connsiteX50" fmla="*/ 1356714 w 1773738"/>
              <a:gd name="connsiteY50" fmla="*/ 786338 h 1345420"/>
              <a:gd name="connsiteX51" fmla="*/ 1471641 w 1773738"/>
              <a:gd name="connsiteY51" fmla="*/ 784782 h 1345420"/>
              <a:gd name="connsiteX52" fmla="*/ 1490698 w 1773738"/>
              <a:gd name="connsiteY52" fmla="*/ 818554 h 134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73738" h="1345420">
                <a:moveTo>
                  <a:pt x="1449408" y="12317"/>
                </a:moveTo>
                <a:cubicBezTo>
                  <a:pt x="1353862" y="-3499"/>
                  <a:pt x="1252613" y="18605"/>
                  <a:pt x="1172300" y="72730"/>
                </a:cubicBezTo>
                <a:cubicBezTo>
                  <a:pt x="1044345" y="158941"/>
                  <a:pt x="990414" y="302648"/>
                  <a:pt x="922417" y="433715"/>
                </a:cubicBezTo>
                <a:cubicBezTo>
                  <a:pt x="913667" y="459319"/>
                  <a:pt x="905369" y="458476"/>
                  <a:pt x="888451" y="508712"/>
                </a:cubicBezTo>
                <a:cubicBezTo>
                  <a:pt x="866347" y="432872"/>
                  <a:pt x="821038" y="356060"/>
                  <a:pt x="786294" y="285082"/>
                </a:cubicBezTo>
                <a:cubicBezTo>
                  <a:pt x="752847" y="216890"/>
                  <a:pt x="705723" y="155311"/>
                  <a:pt x="648681" y="105205"/>
                </a:cubicBezTo>
                <a:cubicBezTo>
                  <a:pt x="577443" y="42653"/>
                  <a:pt x="485399" y="261"/>
                  <a:pt x="389399" y="1"/>
                </a:cubicBezTo>
                <a:cubicBezTo>
                  <a:pt x="287047" y="-258"/>
                  <a:pt x="189947" y="44403"/>
                  <a:pt x="123506" y="121863"/>
                </a:cubicBezTo>
                <a:cubicBezTo>
                  <a:pt x="66918" y="187915"/>
                  <a:pt x="26923" y="268358"/>
                  <a:pt x="9746" y="353726"/>
                </a:cubicBezTo>
                <a:cubicBezTo>
                  <a:pt x="-6200" y="433196"/>
                  <a:pt x="-2375" y="516425"/>
                  <a:pt x="19728" y="594340"/>
                </a:cubicBezTo>
                <a:cubicBezTo>
                  <a:pt x="82993" y="817322"/>
                  <a:pt x="329246" y="918960"/>
                  <a:pt x="509447" y="1030905"/>
                </a:cubicBezTo>
                <a:cubicBezTo>
                  <a:pt x="597278" y="1085484"/>
                  <a:pt x="683489" y="1144082"/>
                  <a:pt x="759070" y="1215060"/>
                </a:cubicBezTo>
                <a:cubicBezTo>
                  <a:pt x="793360" y="1247211"/>
                  <a:pt x="825122" y="1282797"/>
                  <a:pt x="857337" y="1316374"/>
                </a:cubicBezTo>
                <a:cubicBezTo>
                  <a:pt x="893248" y="1353776"/>
                  <a:pt x="882424" y="1355979"/>
                  <a:pt x="920797" y="1317606"/>
                </a:cubicBezTo>
                <a:cubicBezTo>
                  <a:pt x="921056" y="1317347"/>
                  <a:pt x="1051215" y="1179538"/>
                  <a:pt x="1130362" y="1124441"/>
                </a:cubicBezTo>
                <a:cubicBezTo>
                  <a:pt x="1200757" y="1075372"/>
                  <a:pt x="1470215" y="903468"/>
                  <a:pt x="1504181" y="882142"/>
                </a:cubicBezTo>
                <a:cubicBezTo>
                  <a:pt x="1587086" y="829897"/>
                  <a:pt x="1663833" y="764817"/>
                  <a:pt x="1715495" y="681588"/>
                </a:cubicBezTo>
                <a:cubicBezTo>
                  <a:pt x="1745118" y="633945"/>
                  <a:pt x="1761777" y="584941"/>
                  <a:pt x="1769102" y="534770"/>
                </a:cubicBezTo>
                <a:cubicBezTo>
                  <a:pt x="1779992" y="460550"/>
                  <a:pt x="1770592" y="383997"/>
                  <a:pt x="1752443" y="306148"/>
                </a:cubicBezTo>
                <a:cubicBezTo>
                  <a:pt x="1716922" y="153690"/>
                  <a:pt x="1606467" y="38245"/>
                  <a:pt x="1449408" y="12317"/>
                </a:cubicBezTo>
                <a:close/>
                <a:moveTo>
                  <a:pt x="886248" y="565041"/>
                </a:moveTo>
                <a:cubicBezTo>
                  <a:pt x="931557" y="621305"/>
                  <a:pt x="939077" y="646455"/>
                  <a:pt x="915547" y="666161"/>
                </a:cubicBezTo>
                <a:cubicBezTo>
                  <a:pt x="898239" y="680745"/>
                  <a:pt x="878663" y="681847"/>
                  <a:pt x="860643" y="667068"/>
                </a:cubicBezTo>
                <a:cubicBezTo>
                  <a:pt x="835364" y="646391"/>
                  <a:pt x="840354" y="626361"/>
                  <a:pt x="886248" y="565041"/>
                </a:cubicBezTo>
                <a:close/>
                <a:moveTo>
                  <a:pt x="1490698" y="818554"/>
                </a:moveTo>
                <a:cubicBezTo>
                  <a:pt x="1465223" y="869761"/>
                  <a:pt x="1411682" y="903663"/>
                  <a:pt x="1366307" y="936008"/>
                </a:cubicBezTo>
                <a:cubicBezTo>
                  <a:pt x="1365789" y="936397"/>
                  <a:pt x="1365141" y="936851"/>
                  <a:pt x="1364622" y="937240"/>
                </a:cubicBezTo>
                <a:cubicBezTo>
                  <a:pt x="1325147" y="965566"/>
                  <a:pt x="1284180" y="991818"/>
                  <a:pt x="1241982" y="1016061"/>
                </a:cubicBezTo>
                <a:cubicBezTo>
                  <a:pt x="1222341" y="1027340"/>
                  <a:pt x="1202182" y="1037776"/>
                  <a:pt x="1182477" y="1048860"/>
                </a:cubicBezTo>
                <a:cubicBezTo>
                  <a:pt x="1162901" y="1059815"/>
                  <a:pt x="1136130" y="1070964"/>
                  <a:pt x="1120184" y="1086910"/>
                </a:cubicBezTo>
                <a:cubicBezTo>
                  <a:pt x="1064439" y="1124959"/>
                  <a:pt x="1011870" y="1167093"/>
                  <a:pt x="965070" y="1215773"/>
                </a:cubicBezTo>
                <a:cubicBezTo>
                  <a:pt x="939206" y="1242674"/>
                  <a:pt x="915222" y="1271259"/>
                  <a:pt x="893378" y="1301466"/>
                </a:cubicBezTo>
                <a:cubicBezTo>
                  <a:pt x="896749" y="1296734"/>
                  <a:pt x="863625" y="1260369"/>
                  <a:pt x="859801" y="1255702"/>
                </a:cubicBezTo>
                <a:cubicBezTo>
                  <a:pt x="844698" y="1237358"/>
                  <a:pt x="828817" y="1219662"/>
                  <a:pt x="812093" y="1202809"/>
                </a:cubicBezTo>
                <a:cubicBezTo>
                  <a:pt x="744226" y="1134229"/>
                  <a:pt x="663655" y="1082178"/>
                  <a:pt x="578739" y="1037193"/>
                </a:cubicBezTo>
                <a:cubicBezTo>
                  <a:pt x="560266" y="1027405"/>
                  <a:pt x="541597" y="1017747"/>
                  <a:pt x="523124" y="1007829"/>
                </a:cubicBezTo>
                <a:cubicBezTo>
                  <a:pt x="482286" y="986049"/>
                  <a:pt x="441903" y="963297"/>
                  <a:pt x="404308" y="936202"/>
                </a:cubicBezTo>
                <a:cubicBezTo>
                  <a:pt x="368397" y="910339"/>
                  <a:pt x="328079" y="879355"/>
                  <a:pt x="306558" y="840074"/>
                </a:cubicBezTo>
                <a:cubicBezTo>
                  <a:pt x="356794" y="840074"/>
                  <a:pt x="403465" y="839231"/>
                  <a:pt x="450071" y="840527"/>
                </a:cubicBezTo>
                <a:cubicBezTo>
                  <a:pt x="468999" y="841046"/>
                  <a:pt x="480277" y="835018"/>
                  <a:pt x="489806" y="818424"/>
                </a:cubicBezTo>
                <a:cubicBezTo>
                  <a:pt x="513725" y="776615"/>
                  <a:pt x="539653" y="735908"/>
                  <a:pt x="568498" y="688718"/>
                </a:cubicBezTo>
                <a:cubicBezTo>
                  <a:pt x="606677" y="764558"/>
                  <a:pt x="642393" y="835407"/>
                  <a:pt x="679600" y="909302"/>
                </a:cubicBezTo>
                <a:cubicBezTo>
                  <a:pt x="683684" y="901394"/>
                  <a:pt x="689712" y="886420"/>
                  <a:pt x="691462" y="881105"/>
                </a:cubicBezTo>
                <a:cubicBezTo>
                  <a:pt x="715381" y="808053"/>
                  <a:pt x="712658" y="818294"/>
                  <a:pt x="787980" y="817127"/>
                </a:cubicBezTo>
                <a:cubicBezTo>
                  <a:pt x="828817" y="816544"/>
                  <a:pt x="869653" y="813044"/>
                  <a:pt x="910491" y="814535"/>
                </a:cubicBezTo>
                <a:cubicBezTo>
                  <a:pt x="938104" y="815507"/>
                  <a:pt x="947568" y="805201"/>
                  <a:pt x="958652" y="779337"/>
                </a:cubicBezTo>
                <a:cubicBezTo>
                  <a:pt x="967727" y="758400"/>
                  <a:pt x="967079" y="757168"/>
                  <a:pt x="983024" y="720091"/>
                </a:cubicBezTo>
                <a:cubicBezTo>
                  <a:pt x="1005517" y="810905"/>
                  <a:pt x="1044150" y="810969"/>
                  <a:pt x="1106118" y="811488"/>
                </a:cubicBezTo>
                <a:cubicBezTo>
                  <a:pt x="1182412" y="812072"/>
                  <a:pt x="1190126" y="789125"/>
                  <a:pt x="1217415" y="845130"/>
                </a:cubicBezTo>
                <a:cubicBezTo>
                  <a:pt x="1228434" y="789060"/>
                  <a:pt x="1241982" y="694811"/>
                  <a:pt x="1242371" y="696367"/>
                </a:cubicBezTo>
                <a:cubicBezTo>
                  <a:pt x="1264799" y="787504"/>
                  <a:pt x="1264799" y="787440"/>
                  <a:pt x="1356714" y="786338"/>
                </a:cubicBezTo>
                <a:cubicBezTo>
                  <a:pt x="1394958" y="785884"/>
                  <a:pt x="1433397" y="787310"/>
                  <a:pt x="1471641" y="784782"/>
                </a:cubicBezTo>
                <a:cubicBezTo>
                  <a:pt x="1505736" y="782578"/>
                  <a:pt x="1502495" y="794764"/>
                  <a:pt x="1490698" y="818554"/>
                </a:cubicBezTo>
                <a:close/>
              </a:path>
            </a:pathLst>
          </a:custGeom>
          <a:noFill/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AF05561-C2C9-4C32-A0DE-C89C34E5E8B2}"/>
              </a:ext>
            </a:extLst>
          </p:cNvPr>
          <p:cNvSpPr/>
          <p:nvPr/>
        </p:nvSpPr>
        <p:spPr>
          <a:xfrm>
            <a:off x="818606" y="1306285"/>
            <a:ext cx="1760184" cy="2785908"/>
          </a:xfrm>
          <a:custGeom>
            <a:avLst/>
            <a:gdLst>
              <a:gd name="connsiteX0" fmla="*/ 1258598 w 2421671"/>
              <a:gd name="connsiteY0" fmla="*/ 3653548 h 3667548"/>
              <a:gd name="connsiteX1" fmla="*/ 1258533 w 2421671"/>
              <a:gd name="connsiteY1" fmla="*/ 3667549 h 3667548"/>
              <a:gd name="connsiteX2" fmla="*/ 1335928 w 2421671"/>
              <a:gd name="connsiteY2" fmla="*/ 3666641 h 3667548"/>
              <a:gd name="connsiteX3" fmla="*/ 1434909 w 2421671"/>
              <a:gd name="connsiteY3" fmla="*/ 3562410 h 3667548"/>
              <a:gd name="connsiteX4" fmla="*/ 1434909 w 2421671"/>
              <a:gd name="connsiteY4" fmla="*/ 3454355 h 3667548"/>
              <a:gd name="connsiteX5" fmla="*/ 1476394 w 2421671"/>
              <a:gd name="connsiteY5" fmla="*/ 3447548 h 3667548"/>
              <a:gd name="connsiteX6" fmla="*/ 2381287 w 2421671"/>
              <a:gd name="connsiteY6" fmla="*/ 3148208 h 3667548"/>
              <a:gd name="connsiteX7" fmla="*/ 2421670 w 2421671"/>
              <a:gd name="connsiteY7" fmla="*/ 3073924 h 3667548"/>
              <a:gd name="connsiteX8" fmla="*/ 2421217 w 2421671"/>
              <a:gd name="connsiteY8" fmla="*/ 2078282 h 3667548"/>
              <a:gd name="connsiteX9" fmla="*/ 2420893 w 2421671"/>
              <a:gd name="connsiteY9" fmla="*/ 397035 h 3667548"/>
              <a:gd name="connsiteX10" fmla="*/ 2408188 w 2421671"/>
              <a:gd name="connsiteY10" fmla="*/ 339345 h 3667548"/>
              <a:gd name="connsiteX11" fmla="*/ 2399243 w 2421671"/>
              <a:gd name="connsiteY11" fmla="*/ 327612 h 3667548"/>
              <a:gd name="connsiteX12" fmla="*/ 132019 w 2421671"/>
              <a:gd name="connsiteY12" fmla="*/ 260782 h 3667548"/>
              <a:gd name="connsiteX13" fmla="*/ 31806 w 2421671"/>
              <a:gd name="connsiteY13" fmla="*/ 320547 h 3667548"/>
              <a:gd name="connsiteX14" fmla="*/ 693 w 2421671"/>
              <a:gd name="connsiteY14" fmla="*/ 385626 h 3667548"/>
              <a:gd name="connsiteX15" fmla="*/ 1017 w 2421671"/>
              <a:gd name="connsiteY15" fmla="*/ 3092073 h 3667548"/>
              <a:gd name="connsiteX16" fmla="*/ 7693 w 2421671"/>
              <a:gd name="connsiteY16" fmla="*/ 3132262 h 3667548"/>
              <a:gd name="connsiteX17" fmla="*/ 441925 w 2421671"/>
              <a:gd name="connsiteY17" fmla="*/ 3340336 h 3667548"/>
              <a:gd name="connsiteX18" fmla="*/ 967295 w 2421671"/>
              <a:gd name="connsiteY18" fmla="*/ 3455197 h 3667548"/>
              <a:gd name="connsiteX19" fmla="*/ 967295 w 2421671"/>
              <a:gd name="connsiteY19" fmla="*/ 3562410 h 3667548"/>
              <a:gd name="connsiteX20" fmla="*/ 1071720 w 2421671"/>
              <a:gd name="connsiteY20" fmla="*/ 3666901 h 3667548"/>
              <a:gd name="connsiteX21" fmla="*/ 1135244 w 2421671"/>
              <a:gd name="connsiteY21" fmla="*/ 3667225 h 3667548"/>
              <a:gd name="connsiteX22" fmla="*/ 1135180 w 2421671"/>
              <a:gd name="connsiteY22" fmla="*/ 3653288 h 3667548"/>
              <a:gd name="connsiteX23" fmla="*/ 1258598 w 2421671"/>
              <a:gd name="connsiteY23" fmla="*/ 3653548 h 3667548"/>
              <a:gd name="connsiteX24" fmla="*/ 620311 w 2421671"/>
              <a:gd name="connsiteY24" fmla="*/ 3324325 h 3667548"/>
              <a:gd name="connsiteX25" fmla="*/ 92349 w 2421671"/>
              <a:gd name="connsiteY25" fmla="*/ 3113983 h 3667548"/>
              <a:gd name="connsiteX26" fmla="*/ 53521 w 2421671"/>
              <a:gd name="connsiteY26" fmla="*/ 3049551 h 3667548"/>
              <a:gd name="connsiteX27" fmla="*/ 53716 w 2421671"/>
              <a:gd name="connsiteY27" fmla="*/ 401054 h 3667548"/>
              <a:gd name="connsiteX28" fmla="*/ 88459 w 2421671"/>
              <a:gd name="connsiteY28" fmla="*/ 340771 h 3667548"/>
              <a:gd name="connsiteX29" fmla="*/ 1738658 w 2421671"/>
              <a:gd name="connsiteY29" fmla="*/ 131012 h 3667548"/>
              <a:gd name="connsiteX30" fmla="*/ 2099837 w 2421671"/>
              <a:gd name="connsiteY30" fmla="*/ 251837 h 3667548"/>
              <a:gd name="connsiteX31" fmla="*/ 2269343 w 2421671"/>
              <a:gd name="connsiteY31" fmla="*/ 328714 h 3667548"/>
              <a:gd name="connsiteX32" fmla="*/ 2356526 w 2421671"/>
              <a:gd name="connsiteY32" fmla="*/ 408703 h 3667548"/>
              <a:gd name="connsiteX33" fmla="*/ 2368064 w 2421671"/>
              <a:gd name="connsiteY33" fmla="*/ 487330 h 3667548"/>
              <a:gd name="connsiteX34" fmla="*/ 2356202 w 2421671"/>
              <a:gd name="connsiteY34" fmla="*/ 3032633 h 3667548"/>
              <a:gd name="connsiteX35" fmla="*/ 2309855 w 2421671"/>
              <a:gd name="connsiteY35" fmla="*/ 3108408 h 3667548"/>
              <a:gd name="connsiteX36" fmla="*/ 1994245 w 2421671"/>
              <a:gd name="connsiteY36" fmla="*/ 3251467 h 3667548"/>
              <a:gd name="connsiteX37" fmla="*/ 1191703 w 2421671"/>
              <a:gd name="connsiteY37" fmla="*/ 3398090 h 3667548"/>
              <a:gd name="connsiteX38" fmla="*/ 620311 w 2421671"/>
              <a:gd name="connsiteY38" fmla="*/ 3324325 h 3667548"/>
              <a:gd name="connsiteX39" fmla="*/ 1063748 w 2421671"/>
              <a:gd name="connsiteY39" fmla="*/ 3614007 h 3667548"/>
              <a:gd name="connsiteX40" fmla="*/ 1020642 w 2421671"/>
              <a:gd name="connsiteY40" fmla="*/ 3570902 h 3667548"/>
              <a:gd name="connsiteX41" fmla="*/ 1020642 w 2421671"/>
              <a:gd name="connsiteY41" fmla="*/ 3460837 h 3667548"/>
              <a:gd name="connsiteX42" fmla="*/ 1387979 w 2421671"/>
              <a:gd name="connsiteY42" fmla="*/ 3460837 h 3667548"/>
              <a:gd name="connsiteX43" fmla="*/ 1387979 w 2421671"/>
              <a:gd name="connsiteY43" fmla="*/ 3570967 h 3667548"/>
              <a:gd name="connsiteX44" fmla="*/ 1345003 w 2421671"/>
              <a:gd name="connsiteY44" fmla="*/ 3614007 h 3667548"/>
              <a:gd name="connsiteX45" fmla="*/ 1063748 w 2421671"/>
              <a:gd name="connsiteY45" fmla="*/ 3614007 h 3667548"/>
              <a:gd name="connsiteX0" fmla="*/ 1135180 w 2421671"/>
              <a:gd name="connsiteY0" fmla="*/ 3653288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1135244 w 2421671"/>
              <a:gd name="connsiteY21" fmla="*/ 3667225 h 3667549"/>
              <a:gd name="connsiteX22" fmla="*/ 1135180 w 2421671"/>
              <a:gd name="connsiteY22" fmla="*/ 3653288 h 3667549"/>
              <a:gd name="connsiteX23" fmla="*/ 620311 w 2421671"/>
              <a:gd name="connsiteY23" fmla="*/ 3324325 h 3667549"/>
              <a:gd name="connsiteX24" fmla="*/ 92349 w 2421671"/>
              <a:gd name="connsiteY24" fmla="*/ 3113983 h 3667549"/>
              <a:gd name="connsiteX25" fmla="*/ 53521 w 2421671"/>
              <a:gd name="connsiteY25" fmla="*/ 3049551 h 3667549"/>
              <a:gd name="connsiteX26" fmla="*/ 53716 w 2421671"/>
              <a:gd name="connsiteY26" fmla="*/ 401054 h 3667549"/>
              <a:gd name="connsiteX27" fmla="*/ 88459 w 2421671"/>
              <a:gd name="connsiteY27" fmla="*/ 340771 h 3667549"/>
              <a:gd name="connsiteX28" fmla="*/ 1738658 w 2421671"/>
              <a:gd name="connsiteY28" fmla="*/ 131012 h 3667549"/>
              <a:gd name="connsiteX29" fmla="*/ 2099837 w 2421671"/>
              <a:gd name="connsiteY29" fmla="*/ 251837 h 3667549"/>
              <a:gd name="connsiteX30" fmla="*/ 2269343 w 2421671"/>
              <a:gd name="connsiteY30" fmla="*/ 328714 h 3667549"/>
              <a:gd name="connsiteX31" fmla="*/ 2356526 w 2421671"/>
              <a:gd name="connsiteY31" fmla="*/ 408703 h 3667549"/>
              <a:gd name="connsiteX32" fmla="*/ 2368064 w 2421671"/>
              <a:gd name="connsiteY32" fmla="*/ 487330 h 3667549"/>
              <a:gd name="connsiteX33" fmla="*/ 2356202 w 2421671"/>
              <a:gd name="connsiteY33" fmla="*/ 3032633 h 3667549"/>
              <a:gd name="connsiteX34" fmla="*/ 2309855 w 2421671"/>
              <a:gd name="connsiteY34" fmla="*/ 3108408 h 3667549"/>
              <a:gd name="connsiteX35" fmla="*/ 1994245 w 2421671"/>
              <a:gd name="connsiteY35" fmla="*/ 3251467 h 3667549"/>
              <a:gd name="connsiteX36" fmla="*/ 1191703 w 2421671"/>
              <a:gd name="connsiteY36" fmla="*/ 3398090 h 3667549"/>
              <a:gd name="connsiteX37" fmla="*/ 620311 w 2421671"/>
              <a:gd name="connsiteY37" fmla="*/ 3324325 h 3667549"/>
              <a:gd name="connsiteX38" fmla="*/ 1063748 w 2421671"/>
              <a:gd name="connsiteY38" fmla="*/ 3614007 h 3667549"/>
              <a:gd name="connsiteX39" fmla="*/ 1020642 w 2421671"/>
              <a:gd name="connsiteY39" fmla="*/ 3570902 h 3667549"/>
              <a:gd name="connsiteX40" fmla="*/ 1020642 w 2421671"/>
              <a:gd name="connsiteY40" fmla="*/ 3460837 h 3667549"/>
              <a:gd name="connsiteX41" fmla="*/ 1387979 w 2421671"/>
              <a:gd name="connsiteY41" fmla="*/ 3460837 h 3667549"/>
              <a:gd name="connsiteX42" fmla="*/ 1387979 w 2421671"/>
              <a:gd name="connsiteY42" fmla="*/ 3570967 h 3667549"/>
              <a:gd name="connsiteX43" fmla="*/ 1345003 w 2421671"/>
              <a:gd name="connsiteY43" fmla="*/ 3614007 h 3667549"/>
              <a:gd name="connsiteX44" fmla="*/ 1063748 w 2421671"/>
              <a:gd name="connsiteY44" fmla="*/ 3614007 h 3667549"/>
              <a:gd name="connsiteX0" fmla="*/ 1135244 w 2421671"/>
              <a:gd name="connsiteY0" fmla="*/ 3667225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1135244 w 2421671"/>
              <a:gd name="connsiteY21" fmla="*/ 3667225 h 3667549"/>
              <a:gd name="connsiteX22" fmla="*/ 620311 w 2421671"/>
              <a:gd name="connsiteY22" fmla="*/ 3324325 h 3667549"/>
              <a:gd name="connsiteX23" fmla="*/ 92349 w 2421671"/>
              <a:gd name="connsiteY23" fmla="*/ 3113983 h 3667549"/>
              <a:gd name="connsiteX24" fmla="*/ 53521 w 2421671"/>
              <a:gd name="connsiteY24" fmla="*/ 3049551 h 3667549"/>
              <a:gd name="connsiteX25" fmla="*/ 53716 w 2421671"/>
              <a:gd name="connsiteY25" fmla="*/ 401054 h 3667549"/>
              <a:gd name="connsiteX26" fmla="*/ 88459 w 2421671"/>
              <a:gd name="connsiteY26" fmla="*/ 340771 h 3667549"/>
              <a:gd name="connsiteX27" fmla="*/ 1738658 w 2421671"/>
              <a:gd name="connsiteY27" fmla="*/ 131012 h 3667549"/>
              <a:gd name="connsiteX28" fmla="*/ 2099837 w 2421671"/>
              <a:gd name="connsiteY28" fmla="*/ 251837 h 3667549"/>
              <a:gd name="connsiteX29" fmla="*/ 2269343 w 2421671"/>
              <a:gd name="connsiteY29" fmla="*/ 328714 h 3667549"/>
              <a:gd name="connsiteX30" fmla="*/ 2356526 w 2421671"/>
              <a:gd name="connsiteY30" fmla="*/ 408703 h 3667549"/>
              <a:gd name="connsiteX31" fmla="*/ 2368064 w 2421671"/>
              <a:gd name="connsiteY31" fmla="*/ 487330 h 3667549"/>
              <a:gd name="connsiteX32" fmla="*/ 2356202 w 2421671"/>
              <a:gd name="connsiteY32" fmla="*/ 3032633 h 3667549"/>
              <a:gd name="connsiteX33" fmla="*/ 2309855 w 2421671"/>
              <a:gd name="connsiteY33" fmla="*/ 3108408 h 3667549"/>
              <a:gd name="connsiteX34" fmla="*/ 1994245 w 2421671"/>
              <a:gd name="connsiteY34" fmla="*/ 3251467 h 3667549"/>
              <a:gd name="connsiteX35" fmla="*/ 1191703 w 2421671"/>
              <a:gd name="connsiteY35" fmla="*/ 3398090 h 3667549"/>
              <a:gd name="connsiteX36" fmla="*/ 620311 w 2421671"/>
              <a:gd name="connsiteY36" fmla="*/ 3324325 h 3667549"/>
              <a:gd name="connsiteX37" fmla="*/ 1063748 w 2421671"/>
              <a:gd name="connsiteY37" fmla="*/ 3614007 h 3667549"/>
              <a:gd name="connsiteX38" fmla="*/ 1020642 w 2421671"/>
              <a:gd name="connsiteY38" fmla="*/ 3570902 h 3667549"/>
              <a:gd name="connsiteX39" fmla="*/ 1020642 w 2421671"/>
              <a:gd name="connsiteY39" fmla="*/ 3460837 h 3667549"/>
              <a:gd name="connsiteX40" fmla="*/ 1387979 w 2421671"/>
              <a:gd name="connsiteY40" fmla="*/ 3460837 h 3667549"/>
              <a:gd name="connsiteX41" fmla="*/ 1387979 w 2421671"/>
              <a:gd name="connsiteY41" fmla="*/ 3570967 h 3667549"/>
              <a:gd name="connsiteX42" fmla="*/ 1345003 w 2421671"/>
              <a:gd name="connsiteY42" fmla="*/ 3614007 h 3667549"/>
              <a:gd name="connsiteX43" fmla="*/ 1063748 w 2421671"/>
              <a:gd name="connsiteY43" fmla="*/ 3614007 h 3667549"/>
              <a:gd name="connsiteX0" fmla="*/ 1071720 w 2421671"/>
              <a:gd name="connsiteY0" fmla="*/ 3666901 h 3667549"/>
              <a:gd name="connsiteX1" fmla="*/ 1258533 w 2421671"/>
              <a:gd name="connsiteY1" fmla="*/ 3667549 h 3667549"/>
              <a:gd name="connsiteX2" fmla="*/ 1335928 w 2421671"/>
              <a:gd name="connsiteY2" fmla="*/ 3666641 h 3667549"/>
              <a:gd name="connsiteX3" fmla="*/ 1434909 w 2421671"/>
              <a:gd name="connsiteY3" fmla="*/ 3562410 h 3667549"/>
              <a:gd name="connsiteX4" fmla="*/ 1434909 w 2421671"/>
              <a:gd name="connsiteY4" fmla="*/ 3454355 h 3667549"/>
              <a:gd name="connsiteX5" fmla="*/ 1476394 w 2421671"/>
              <a:gd name="connsiteY5" fmla="*/ 3447548 h 3667549"/>
              <a:gd name="connsiteX6" fmla="*/ 2381287 w 2421671"/>
              <a:gd name="connsiteY6" fmla="*/ 3148208 h 3667549"/>
              <a:gd name="connsiteX7" fmla="*/ 2421670 w 2421671"/>
              <a:gd name="connsiteY7" fmla="*/ 3073924 h 3667549"/>
              <a:gd name="connsiteX8" fmla="*/ 2421217 w 2421671"/>
              <a:gd name="connsiteY8" fmla="*/ 2078282 h 3667549"/>
              <a:gd name="connsiteX9" fmla="*/ 2420893 w 2421671"/>
              <a:gd name="connsiteY9" fmla="*/ 397035 h 3667549"/>
              <a:gd name="connsiteX10" fmla="*/ 2408188 w 2421671"/>
              <a:gd name="connsiteY10" fmla="*/ 339345 h 3667549"/>
              <a:gd name="connsiteX11" fmla="*/ 2399243 w 2421671"/>
              <a:gd name="connsiteY11" fmla="*/ 327612 h 3667549"/>
              <a:gd name="connsiteX12" fmla="*/ 132019 w 2421671"/>
              <a:gd name="connsiteY12" fmla="*/ 260782 h 3667549"/>
              <a:gd name="connsiteX13" fmla="*/ 31806 w 2421671"/>
              <a:gd name="connsiteY13" fmla="*/ 320547 h 3667549"/>
              <a:gd name="connsiteX14" fmla="*/ 693 w 2421671"/>
              <a:gd name="connsiteY14" fmla="*/ 385626 h 3667549"/>
              <a:gd name="connsiteX15" fmla="*/ 1017 w 2421671"/>
              <a:gd name="connsiteY15" fmla="*/ 3092073 h 3667549"/>
              <a:gd name="connsiteX16" fmla="*/ 7693 w 2421671"/>
              <a:gd name="connsiteY16" fmla="*/ 3132262 h 3667549"/>
              <a:gd name="connsiteX17" fmla="*/ 441925 w 2421671"/>
              <a:gd name="connsiteY17" fmla="*/ 3340336 h 3667549"/>
              <a:gd name="connsiteX18" fmla="*/ 967295 w 2421671"/>
              <a:gd name="connsiteY18" fmla="*/ 3455197 h 3667549"/>
              <a:gd name="connsiteX19" fmla="*/ 967295 w 2421671"/>
              <a:gd name="connsiteY19" fmla="*/ 3562410 h 3667549"/>
              <a:gd name="connsiteX20" fmla="*/ 1071720 w 2421671"/>
              <a:gd name="connsiteY20" fmla="*/ 3666901 h 3667549"/>
              <a:gd name="connsiteX21" fmla="*/ 620311 w 2421671"/>
              <a:gd name="connsiteY21" fmla="*/ 3324325 h 3667549"/>
              <a:gd name="connsiteX22" fmla="*/ 92349 w 2421671"/>
              <a:gd name="connsiteY22" fmla="*/ 3113983 h 3667549"/>
              <a:gd name="connsiteX23" fmla="*/ 53521 w 2421671"/>
              <a:gd name="connsiteY23" fmla="*/ 3049551 h 3667549"/>
              <a:gd name="connsiteX24" fmla="*/ 53716 w 2421671"/>
              <a:gd name="connsiteY24" fmla="*/ 401054 h 3667549"/>
              <a:gd name="connsiteX25" fmla="*/ 88459 w 2421671"/>
              <a:gd name="connsiteY25" fmla="*/ 340771 h 3667549"/>
              <a:gd name="connsiteX26" fmla="*/ 1738658 w 2421671"/>
              <a:gd name="connsiteY26" fmla="*/ 131012 h 3667549"/>
              <a:gd name="connsiteX27" fmla="*/ 2099837 w 2421671"/>
              <a:gd name="connsiteY27" fmla="*/ 251837 h 3667549"/>
              <a:gd name="connsiteX28" fmla="*/ 2269343 w 2421671"/>
              <a:gd name="connsiteY28" fmla="*/ 328714 h 3667549"/>
              <a:gd name="connsiteX29" fmla="*/ 2356526 w 2421671"/>
              <a:gd name="connsiteY29" fmla="*/ 408703 h 3667549"/>
              <a:gd name="connsiteX30" fmla="*/ 2368064 w 2421671"/>
              <a:gd name="connsiteY30" fmla="*/ 487330 h 3667549"/>
              <a:gd name="connsiteX31" fmla="*/ 2356202 w 2421671"/>
              <a:gd name="connsiteY31" fmla="*/ 3032633 h 3667549"/>
              <a:gd name="connsiteX32" fmla="*/ 2309855 w 2421671"/>
              <a:gd name="connsiteY32" fmla="*/ 3108408 h 3667549"/>
              <a:gd name="connsiteX33" fmla="*/ 1994245 w 2421671"/>
              <a:gd name="connsiteY33" fmla="*/ 3251467 h 3667549"/>
              <a:gd name="connsiteX34" fmla="*/ 1191703 w 2421671"/>
              <a:gd name="connsiteY34" fmla="*/ 3398090 h 3667549"/>
              <a:gd name="connsiteX35" fmla="*/ 620311 w 2421671"/>
              <a:gd name="connsiteY35" fmla="*/ 3324325 h 3667549"/>
              <a:gd name="connsiteX36" fmla="*/ 1063748 w 2421671"/>
              <a:gd name="connsiteY36" fmla="*/ 3614007 h 3667549"/>
              <a:gd name="connsiteX37" fmla="*/ 1020642 w 2421671"/>
              <a:gd name="connsiteY37" fmla="*/ 3570902 h 3667549"/>
              <a:gd name="connsiteX38" fmla="*/ 1020642 w 2421671"/>
              <a:gd name="connsiteY38" fmla="*/ 3460837 h 3667549"/>
              <a:gd name="connsiteX39" fmla="*/ 1387979 w 2421671"/>
              <a:gd name="connsiteY39" fmla="*/ 3460837 h 3667549"/>
              <a:gd name="connsiteX40" fmla="*/ 1387979 w 2421671"/>
              <a:gd name="connsiteY40" fmla="*/ 3570967 h 3667549"/>
              <a:gd name="connsiteX41" fmla="*/ 1345003 w 2421671"/>
              <a:gd name="connsiteY41" fmla="*/ 3614007 h 3667549"/>
              <a:gd name="connsiteX42" fmla="*/ 1063748 w 2421671"/>
              <a:gd name="connsiteY42" fmla="*/ 3614007 h 3667549"/>
              <a:gd name="connsiteX0" fmla="*/ 1071720 w 2421671"/>
              <a:gd name="connsiteY0" fmla="*/ 3666901 h 3666901"/>
              <a:gd name="connsiteX1" fmla="*/ 1335928 w 2421671"/>
              <a:gd name="connsiteY1" fmla="*/ 3666641 h 3666901"/>
              <a:gd name="connsiteX2" fmla="*/ 1434909 w 2421671"/>
              <a:gd name="connsiteY2" fmla="*/ 3562410 h 3666901"/>
              <a:gd name="connsiteX3" fmla="*/ 1434909 w 2421671"/>
              <a:gd name="connsiteY3" fmla="*/ 3454355 h 3666901"/>
              <a:gd name="connsiteX4" fmla="*/ 1476394 w 2421671"/>
              <a:gd name="connsiteY4" fmla="*/ 3447548 h 3666901"/>
              <a:gd name="connsiteX5" fmla="*/ 2381287 w 2421671"/>
              <a:gd name="connsiteY5" fmla="*/ 3148208 h 3666901"/>
              <a:gd name="connsiteX6" fmla="*/ 2421670 w 2421671"/>
              <a:gd name="connsiteY6" fmla="*/ 3073924 h 3666901"/>
              <a:gd name="connsiteX7" fmla="*/ 2421217 w 2421671"/>
              <a:gd name="connsiteY7" fmla="*/ 2078282 h 3666901"/>
              <a:gd name="connsiteX8" fmla="*/ 2420893 w 2421671"/>
              <a:gd name="connsiteY8" fmla="*/ 397035 h 3666901"/>
              <a:gd name="connsiteX9" fmla="*/ 2408188 w 2421671"/>
              <a:gd name="connsiteY9" fmla="*/ 339345 h 3666901"/>
              <a:gd name="connsiteX10" fmla="*/ 2399243 w 2421671"/>
              <a:gd name="connsiteY10" fmla="*/ 327612 h 3666901"/>
              <a:gd name="connsiteX11" fmla="*/ 132019 w 2421671"/>
              <a:gd name="connsiteY11" fmla="*/ 260782 h 3666901"/>
              <a:gd name="connsiteX12" fmla="*/ 31806 w 2421671"/>
              <a:gd name="connsiteY12" fmla="*/ 320547 h 3666901"/>
              <a:gd name="connsiteX13" fmla="*/ 693 w 2421671"/>
              <a:gd name="connsiteY13" fmla="*/ 385626 h 3666901"/>
              <a:gd name="connsiteX14" fmla="*/ 1017 w 2421671"/>
              <a:gd name="connsiteY14" fmla="*/ 3092073 h 3666901"/>
              <a:gd name="connsiteX15" fmla="*/ 7693 w 2421671"/>
              <a:gd name="connsiteY15" fmla="*/ 3132262 h 3666901"/>
              <a:gd name="connsiteX16" fmla="*/ 441925 w 2421671"/>
              <a:gd name="connsiteY16" fmla="*/ 3340336 h 3666901"/>
              <a:gd name="connsiteX17" fmla="*/ 967295 w 2421671"/>
              <a:gd name="connsiteY17" fmla="*/ 3455197 h 3666901"/>
              <a:gd name="connsiteX18" fmla="*/ 967295 w 2421671"/>
              <a:gd name="connsiteY18" fmla="*/ 3562410 h 3666901"/>
              <a:gd name="connsiteX19" fmla="*/ 1071720 w 2421671"/>
              <a:gd name="connsiteY19" fmla="*/ 3666901 h 3666901"/>
              <a:gd name="connsiteX20" fmla="*/ 620311 w 2421671"/>
              <a:gd name="connsiteY20" fmla="*/ 3324325 h 3666901"/>
              <a:gd name="connsiteX21" fmla="*/ 92349 w 2421671"/>
              <a:gd name="connsiteY21" fmla="*/ 3113983 h 3666901"/>
              <a:gd name="connsiteX22" fmla="*/ 53521 w 2421671"/>
              <a:gd name="connsiteY22" fmla="*/ 3049551 h 3666901"/>
              <a:gd name="connsiteX23" fmla="*/ 53716 w 2421671"/>
              <a:gd name="connsiteY23" fmla="*/ 401054 h 3666901"/>
              <a:gd name="connsiteX24" fmla="*/ 88459 w 2421671"/>
              <a:gd name="connsiteY24" fmla="*/ 340771 h 3666901"/>
              <a:gd name="connsiteX25" fmla="*/ 1738658 w 2421671"/>
              <a:gd name="connsiteY25" fmla="*/ 131012 h 3666901"/>
              <a:gd name="connsiteX26" fmla="*/ 2099837 w 2421671"/>
              <a:gd name="connsiteY26" fmla="*/ 251837 h 3666901"/>
              <a:gd name="connsiteX27" fmla="*/ 2269343 w 2421671"/>
              <a:gd name="connsiteY27" fmla="*/ 328714 h 3666901"/>
              <a:gd name="connsiteX28" fmla="*/ 2356526 w 2421671"/>
              <a:gd name="connsiteY28" fmla="*/ 408703 h 3666901"/>
              <a:gd name="connsiteX29" fmla="*/ 2368064 w 2421671"/>
              <a:gd name="connsiteY29" fmla="*/ 487330 h 3666901"/>
              <a:gd name="connsiteX30" fmla="*/ 2356202 w 2421671"/>
              <a:gd name="connsiteY30" fmla="*/ 3032633 h 3666901"/>
              <a:gd name="connsiteX31" fmla="*/ 2309855 w 2421671"/>
              <a:gd name="connsiteY31" fmla="*/ 3108408 h 3666901"/>
              <a:gd name="connsiteX32" fmla="*/ 1994245 w 2421671"/>
              <a:gd name="connsiteY32" fmla="*/ 3251467 h 3666901"/>
              <a:gd name="connsiteX33" fmla="*/ 1191703 w 2421671"/>
              <a:gd name="connsiteY33" fmla="*/ 3398090 h 3666901"/>
              <a:gd name="connsiteX34" fmla="*/ 620311 w 2421671"/>
              <a:gd name="connsiteY34" fmla="*/ 3324325 h 3666901"/>
              <a:gd name="connsiteX35" fmla="*/ 1063748 w 2421671"/>
              <a:gd name="connsiteY35" fmla="*/ 3614007 h 3666901"/>
              <a:gd name="connsiteX36" fmla="*/ 1020642 w 2421671"/>
              <a:gd name="connsiteY36" fmla="*/ 3570902 h 3666901"/>
              <a:gd name="connsiteX37" fmla="*/ 1020642 w 2421671"/>
              <a:gd name="connsiteY37" fmla="*/ 3460837 h 3666901"/>
              <a:gd name="connsiteX38" fmla="*/ 1387979 w 2421671"/>
              <a:gd name="connsiteY38" fmla="*/ 3460837 h 3666901"/>
              <a:gd name="connsiteX39" fmla="*/ 1387979 w 2421671"/>
              <a:gd name="connsiteY39" fmla="*/ 3570967 h 3666901"/>
              <a:gd name="connsiteX40" fmla="*/ 1345003 w 2421671"/>
              <a:gd name="connsiteY40" fmla="*/ 3614007 h 3666901"/>
              <a:gd name="connsiteX41" fmla="*/ 1063748 w 2421671"/>
              <a:gd name="connsiteY41" fmla="*/ 3614007 h 36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21671" h="3666901">
                <a:moveTo>
                  <a:pt x="1071720" y="3666901"/>
                </a:moveTo>
                <a:lnTo>
                  <a:pt x="1335928" y="3666641"/>
                </a:lnTo>
                <a:cubicBezTo>
                  <a:pt x="1391026" y="3663789"/>
                  <a:pt x="1434909" y="3618350"/>
                  <a:pt x="1434909" y="3562410"/>
                </a:cubicBezTo>
                <a:lnTo>
                  <a:pt x="1434909" y="3454355"/>
                </a:lnTo>
                <a:cubicBezTo>
                  <a:pt x="1448716" y="3451956"/>
                  <a:pt x="1462523" y="3449493"/>
                  <a:pt x="1476394" y="3447548"/>
                </a:cubicBezTo>
                <a:cubicBezTo>
                  <a:pt x="1792653" y="3403276"/>
                  <a:pt x="2103013" y="3306046"/>
                  <a:pt x="2381287" y="3148208"/>
                </a:cubicBezTo>
                <a:cubicBezTo>
                  <a:pt x="2411818" y="3130901"/>
                  <a:pt x="2421800" y="3108862"/>
                  <a:pt x="2421670" y="3073924"/>
                </a:cubicBezTo>
                <a:cubicBezTo>
                  <a:pt x="2420504" y="2742108"/>
                  <a:pt x="2421217" y="2410227"/>
                  <a:pt x="2421217" y="2078282"/>
                </a:cubicBezTo>
                <a:cubicBezTo>
                  <a:pt x="2421217" y="1517910"/>
                  <a:pt x="2421152" y="957407"/>
                  <a:pt x="2420893" y="397035"/>
                </a:cubicBezTo>
                <a:cubicBezTo>
                  <a:pt x="2420893" y="377070"/>
                  <a:pt x="2425430" y="355679"/>
                  <a:pt x="2408188" y="339345"/>
                </a:cubicBezTo>
                <a:cubicBezTo>
                  <a:pt x="2405206" y="335326"/>
                  <a:pt x="2403132" y="329881"/>
                  <a:pt x="2399243" y="327612"/>
                </a:cubicBezTo>
                <a:cubicBezTo>
                  <a:pt x="1713248" y="-67792"/>
                  <a:pt x="838821" y="-123538"/>
                  <a:pt x="132019" y="260782"/>
                </a:cubicBezTo>
                <a:cubicBezTo>
                  <a:pt x="97794" y="279321"/>
                  <a:pt x="64606" y="299739"/>
                  <a:pt x="31806" y="320547"/>
                </a:cubicBezTo>
                <a:cubicBezTo>
                  <a:pt x="7628" y="335780"/>
                  <a:pt x="628" y="357559"/>
                  <a:pt x="693" y="385626"/>
                </a:cubicBezTo>
                <a:cubicBezTo>
                  <a:pt x="1082" y="1287797"/>
                  <a:pt x="822" y="2189903"/>
                  <a:pt x="1017" y="3092073"/>
                </a:cubicBezTo>
                <a:cubicBezTo>
                  <a:pt x="1017" y="3105556"/>
                  <a:pt x="-3845" y="3120465"/>
                  <a:pt x="7693" y="3132262"/>
                </a:cubicBezTo>
                <a:cubicBezTo>
                  <a:pt x="126444" y="3240642"/>
                  <a:pt x="292773" y="3290164"/>
                  <a:pt x="441925" y="3340336"/>
                </a:cubicBezTo>
                <a:cubicBezTo>
                  <a:pt x="485679" y="3355050"/>
                  <a:pt x="915957" y="3448456"/>
                  <a:pt x="967295" y="3455197"/>
                </a:cubicBezTo>
                <a:lnTo>
                  <a:pt x="967295" y="3562410"/>
                </a:lnTo>
                <a:cubicBezTo>
                  <a:pt x="967295" y="3620100"/>
                  <a:pt x="1014095" y="3666901"/>
                  <a:pt x="1071720" y="3666901"/>
                </a:cubicBezTo>
                <a:close/>
                <a:moveTo>
                  <a:pt x="620311" y="3324325"/>
                </a:moveTo>
                <a:cubicBezTo>
                  <a:pt x="433110" y="3275515"/>
                  <a:pt x="266197" y="3195851"/>
                  <a:pt x="92349" y="3113983"/>
                </a:cubicBezTo>
                <a:cubicBezTo>
                  <a:pt x="63180" y="3100241"/>
                  <a:pt x="53456" y="3082545"/>
                  <a:pt x="53521" y="3049551"/>
                </a:cubicBezTo>
                <a:cubicBezTo>
                  <a:pt x="54688" y="2463056"/>
                  <a:pt x="56503" y="446817"/>
                  <a:pt x="53716" y="401054"/>
                </a:cubicBezTo>
                <a:cubicBezTo>
                  <a:pt x="51901" y="370847"/>
                  <a:pt x="63050" y="354059"/>
                  <a:pt x="88459" y="340771"/>
                </a:cubicBezTo>
                <a:cubicBezTo>
                  <a:pt x="591855" y="78313"/>
                  <a:pt x="1181656" y="-13408"/>
                  <a:pt x="1738658" y="131012"/>
                </a:cubicBezTo>
                <a:cubicBezTo>
                  <a:pt x="1861687" y="162903"/>
                  <a:pt x="1982447" y="203287"/>
                  <a:pt x="2099837" y="251837"/>
                </a:cubicBezTo>
                <a:cubicBezTo>
                  <a:pt x="2157074" y="275497"/>
                  <a:pt x="2214245" y="300388"/>
                  <a:pt x="2269343" y="328714"/>
                </a:cubicBezTo>
                <a:cubicBezTo>
                  <a:pt x="2323727" y="356652"/>
                  <a:pt x="2336496" y="356263"/>
                  <a:pt x="2356526" y="408703"/>
                </a:cubicBezTo>
                <a:cubicBezTo>
                  <a:pt x="2366184" y="434112"/>
                  <a:pt x="2367869" y="460429"/>
                  <a:pt x="2368064" y="487330"/>
                </a:cubicBezTo>
                <a:cubicBezTo>
                  <a:pt x="2369360" y="675568"/>
                  <a:pt x="2353868" y="2840311"/>
                  <a:pt x="2356202" y="3032633"/>
                </a:cubicBezTo>
                <a:cubicBezTo>
                  <a:pt x="2356656" y="3072498"/>
                  <a:pt x="2342265" y="3090907"/>
                  <a:pt x="2309855" y="3108408"/>
                </a:cubicBezTo>
                <a:cubicBezTo>
                  <a:pt x="2208282" y="3163311"/>
                  <a:pt x="2102689" y="3211278"/>
                  <a:pt x="1994245" y="3251467"/>
                </a:cubicBezTo>
                <a:cubicBezTo>
                  <a:pt x="1737880" y="3346429"/>
                  <a:pt x="1465699" y="3398155"/>
                  <a:pt x="1191703" y="3398090"/>
                </a:cubicBezTo>
                <a:cubicBezTo>
                  <a:pt x="999057" y="3397961"/>
                  <a:pt x="806605" y="3372940"/>
                  <a:pt x="620311" y="3324325"/>
                </a:cubicBezTo>
                <a:close/>
                <a:moveTo>
                  <a:pt x="1063748" y="3614007"/>
                </a:moveTo>
                <a:cubicBezTo>
                  <a:pt x="1039958" y="3614007"/>
                  <a:pt x="1020642" y="3594691"/>
                  <a:pt x="1020642" y="3570902"/>
                </a:cubicBezTo>
                <a:lnTo>
                  <a:pt x="1020642" y="3460837"/>
                </a:lnTo>
                <a:lnTo>
                  <a:pt x="1387979" y="3460837"/>
                </a:lnTo>
                <a:lnTo>
                  <a:pt x="1387979" y="3570967"/>
                </a:lnTo>
                <a:cubicBezTo>
                  <a:pt x="1388044" y="3594691"/>
                  <a:pt x="1368792" y="3614007"/>
                  <a:pt x="1345003" y="3614007"/>
                </a:cubicBezTo>
                <a:lnTo>
                  <a:pt x="1063748" y="3614007"/>
                </a:ln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C5EB083-CD6E-4F11-B057-179398F5C85C}"/>
              </a:ext>
            </a:extLst>
          </p:cNvPr>
          <p:cNvSpPr/>
          <p:nvPr/>
        </p:nvSpPr>
        <p:spPr>
          <a:xfrm>
            <a:off x="857508" y="1353972"/>
            <a:ext cx="1682332" cy="2533943"/>
          </a:xfrm>
          <a:custGeom>
            <a:avLst/>
            <a:gdLst>
              <a:gd name="connsiteX0" fmla="*/ 1940659 w 2314562"/>
              <a:gd name="connsiteY0" fmla="*/ 3188699 h 3335257"/>
              <a:gd name="connsiteX1" fmla="*/ 2256269 w 2314562"/>
              <a:gd name="connsiteY1" fmla="*/ 3045640 h 3335257"/>
              <a:gd name="connsiteX2" fmla="*/ 2302616 w 2314562"/>
              <a:gd name="connsiteY2" fmla="*/ 2969865 h 3335257"/>
              <a:gd name="connsiteX3" fmla="*/ 2314478 w 2314562"/>
              <a:gd name="connsiteY3" fmla="*/ 424562 h 3335257"/>
              <a:gd name="connsiteX4" fmla="*/ 2302940 w 2314562"/>
              <a:gd name="connsiteY4" fmla="*/ 345934 h 3335257"/>
              <a:gd name="connsiteX5" fmla="*/ 2215757 w 2314562"/>
              <a:gd name="connsiteY5" fmla="*/ 265946 h 3335257"/>
              <a:gd name="connsiteX6" fmla="*/ 2046251 w 2314562"/>
              <a:gd name="connsiteY6" fmla="*/ 189069 h 3335257"/>
              <a:gd name="connsiteX7" fmla="*/ 1685072 w 2314562"/>
              <a:gd name="connsiteY7" fmla="*/ 68244 h 3335257"/>
              <a:gd name="connsiteX8" fmla="*/ 35003 w 2314562"/>
              <a:gd name="connsiteY8" fmla="*/ 278003 h 3335257"/>
              <a:gd name="connsiteX9" fmla="*/ 260 w 2314562"/>
              <a:gd name="connsiteY9" fmla="*/ 338286 h 3335257"/>
              <a:gd name="connsiteX10" fmla="*/ 0 w 2314562"/>
              <a:gd name="connsiteY10" fmla="*/ 2986783 h 3335257"/>
              <a:gd name="connsiteX11" fmla="*/ 38828 w 2314562"/>
              <a:gd name="connsiteY11" fmla="*/ 3051215 h 3335257"/>
              <a:gd name="connsiteX12" fmla="*/ 566790 w 2314562"/>
              <a:gd name="connsiteY12" fmla="*/ 3261557 h 3335257"/>
              <a:gd name="connsiteX13" fmla="*/ 1138117 w 2314562"/>
              <a:gd name="connsiteY13" fmla="*/ 3335258 h 3335257"/>
              <a:gd name="connsiteX14" fmla="*/ 1940659 w 2314562"/>
              <a:gd name="connsiteY14" fmla="*/ 3188699 h 3335257"/>
              <a:gd name="connsiteX15" fmla="*/ 739148 w 2314562"/>
              <a:gd name="connsiteY15" fmla="*/ 315663 h 3335257"/>
              <a:gd name="connsiteX16" fmla="*/ 901717 w 2314562"/>
              <a:gd name="connsiteY16" fmla="*/ 315663 h 3335257"/>
              <a:gd name="connsiteX17" fmla="*/ 901652 w 2314562"/>
              <a:gd name="connsiteY17" fmla="*/ 313589 h 3335257"/>
              <a:gd name="connsiteX18" fmla="*/ 1093326 w 2314562"/>
              <a:gd name="connsiteY18" fmla="*/ 121850 h 3335257"/>
              <a:gd name="connsiteX19" fmla="*/ 1285000 w 2314562"/>
              <a:gd name="connsiteY19" fmla="*/ 313589 h 3335257"/>
              <a:gd name="connsiteX20" fmla="*/ 1284936 w 2314562"/>
              <a:gd name="connsiteY20" fmla="*/ 315663 h 3335257"/>
              <a:gd name="connsiteX21" fmla="*/ 1444394 w 2314562"/>
              <a:gd name="connsiteY21" fmla="*/ 315663 h 3335257"/>
              <a:gd name="connsiteX22" fmla="*/ 1567099 w 2314562"/>
              <a:gd name="connsiteY22" fmla="*/ 438368 h 3335257"/>
              <a:gd name="connsiteX23" fmla="*/ 1444459 w 2314562"/>
              <a:gd name="connsiteY23" fmla="*/ 561073 h 3335257"/>
              <a:gd name="connsiteX24" fmla="*/ 739212 w 2314562"/>
              <a:gd name="connsiteY24" fmla="*/ 561073 h 3335257"/>
              <a:gd name="connsiteX25" fmla="*/ 616572 w 2314562"/>
              <a:gd name="connsiteY25" fmla="*/ 438368 h 3335257"/>
              <a:gd name="connsiteX26" fmla="*/ 739148 w 2314562"/>
              <a:gd name="connsiteY26" fmla="*/ 315663 h 3335257"/>
              <a:gd name="connsiteX27" fmla="*/ 947545 w 2314562"/>
              <a:gd name="connsiteY27" fmla="*/ 3242694 h 3335257"/>
              <a:gd name="connsiteX28" fmla="*/ 489070 w 2314562"/>
              <a:gd name="connsiteY28" fmla="*/ 3138463 h 3335257"/>
              <a:gd name="connsiteX29" fmla="*/ 110065 w 2314562"/>
              <a:gd name="connsiteY29" fmla="*/ 2949706 h 3335257"/>
              <a:gd name="connsiteX30" fmla="*/ 104232 w 2314562"/>
              <a:gd name="connsiteY30" fmla="*/ 2913277 h 3335257"/>
              <a:gd name="connsiteX31" fmla="*/ 104167 w 2314562"/>
              <a:gd name="connsiteY31" fmla="*/ 1411388 h 3335257"/>
              <a:gd name="connsiteX32" fmla="*/ 699283 w 2314562"/>
              <a:gd name="connsiteY32" fmla="*/ 1708071 h 3335257"/>
              <a:gd name="connsiteX33" fmla="*/ 1826251 w 2314562"/>
              <a:gd name="connsiteY33" fmla="*/ 1232548 h 3335257"/>
              <a:gd name="connsiteX34" fmla="*/ 2216081 w 2314562"/>
              <a:gd name="connsiteY34" fmla="*/ 1109389 h 3335257"/>
              <a:gd name="connsiteX35" fmla="*/ 2216210 w 2314562"/>
              <a:gd name="connsiteY35" fmla="*/ 1993540 h 3335257"/>
              <a:gd name="connsiteX36" fmla="*/ 2216729 w 2314562"/>
              <a:gd name="connsiteY36" fmla="*/ 2896877 h 3335257"/>
              <a:gd name="connsiteX37" fmla="*/ 2181467 w 2314562"/>
              <a:gd name="connsiteY37" fmla="*/ 2964290 h 3335257"/>
              <a:gd name="connsiteX38" fmla="*/ 1391824 w 2314562"/>
              <a:gd name="connsiteY38" fmla="*/ 3235888 h 3335257"/>
              <a:gd name="connsiteX39" fmla="*/ 947545 w 2314562"/>
              <a:gd name="connsiteY39" fmla="*/ 3242694 h 333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4562" h="3335257">
                <a:moveTo>
                  <a:pt x="1940659" y="3188699"/>
                </a:moveTo>
                <a:cubicBezTo>
                  <a:pt x="2049103" y="3148510"/>
                  <a:pt x="2154631" y="3100543"/>
                  <a:pt x="2256269" y="3045640"/>
                </a:cubicBezTo>
                <a:cubicBezTo>
                  <a:pt x="2288680" y="3028139"/>
                  <a:pt x="2303070" y="3009730"/>
                  <a:pt x="2302616" y="2969865"/>
                </a:cubicBezTo>
                <a:cubicBezTo>
                  <a:pt x="2300283" y="2777543"/>
                  <a:pt x="2315839" y="612800"/>
                  <a:pt x="2314478" y="424562"/>
                </a:cubicBezTo>
                <a:cubicBezTo>
                  <a:pt x="2314348" y="397661"/>
                  <a:pt x="2312663" y="371344"/>
                  <a:pt x="2302940" y="345934"/>
                </a:cubicBezTo>
                <a:cubicBezTo>
                  <a:pt x="2282911" y="293495"/>
                  <a:pt x="2270206" y="293819"/>
                  <a:pt x="2215757" y="265946"/>
                </a:cubicBezTo>
                <a:cubicBezTo>
                  <a:pt x="2160659" y="237620"/>
                  <a:pt x="2103488" y="212729"/>
                  <a:pt x="2046251" y="189069"/>
                </a:cubicBezTo>
                <a:cubicBezTo>
                  <a:pt x="1928861" y="140519"/>
                  <a:pt x="1808101" y="100135"/>
                  <a:pt x="1685072" y="68244"/>
                </a:cubicBezTo>
                <a:cubicBezTo>
                  <a:pt x="1128135" y="-76176"/>
                  <a:pt x="538334" y="15545"/>
                  <a:pt x="35003" y="278003"/>
                </a:cubicBezTo>
                <a:cubicBezTo>
                  <a:pt x="9594" y="291291"/>
                  <a:pt x="-1620" y="308079"/>
                  <a:pt x="260" y="338286"/>
                </a:cubicBezTo>
                <a:cubicBezTo>
                  <a:pt x="3047" y="383984"/>
                  <a:pt x="1167" y="2400223"/>
                  <a:pt x="0" y="2986783"/>
                </a:cubicBezTo>
                <a:cubicBezTo>
                  <a:pt x="-65" y="3019777"/>
                  <a:pt x="9659" y="3037473"/>
                  <a:pt x="38828" y="3051215"/>
                </a:cubicBezTo>
                <a:cubicBezTo>
                  <a:pt x="212676" y="3133083"/>
                  <a:pt x="379589" y="3212747"/>
                  <a:pt x="566790" y="3261557"/>
                </a:cubicBezTo>
                <a:cubicBezTo>
                  <a:pt x="753084" y="3310108"/>
                  <a:pt x="945536" y="3335193"/>
                  <a:pt x="1138117" y="3335258"/>
                </a:cubicBezTo>
                <a:cubicBezTo>
                  <a:pt x="1412113" y="3335387"/>
                  <a:pt x="1684294" y="3283661"/>
                  <a:pt x="1940659" y="3188699"/>
                </a:cubicBezTo>
                <a:close/>
                <a:moveTo>
                  <a:pt x="739148" y="315663"/>
                </a:moveTo>
                <a:lnTo>
                  <a:pt x="901717" y="315663"/>
                </a:lnTo>
                <a:cubicBezTo>
                  <a:pt x="901717" y="314950"/>
                  <a:pt x="901652" y="314302"/>
                  <a:pt x="901652" y="313589"/>
                </a:cubicBezTo>
                <a:cubicBezTo>
                  <a:pt x="901652" y="207673"/>
                  <a:pt x="987410" y="121850"/>
                  <a:pt x="1093326" y="121850"/>
                </a:cubicBezTo>
                <a:cubicBezTo>
                  <a:pt x="1199178" y="121850"/>
                  <a:pt x="1285000" y="207673"/>
                  <a:pt x="1285000" y="313589"/>
                </a:cubicBezTo>
                <a:cubicBezTo>
                  <a:pt x="1285000" y="314302"/>
                  <a:pt x="1284936" y="314950"/>
                  <a:pt x="1284936" y="315663"/>
                </a:cubicBezTo>
                <a:lnTo>
                  <a:pt x="1444394" y="315663"/>
                </a:lnTo>
                <a:cubicBezTo>
                  <a:pt x="1512066" y="315663"/>
                  <a:pt x="1567034" y="370631"/>
                  <a:pt x="1567099" y="438368"/>
                </a:cubicBezTo>
                <a:cubicBezTo>
                  <a:pt x="1567099" y="506171"/>
                  <a:pt x="1512196" y="561073"/>
                  <a:pt x="1444459" y="561073"/>
                </a:cubicBezTo>
                <a:lnTo>
                  <a:pt x="739212" y="561073"/>
                </a:lnTo>
                <a:cubicBezTo>
                  <a:pt x="671475" y="561073"/>
                  <a:pt x="616572" y="506171"/>
                  <a:pt x="616572" y="438368"/>
                </a:cubicBezTo>
                <a:cubicBezTo>
                  <a:pt x="616443" y="370566"/>
                  <a:pt x="671345" y="315663"/>
                  <a:pt x="739148" y="315663"/>
                </a:cubicBezTo>
                <a:close/>
                <a:moveTo>
                  <a:pt x="947545" y="3242694"/>
                </a:moveTo>
                <a:cubicBezTo>
                  <a:pt x="902754" y="3236536"/>
                  <a:pt x="527250" y="3151816"/>
                  <a:pt x="489070" y="3138463"/>
                </a:cubicBezTo>
                <a:cubicBezTo>
                  <a:pt x="358846" y="3092959"/>
                  <a:pt x="213713" y="3048038"/>
                  <a:pt x="110065" y="2949706"/>
                </a:cubicBezTo>
                <a:cubicBezTo>
                  <a:pt x="100018" y="2938946"/>
                  <a:pt x="104232" y="2925528"/>
                  <a:pt x="104232" y="2913277"/>
                </a:cubicBezTo>
                <a:cubicBezTo>
                  <a:pt x="104167" y="2412669"/>
                  <a:pt x="104167" y="1911996"/>
                  <a:pt x="104167" y="1411388"/>
                </a:cubicBezTo>
                <a:cubicBezTo>
                  <a:pt x="249105" y="1545890"/>
                  <a:pt x="464568" y="1699579"/>
                  <a:pt x="699283" y="1708071"/>
                </a:cubicBezTo>
                <a:cubicBezTo>
                  <a:pt x="1120940" y="1723433"/>
                  <a:pt x="1550245" y="1462661"/>
                  <a:pt x="1826251" y="1232548"/>
                </a:cubicBezTo>
                <a:cubicBezTo>
                  <a:pt x="1931325" y="1144911"/>
                  <a:pt x="2076587" y="1114056"/>
                  <a:pt x="2216081" y="1109389"/>
                </a:cubicBezTo>
                <a:cubicBezTo>
                  <a:pt x="2216146" y="1404128"/>
                  <a:pt x="2216210" y="1698866"/>
                  <a:pt x="2216210" y="1993540"/>
                </a:cubicBezTo>
                <a:cubicBezTo>
                  <a:pt x="2216210" y="2294566"/>
                  <a:pt x="2215692" y="2595722"/>
                  <a:pt x="2216729" y="2896877"/>
                </a:cubicBezTo>
                <a:cubicBezTo>
                  <a:pt x="2216794" y="2928574"/>
                  <a:pt x="2208043" y="2948604"/>
                  <a:pt x="2181467" y="2964290"/>
                </a:cubicBezTo>
                <a:cubicBezTo>
                  <a:pt x="1938649" y="3107544"/>
                  <a:pt x="1667830" y="3195764"/>
                  <a:pt x="1391824" y="3235888"/>
                </a:cubicBezTo>
                <a:cubicBezTo>
                  <a:pt x="1272425" y="3252093"/>
                  <a:pt x="1034016" y="3255269"/>
                  <a:pt x="947545" y="324269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705FD20-174C-409C-82E1-E1F87B9B5784}"/>
              </a:ext>
            </a:extLst>
          </p:cNvPr>
          <p:cNvSpPr/>
          <p:nvPr/>
        </p:nvSpPr>
        <p:spPr>
          <a:xfrm>
            <a:off x="7380321" y="5858187"/>
            <a:ext cx="866656" cy="465531"/>
          </a:xfrm>
          <a:custGeom>
            <a:avLst/>
            <a:gdLst>
              <a:gd name="connsiteX0" fmla="*/ 1165082 w 1192351"/>
              <a:gd name="connsiteY0" fmla="*/ 96064 h 612747"/>
              <a:gd name="connsiteX1" fmla="*/ 1050156 w 1192351"/>
              <a:gd name="connsiteY1" fmla="*/ 97620 h 612747"/>
              <a:gd name="connsiteX2" fmla="*/ 935812 w 1192351"/>
              <a:gd name="connsiteY2" fmla="*/ 7649 h 612747"/>
              <a:gd name="connsiteX3" fmla="*/ 910857 w 1192351"/>
              <a:gd name="connsiteY3" fmla="*/ 156412 h 612747"/>
              <a:gd name="connsiteX4" fmla="*/ 799560 w 1192351"/>
              <a:gd name="connsiteY4" fmla="*/ 122770 h 612747"/>
              <a:gd name="connsiteX5" fmla="*/ 676466 w 1192351"/>
              <a:gd name="connsiteY5" fmla="*/ 31373 h 612747"/>
              <a:gd name="connsiteX6" fmla="*/ 652093 w 1192351"/>
              <a:gd name="connsiteY6" fmla="*/ 90619 h 612747"/>
              <a:gd name="connsiteX7" fmla="*/ 603932 w 1192351"/>
              <a:gd name="connsiteY7" fmla="*/ 125817 h 612747"/>
              <a:gd name="connsiteX8" fmla="*/ 481421 w 1192351"/>
              <a:gd name="connsiteY8" fmla="*/ 128409 h 612747"/>
              <a:gd name="connsiteX9" fmla="*/ 384904 w 1192351"/>
              <a:gd name="connsiteY9" fmla="*/ 192387 h 612747"/>
              <a:gd name="connsiteX10" fmla="*/ 373042 w 1192351"/>
              <a:gd name="connsiteY10" fmla="*/ 220584 h 612747"/>
              <a:gd name="connsiteX11" fmla="*/ 261940 w 1192351"/>
              <a:gd name="connsiteY11" fmla="*/ 0 h 612747"/>
              <a:gd name="connsiteX12" fmla="*/ 183247 w 1192351"/>
              <a:gd name="connsiteY12" fmla="*/ 129706 h 612747"/>
              <a:gd name="connsiteX13" fmla="*/ 143513 w 1192351"/>
              <a:gd name="connsiteY13" fmla="*/ 151809 h 612747"/>
              <a:gd name="connsiteX14" fmla="*/ 0 w 1192351"/>
              <a:gd name="connsiteY14" fmla="*/ 151356 h 612747"/>
              <a:gd name="connsiteX15" fmla="*/ 97750 w 1192351"/>
              <a:gd name="connsiteY15" fmla="*/ 247484 h 612747"/>
              <a:gd name="connsiteX16" fmla="*/ 216565 w 1192351"/>
              <a:gd name="connsiteY16" fmla="*/ 319111 h 612747"/>
              <a:gd name="connsiteX17" fmla="*/ 272181 w 1192351"/>
              <a:gd name="connsiteY17" fmla="*/ 348475 h 612747"/>
              <a:gd name="connsiteX18" fmla="*/ 505534 w 1192351"/>
              <a:gd name="connsiteY18" fmla="*/ 514091 h 612747"/>
              <a:gd name="connsiteX19" fmla="*/ 553242 w 1192351"/>
              <a:gd name="connsiteY19" fmla="*/ 566984 h 612747"/>
              <a:gd name="connsiteX20" fmla="*/ 586819 w 1192351"/>
              <a:gd name="connsiteY20" fmla="*/ 612748 h 612747"/>
              <a:gd name="connsiteX21" fmla="*/ 658511 w 1192351"/>
              <a:gd name="connsiteY21" fmla="*/ 527055 h 612747"/>
              <a:gd name="connsiteX22" fmla="*/ 813626 w 1192351"/>
              <a:gd name="connsiteY22" fmla="*/ 398192 h 612747"/>
              <a:gd name="connsiteX23" fmla="*/ 875918 w 1192351"/>
              <a:gd name="connsiteY23" fmla="*/ 360142 h 612747"/>
              <a:gd name="connsiteX24" fmla="*/ 935424 w 1192351"/>
              <a:gd name="connsiteY24" fmla="*/ 327343 h 612747"/>
              <a:gd name="connsiteX25" fmla="*/ 1058064 w 1192351"/>
              <a:gd name="connsiteY25" fmla="*/ 248522 h 612747"/>
              <a:gd name="connsiteX26" fmla="*/ 1059749 w 1192351"/>
              <a:gd name="connsiteY26" fmla="*/ 247290 h 612747"/>
              <a:gd name="connsiteX27" fmla="*/ 1184140 w 1192351"/>
              <a:gd name="connsiteY27" fmla="*/ 129835 h 612747"/>
              <a:gd name="connsiteX28" fmla="*/ 1165082 w 1192351"/>
              <a:gd name="connsiteY28" fmla="*/ 96064 h 61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2351" h="612747">
                <a:moveTo>
                  <a:pt x="1165082" y="96064"/>
                </a:moveTo>
                <a:cubicBezTo>
                  <a:pt x="1126903" y="98592"/>
                  <a:pt x="1088465" y="97166"/>
                  <a:pt x="1050156" y="97620"/>
                </a:cubicBezTo>
                <a:cubicBezTo>
                  <a:pt x="958176" y="98786"/>
                  <a:pt x="958176" y="98851"/>
                  <a:pt x="935812" y="7649"/>
                </a:cubicBezTo>
                <a:cubicBezTo>
                  <a:pt x="935424" y="6093"/>
                  <a:pt x="921941" y="100342"/>
                  <a:pt x="910857" y="156412"/>
                </a:cubicBezTo>
                <a:cubicBezTo>
                  <a:pt x="883567" y="100342"/>
                  <a:pt x="875853" y="123353"/>
                  <a:pt x="799560" y="122770"/>
                </a:cubicBezTo>
                <a:cubicBezTo>
                  <a:pt x="737592" y="122251"/>
                  <a:pt x="698894" y="122187"/>
                  <a:pt x="676466" y="31373"/>
                </a:cubicBezTo>
                <a:cubicBezTo>
                  <a:pt x="660520" y="68515"/>
                  <a:pt x="661103" y="69682"/>
                  <a:pt x="652093" y="90619"/>
                </a:cubicBezTo>
                <a:cubicBezTo>
                  <a:pt x="640944" y="116482"/>
                  <a:pt x="631546" y="126789"/>
                  <a:pt x="603932" y="125817"/>
                </a:cubicBezTo>
                <a:cubicBezTo>
                  <a:pt x="563095" y="124390"/>
                  <a:pt x="522259" y="127826"/>
                  <a:pt x="481421" y="128409"/>
                </a:cubicBezTo>
                <a:cubicBezTo>
                  <a:pt x="406100" y="129576"/>
                  <a:pt x="408888" y="119270"/>
                  <a:pt x="384904" y="192387"/>
                </a:cubicBezTo>
                <a:cubicBezTo>
                  <a:pt x="383153" y="197767"/>
                  <a:pt x="377061" y="212676"/>
                  <a:pt x="373042" y="220584"/>
                </a:cubicBezTo>
                <a:cubicBezTo>
                  <a:pt x="335835" y="146689"/>
                  <a:pt x="300184" y="75840"/>
                  <a:pt x="261940" y="0"/>
                </a:cubicBezTo>
                <a:cubicBezTo>
                  <a:pt x="233095" y="47254"/>
                  <a:pt x="207167" y="87961"/>
                  <a:pt x="183247" y="129706"/>
                </a:cubicBezTo>
                <a:cubicBezTo>
                  <a:pt x="173719" y="146300"/>
                  <a:pt x="162440" y="152328"/>
                  <a:pt x="143513" y="151809"/>
                </a:cubicBezTo>
                <a:cubicBezTo>
                  <a:pt x="96907" y="150513"/>
                  <a:pt x="50236" y="151356"/>
                  <a:pt x="0" y="151356"/>
                </a:cubicBezTo>
                <a:cubicBezTo>
                  <a:pt x="21456" y="190702"/>
                  <a:pt x="61839" y="221686"/>
                  <a:pt x="97750" y="247484"/>
                </a:cubicBezTo>
                <a:cubicBezTo>
                  <a:pt x="135345" y="274579"/>
                  <a:pt x="175728" y="297331"/>
                  <a:pt x="216565" y="319111"/>
                </a:cubicBezTo>
                <a:cubicBezTo>
                  <a:pt x="235039" y="329029"/>
                  <a:pt x="253707" y="338687"/>
                  <a:pt x="272181" y="348475"/>
                </a:cubicBezTo>
                <a:cubicBezTo>
                  <a:pt x="357096" y="393460"/>
                  <a:pt x="437668" y="445575"/>
                  <a:pt x="505534" y="514091"/>
                </a:cubicBezTo>
                <a:cubicBezTo>
                  <a:pt x="522259" y="530944"/>
                  <a:pt x="538139" y="548705"/>
                  <a:pt x="553242" y="566984"/>
                </a:cubicBezTo>
                <a:cubicBezTo>
                  <a:pt x="557067" y="571651"/>
                  <a:pt x="590190" y="608015"/>
                  <a:pt x="586819" y="612748"/>
                </a:cubicBezTo>
                <a:cubicBezTo>
                  <a:pt x="608664" y="582541"/>
                  <a:pt x="632712" y="553955"/>
                  <a:pt x="658511" y="527055"/>
                </a:cubicBezTo>
                <a:cubicBezTo>
                  <a:pt x="705311" y="478375"/>
                  <a:pt x="757816" y="436177"/>
                  <a:pt x="813626" y="398192"/>
                </a:cubicBezTo>
                <a:cubicBezTo>
                  <a:pt x="829572" y="382246"/>
                  <a:pt x="856342" y="371097"/>
                  <a:pt x="875918" y="360142"/>
                </a:cubicBezTo>
                <a:cubicBezTo>
                  <a:pt x="895624" y="348993"/>
                  <a:pt x="915783" y="338622"/>
                  <a:pt x="935424" y="327343"/>
                </a:cubicBezTo>
                <a:cubicBezTo>
                  <a:pt x="977622" y="303100"/>
                  <a:pt x="1018588" y="276783"/>
                  <a:pt x="1058064" y="248522"/>
                </a:cubicBezTo>
                <a:cubicBezTo>
                  <a:pt x="1058583" y="248133"/>
                  <a:pt x="1059231" y="247679"/>
                  <a:pt x="1059749" y="247290"/>
                </a:cubicBezTo>
                <a:cubicBezTo>
                  <a:pt x="1105188" y="214945"/>
                  <a:pt x="1158730" y="181043"/>
                  <a:pt x="1184140" y="129835"/>
                </a:cubicBezTo>
                <a:cubicBezTo>
                  <a:pt x="1195937" y="106046"/>
                  <a:pt x="1199178" y="93860"/>
                  <a:pt x="1165082" y="96064"/>
                </a:cubicBezTo>
                <a:close/>
              </a:path>
            </a:pathLst>
          </a:custGeom>
          <a:solidFill>
            <a:schemeClr val="tx2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7835429-1BB6-4083-AE38-15C4D6EB7597}"/>
              </a:ext>
            </a:extLst>
          </p:cNvPr>
          <p:cNvSpPr/>
          <p:nvPr/>
        </p:nvSpPr>
        <p:spPr>
          <a:xfrm>
            <a:off x="7772056" y="5764224"/>
            <a:ext cx="60376" cy="85546"/>
          </a:xfrm>
          <a:custGeom>
            <a:avLst/>
            <a:gdLst>
              <a:gd name="connsiteX0" fmla="*/ 15134 w 83065"/>
              <a:gd name="connsiteY0" fmla="*/ 102028 h 112598"/>
              <a:gd name="connsiteX1" fmla="*/ 70038 w 83065"/>
              <a:gd name="connsiteY1" fmla="*/ 101120 h 112598"/>
              <a:gd name="connsiteX2" fmla="*/ 40739 w 83065"/>
              <a:gd name="connsiteY2" fmla="*/ 0 h 112598"/>
              <a:gd name="connsiteX3" fmla="*/ 15134 w 83065"/>
              <a:gd name="connsiteY3" fmla="*/ 102028 h 1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65" h="112598">
                <a:moveTo>
                  <a:pt x="15134" y="102028"/>
                </a:moveTo>
                <a:cubicBezTo>
                  <a:pt x="33219" y="116807"/>
                  <a:pt x="52730" y="115705"/>
                  <a:pt x="70038" y="101120"/>
                </a:cubicBezTo>
                <a:cubicBezTo>
                  <a:pt x="93567" y="81415"/>
                  <a:pt x="86048" y="56264"/>
                  <a:pt x="40739" y="0"/>
                </a:cubicBezTo>
                <a:cubicBezTo>
                  <a:pt x="-5155" y="61320"/>
                  <a:pt x="-10145" y="81350"/>
                  <a:pt x="15134" y="102028"/>
                </a:cubicBezTo>
                <a:close/>
              </a:path>
            </a:pathLst>
          </a:custGeom>
          <a:solidFill>
            <a:schemeClr val="tx2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086BD6F-9A92-476C-8FB4-9592A30514C0}"/>
              </a:ext>
            </a:extLst>
          </p:cNvPr>
          <p:cNvSpPr/>
          <p:nvPr/>
        </p:nvSpPr>
        <p:spPr>
          <a:xfrm>
            <a:off x="932631" y="2196725"/>
            <a:ext cx="1536099" cy="1626637"/>
          </a:xfrm>
          <a:custGeom>
            <a:avLst/>
            <a:gdLst>
              <a:gd name="connsiteX0" fmla="*/ 2078112 w 2113374"/>
              <a:gd name="connsiteY0" fmla="*/ 1854901 h 2141032"/>
              <a:gd name="connsiteX1" fmla="*/ 2113374 w 2113374"/>
              <a:gd name="connsiteY1" fmla="*/ 1787488 h 2141032"/>
              <a:gd name="connsiteX2" fmla="*/ 2112856 w 2113374"/>
              <a:gd name="connsiteY2" fmla="*/ 884150 h 2141032"/>
              <a:gd name="connsiteX3" fmla="*/ 2112726 w 2113374"/>
              <a:gd name="connsiteY3" fmla="*/ 0 h 2141032"/>
              <a:gd name="connsiteX4" fmla="*/ 1722896 w 2113374"/>
              <a:gd name="connsiteY4" fmla="*/ 123159 h 2141032"/>
              <a:gd name="connsiteX5" fmla="*/ 595928 w 2113374"/>
              <a:gd name="connsiteY5" fmla="*/ 598681 h 2141032"/>
              <a:gd name="connsiteX6" fmla="*/ 812 w 2113374"/>
              <a:gd name="connsiteY6" fmla="*/ 301998 h 2141032"/>
              <a:gd name="connsiteX7" fmla="*/ 877 w 2113374"/>
              <a:gd name="connsiteY7" fmla="*/ 1803887 h 2141032"/>
              <a:gd name="connsiteX8" fmla="*/ 6710 w 2113374"/>
              <a:gd name="connsiteY8" fmla="*/ 1840317 h 2141032"/>
              <a:gd name="connsiteX9" fmla="*/ 385715 w 2113374"/>
              <a:gd name="connsiteY9" fmla="*/ 2029074 h 2141032"/>
              <a:gd name="connsiteX10" fmla="*/ 844190 w 2113374"/>
              <a:gd name="connsiteY10" fmla="*/ 2133305 h 2141032"/>
              <a:gd name="connsiteX11" fmla="*/ 1288534 w 2113374"/>
              <a:gd name="connsiteY11" fmla="*/ 2126434 h 2141032"/>
              <a:gd name="connsiteX12" fmla="*/ 2078112 w 2113374"/>
              <a:gd name="connsiteY12" fmla="*/ 1854901 h 2141032"/>
              <a:gd name="connsiteX13" fmla="*/ 542192 w 2113374"/>
              <a:gd name="connsiteY13" fmla="*/ 2013452 h 2141032"/>
              <a:gd name="connsiteX14" fmla="*/ 81837 w 2113374"/>
              <a:gd name="connsiteY14" fmla="*/ 1822815 h 2141032"/>
              <a:gd name="connsiteX15" fmla="*/ 47936 w 2113374"/>
              <a:gd name="connsiteY15" fmla="*/ 1764412 h 2141032"/>
              <a:gd name="connsiteX16" fmla="*/ 49297 w 2113374"/>
              <a:gd name="connsiteY16" fmla="*/ 430861 h 2141032"/>
              <a:gd name="connsiteX17" fmla="*/ 588150 w 2113374"/>
              <a:gd name="connsiteY17" fmla="*/ 677438 h 2141032"/>
              <a:gd name="connsiteX18" fmla="*/ 1715053 w 2113374"/>
              <a:gd name="connsiteY18" fmla="*/ 202175 h 2141032"/>
              <a:gd name="connsiteX19" fmla="*/ 2063462 w 2113374"/>
              <a:gd name="connsiteY19" fmla="*/ 81220 h 2141032"/>
              <a:gd name="connsiteX20" fmla="*/ 2055749 w 2113374"/>
              <a:gd name="connsiteY20" fmla="*/ 1748985 h 2141032"/>
              <a:gd name="connsiteX21" fmla="*/ 2015366 w 2113374"/>
              <a:gd name="connsiteY21" fmla="*/ 1817694 h 2141032"/>
              <a:gd name="connsiteX22" fmla="*/ 1740138 w 2113374"/>
              <a:gd name="connsiteY22" fmla="*/ 1947400 h 2141032"/>
              <a:gd name="connsiteX23" fmla="*/ 1040402 w 2113374"/>
              <a:gd name="connsiteY23" fmla="*/ 2080217 h 2141032"/>
              <a:gd name="connsiteX24" fmla="*/ 542192 w 2113374"/>
              <a:gd name="connsiteY24" fmla="*/ 2013452 h 214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13374" h="2141032">
                <a:moveTo>
                  <a:pt x="2078112" y="1854901"/>
                </a:moveTo>
                <a:cubicBezTo>
                  <a:pt x="2104688" y="1839150"/>
                  <a:pt x="2113439" y="1819185"/>
                  <a:pt x="2113374" y="1787488"/>
                </a:cubicBezTo>
                <a:cubicBezTo>
                  <a:pt x="2112272" y="1486332"/>
                  <a:pt x="2112856" y="1185241"/>
                  <a:pt x="2112856" y="884150"/>
                </a:cubicBezTo>
                <a:cubicBezTo>
                  <a:pt x="2112856" y="589477"/>
                  <a:pt x="2112791" y="294803"/>
                  <a:pt x="2112726" y="0"/>
                </a:cubicBezTo>
                <a:cubicBezTo>
                  <a:pt x="1973167" y="4667"/>
                  <a:pt x="1827970" y="35522"/>
                  <a:pt x="1722896" y="123159"/>
                </a:cubicBezTo>
                <a:cubicBezTo>
                  <a:pt x="1446891" y="353271"/>
                  <a:pt x="1017585" y="614044"/>
                  <a:pt x="595928" y="598681"/>
                </a:cubicBezTo>
                <a:cubicBezTo>
                  <a:pt x="361213" y="590190"/>
                  <a:pt x="145750" y="436566"/>
                  <a:pt x="812" y="301998"/>
                </a:cubicBezTo>
                <a:cubicBezTo>
                  <a:pt x="812" y="802606"/>
                  <a:pt x="812" y="1303279"/>
                  <a:pt x="877" y="1803887"/>
                </a:cubicBezTo>
                <a:cubicBezTo>
                  <a:pt x="877" y="1816138"/>
                  <a:pt x="-3337" y="1829556"/>
                  <a:pt x="6710" y="1840317"/>
                </a:cubicBezTo>
                <a:cubicBezTo>
                  <a:pt x="110358" y="1938649"/>
                  <a:pt x="255491" y="1983570"/>
                  <a:pt x="385715" y="2029074"/>
                </a:cubicBezTo>
                <a:cubicBezTo>
                  <a:pt x="423895" y="2042427"/>
                  <a:pt x="799399" y="2127147"/>
                  <a:pt x="844190" y="2133305"/>
                </a:cubicBezTo>
                <a:cubicBezTo>
                  <a:pt x="930661" y="2145880"/>
                  <a:pt x="1169070" y="2142769"/>
                  <a:pt x="1288534" y="2126434"/>
                </a:cubicBezTo>
                <a:cubicBezTo>
                  <a:pt x="1564475" y="2086375"/>
                  <a:pt x="1835359" y="1998219"/>
                  <a:pt x="2078112" y="1854901"/>
                </a:cubicBezTo>
                <a:close/>
                <a:moveTo>
                  <a:pt x="542192" y="2013452"/>
                </a:moveTo>
                <a:cubicBezTo>
                  <a:pt x="378909" y="1969244"/>
                  <a:pt x="233387" y="1897034"/>
                  <a:pt x="81837" y="1822815"/>
                </a:cubicBezTo>
                <a:cubicBezTo>
                  <a:pt x="56493" y="1810370"/>
                  <a:pt x="47871" y="1794294"/>
                  <a:pt x="47936" y="1764412"/>
                </a:cubicBezTo>
                <a:cubicBezTo>
                  <a:pt x="48455" y="1507075"/>
                  <a:pt x="49103" y="945924"/>
                  <a:pt x="49297" y="430861"/>
                </a:cubicBezTo>
                <a:cubicBezTo>
                  <a:pt x="190995" y="550844"/>
                  <a:pt x="382150" y="669919"/>
                  <a:pt x="588150" y="677438"/>
                </a:cubicBezTo>
                <a:cubicBezTo>
                  <a:pt x="1009806" y="692736"/>
                  <a:pt x="1439112" y="432158"/>
                  <a:pt x="1715053" y="202175"/>
                </a:cubicBezTo>
                <a:cubicBezTo>
                  <a:pt x="1809820" y="123224"/>
                  <a:pt x="1937127" y="90360"/>
                  <a:pt x="2063462" y="81220"/>
                </a:cubicBezTo>
                <a:cubicBezTo>
                  <a:pt x="2059962" y="725665"/>
                  <a:pt x="2054388" y="1633021"/>
                  <a:pt x="2055749" y="1748985"/>
                </a:cubicBezTo>
                <a:cubicBezTo>
                  <a:pt x="2056138" y="1785154"/>
                  <a:pt x="2043562" y="1801813"/>
                  <a:pt x="2015366" y="1817694"/>
                </a:cubicBezTo>
                <a:cubicBezTo>
                  <a:pt x="1926756" y="1867541"/>
                  <a:pt x="1834646" y="1910971"/>
                  <a:pt x="1740138" y="1947400"/>
                </a:cubicBezTo>
                <a:cubicBezTo>
                  <a:pt x="1516573" y="2033481"/>
                  <a:pt x="1279330" y="2080282"/>
                  <a:pt x="1040402" y="2080217"/>
                </a:cubicBezTo>
                <a:cubicBezTo>
                  <a:pt x="872452" y="2080217"/>
                  <a:pt x="704697" y="2057465"/>
                  <a:pt x="542192" y="2013452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8FF4729-4E68-41A2-9C10-4B6BE9B1041D}"/>
              </a:ext>
            </a:extLst>
          </p:cNvPr>
          <p:cNvSpPr/>
          <p:nvPr/>
        </p:nvSpPr>
        <p:spPr>
          <a:xfrm>
            <a:off x="967157" y="2249630"/>
            <a:ext cx="1474003" cy="1527529"/>
          </a:xfrm>
          <a:custGeom>
            <a:avLst/>
            <a:gdLst>
              <a:gd name="connsiteX0" fmla="*/ 1967430 w 2015526"/>
              <a:gd name="connsiteY0" fmla="*/ 1736474 h 1998996"/>
              <a:gd name="connsiteX1" fmla="*/ 2007813 w 2015526"/>
              <a:gd name="connsiteY1" fmla="*/ 1667765 h 1998996"/>
              <a:gd name="connsiteX2" fmla="*/ 2015526 w 2015526"/>
              <a:gd name="connsiteY2" fmla="*/ 0 h 1998996"/>
              <a:gd name="connsiteX3" fmla="*/ 1667117 w 2015526"/>
              <a:gd name="connsiteY3" fmla="*/ 120955 h 1998996"/>
              <a:gd name="connsiteX4" fmla="*/ 540214 w 2015526"/>
              <a:gd name="connsiteY4" fmla="*/ 596218 h 1998996"/>
              <a:gd name="connsiteX5" fmla="*/ 1362 w 2015526"/>
              <a:gd name="connsiteY5" fmla="*/ 349641 h 1998996"/>
              <a:gd name="connsiteX6" fmla="*/ 0 w 2015526"/>
              <a:gd name="connsiteY6" fmla="*/ 1683192 h 1998996"/>
              <a:gd name="connsiteX7" fmla="*/ 33901 w 2015526"/>
              <a:gd name="connsiteY7" fmla="*/ 1741595 h 1998996"/>
              <a:gd name="connsiteX8" fmla="*/ 494256 w 2015526"/>
              <a:gd name="connsiteY8" fmla="*/ 1932232 h 1998996"/>
              <a:gd name="connsiteX9" fmla="*/ 992466 w 2015526"/>
              <a:gd name="connsiteY9" fmla="*/ 1998997 h 1998996"/>
              <a:gd name="connsiteX10" fmla="*/ 1692202 w 2015526"/>
              <a:gd name="connsiteY10" fmla="*/ 1866180 h 1998996"/>
              <a:gd name="connsiteX11" fmla="*/ 1967430 w 2015526"/>
              <a:gd name="connsiteY11" fmla="*/ 1736474 h 199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5526" h="1998996">
                <a:moveTo>
                  <a:pt x="1967430" y="1736474"/>
                </a:moveTo>
                <a:cubicBezTo>
                  <a:pt x="1995627" y="1720593"/>
                  <a:pt x="2008202" y="1703999"/>
                  <a:pt x="2007813" y="1667765"/>
                </a:cubicBezTo>
                <a:cubicBezTo>
                  <a:pt x="2006516" y="1551801"/>
                  <a:pt x="2012026" y="644509"/>
                  <a:pt x="2015526" y="0"/>
                </a:cubicBezTo>
                <a:cubicBezTo>
                  <a:pt x="1889191" y="9140"/>
                  <a:pt x="1761884" y="42004"/>
                  <a:pt x="1667117" y="120955"/>
                </a:cubicBezTo>
                <a:cubicBezTo>
                  <a:pt x="1391111" y="350938"/>
                  <a:pt x="961806" y="611516"/>
                  <a:pt x="540214" y="596218"/>
                </a:cubicBezTo>
                <a:cubicBezTo>
                  <a:pt x="334214" y="588699"/>
                  <a:pt x="143059" y="469624"/>
                  <a:pt x="1362" y="349641"/>
                </a:cubicBezTo>
                <a:cubicBezTo>
                  <a:pt x="1102" y="864704"/>
                  <a:pt x="519" y="1425920"/>
                  <a:pt x="0" y="1683192"/>
                </a:cubicBezTo>
                <a:cubicBezTo>
                  <a:pt x="-64" y="1713074"/>
                  <a:pt x="8492" y="1729214"/>
                  <a:pt x="33901" y="1741595"/>
                </a:cubicBezTo>
                <a:cubicBezTo>
                  <a:pt x="185452" y="1815814"/>
                  <a:pt x="330973" y="1888024"/>
                  <a:pt x="494256" y="1932232"/>
                </a:cubicBezTo>
                <a:cubicBezTo>
                  <a:pt x="656696" y="1976245"/>
                  <a:pt x="824516" y="1998997"/>
                  <a:pt x="992466" y="1998997"/>
                </a:cubicBezTo>
                <a:cubicBezTo>
                  <a:pt x="1231394" y="1999062"/>
                  <a:pt x="1468701" y="1952261"/>
                  <a:pt x="1692202" y="1866180"/>
                </a:cubicBezTo>
                <a:cubicBezTo>
                  <a:pt x="1786710" y="1829751"/>
                  <a:pt x="1878820" y="1786321"/>
                  <a:pt x="1967430" y="17364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8900000" scaled="1"/>
          </a:gra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20F22D7-F908-48F9-A6B5-95034393394D}"/>
              </a:ext>
            </a:extLst>
          </p:cNvPr>
          <p:cNvSpPr/>
          <p:nvPr/>
        </p:nvSpPr>
        <p:spPr>
          <a:xfrm>
            <a:off x="1560456" y="3935635"/>
            <a:ext cx="266998" cy="116370"/>
          </a:xfrm>
          <a:custGeom>
            <a:avLst/>
            <a:gdLst>
              <a:gd name="connsiteX0" fmla="*/ 367337 w 367337"/>
              <a:gd name="connsiteY0" fmla="*/ 110130 h 153170"/>
              <a:gd name="connsiteX1" fmla="*/ 367337 w 367337"/>
              <a:gd name="connsiteY1" fmla="*/ 0 h 153170"/>
              <a:gd name="connsiteX2" fmla="*/ 0 w 367337"/>
              <a:gd name="connsiteY2" fmla="*/ 0 h 153170"/>
              <a:gd name="connsiteX3" fmla="*/ 0 w 367337"/>
              <a:gd name="connsiteY3" fmla="*/ 110065 h 153170"/>
              <a:gd name="connsiteX4" fmla="*/ 43106 w 367337"/>
              <a:gd name="connsiteY4" fmla="*/ 153171 h 153170"/>
              <a:gd name="connsiteX5" fmla="*/ 324297 w 367337"/>
              <a:gd name="connsiteY5" fmla="*/ 153171 h 153170"/>
              <a:gd name="connsiteX6" fmla="*/ 367337 w 367337"/>
              <a:gd name="connsiteY6" fmla="*/ 110130 h 1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37" h="153170">
                <a:moveTo>
                  <a:pt x="367337" y="110130"/>
                </a:moveTo>
                <a:lnTo>
                  <a:pt x="367337" y="0"/>
                </a:lnTo>
                <a:lnTo>
                  <a:pt x="0" y="0"/>
                </a:lnTo>
                <a:lnTo>
                  <a:pt x="0" y="110065"/>
                </a:lnTo>
                <a:cubicBezTo>
                  <a:pt x="0" y="133919"/>
                  <a:pt x="19252" y="153171"/>
                  <a:pt x="43106" y="153171"/>
                </a:cubicBezTo>
                <a:lnTo>
                  <a:pt x="324297" y="153171"/>
                </a:lnTo>
                <a:cubicBezTo>
                  <a:pt x="348150" y="153171"/>
                  <a:pt x="367402" y="133854"/>
                  <a:pt x="367337" y="11013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969918F-BD8C-4EF6-B09B-3A529E24F8CA}"/>
              </a:ext>
            </a:extLst>
          </p:cNvPr>
          <p:cNvSpPr/>
          <p:nvPr/>
        </p:nvSpPr>
        <p:spPr>
          <a:xfrm>
            <a:off x="1305566" y="1446596"/>
            <a:ext cx="690934" cy="333697"/>
          </a:xfrm>
          <a:custGeom>
            <a:avLst/>
            <a:gdLst>
              <a:gd name="connsiteX0" fmla="*/ 122705 w 950591"/>
              <a:gd name="connsiteY0" fmla="*/ 439223 h 439223"/>
              <a:gd name="connsiteX1" fmla="*/ 827951 w 950591"/>
              <a:gd name="connsiteY1" fmla="*/ 439223 h 439223"/>
              <a:gd name="connsiteX2" fmla="*/ 950591 w 950591"/>
              <a:gd name="connsiteY2" fmla="*/ 316518 h 439223"/>
              <a:gd name="connsiteX3" fmla="*/ 827886 w 950591"/>
              <a:gd name="connsiteY3" fmla="*/ 193813 h 439223"/>
              <a:gd name="connsiteX4" fmla="*/ 668428 w 950591"/>
              <a:gd name="connsiteY4" fmla="*/ 193813 h 439223"/>
              <a:gd name="connsiteX5" fmla="*/ 668493 w 950591"/>
              <a:gd name="connsiteY5" fmla="*/ 191739 h 439223"/>
              <a:gd name="connsiteX6" fmla="*/ 476819 w 950591"/>
              <a:gd name="connsiteY6" fmla="*/ 0 h 439223"/>
              <a:gd name="connsiteX7" fmla="*/ 285145 w 950591"/>
              <a:gd name="connsiteY7" fmla="*/ 191739 h 439223"/>
              <a:gd name="connsiteX8" fmla="*/ 285210 w 950591"/>
              <a:gd name="connsiteY8" fmla="*/ 193813 h 439223"/>
              <a:gd name="connsiteX9" fmla="*/ 122640 w 950591"/>
              <a:gd name="connsiteY9" fmla="*/ 193813 h 439223"/>
              <a:gd name="connsiteX10" fmla="*/ 0 w 950591"/>
              <a:gd name="connsiteY10" fmla="*/ 316518 h 439223"/>
              <a:gd name="connsiteX11" fmla="*/ 122705 w 950591"/>
              <a:gd name="connsiteY11" fmla="*/ 439223 h 439223"/>
              <a:gd name="connsiteX12" fmla="*/ 121538 w 950591"/>
              <a:gd name="connsiteY12" fmla="*/ 236400 h 439223"/>
              <a:gd name="connsiteX13" fmla="*/ 331686 w 950591"/>
              <a:gd name="connsiteY13" fmla="*/ 236400 h 439223"/>
              <a:gd name="connsiteX14" fmla="*/ 324621 w 950591"/>
              <a:gd name="connsiteY14" fmla="*/ 190572 h 439223"/>
              <a:gd name="connsiteX15" fmla="*/ 476236 w 950591"/>
              <a:gd name="connsiteY15" fmla="*/ 38633 h 439223"/>
              <a:gd name="connsiteX16" fmla="*/ 627851 w 950591"/>
              <a:gd name="connsiteY16" fmla="*/ 190572 h 439223"/>
              <a:gd name="connsiteX17" fmla="*/ 620785 w 950591"/>
              <a:gd name="connsiteY17" fmla="*/ 236400 h 439223"/>
              <a:gd name="connsiteX18" fmla="*/ 830933 w 950591"/>
              <a:gd name="connsiteY18" fmla="*/ 236400 h 439223"/>
              <a:gd name="connsiteX19" fmla="*/ 910014 w 950591"/>
              <a:gd name="connsiteY19" fmla="*/ 315611 h 439223"/>
              <a:gd name="connsiteX20" fmla="*/ 830933 w 950591"/>
              <a:gd name="connsiteY20" fmla="*/ 394821 h 439223"/>
              <a:gd name="connsiteX21" fmla="*/ 121538 w 950591"/>
              <a:gd name="connsiteY21" fmla="*/ 394821 h 439223"/>
              <a:gd name="connsiteX22" fmla="*/ 42457 w 950591"/>
              <a:gd name="connsiteY22" fmla="*/ 315611 h 439223"/>
              <a:gd name="connsiteX23" fmla="*/ 121538 w 950591"/>
              <a:gd name="connsiteY23" fmla="*/ 236400 h 43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0591" h="439223">
                <a:moveTo>
                  <a:pt x="122705" y="439223"/>
                </a:moveTo>
                <a:lnTo>
                  <a:pt x="827951" y="439223"/>
                </a:lnTo>
                <a:cubicBezTo>
                  <a:pt x="895688" y="439223"/>
                  <a:pt x="950591" y="384320"/>
                  <a:pt x="950591" y="316518"/>
                </a:cubicBezTo>
                <a:cubicBezTo>
                  <a:pt x="950527" y="248781"/>
                  <a:pt x="895559" y="193813"/>
                  <a:pt x="827886" y="193813"/>
                </a:cubicBezTo>
                <a:lnTo>
                  <a:pt x="668428" y="193813"/>
                </a:lnTo>
                <a:cubicBezTo>
                  <a:pt x="668428" y="193100"/>
                  <a:pt x="668493" y="192452"/>
                  <a:pt x="668493" y="191739"/>
                </a:cubicBezTo>
                <a:cubicBezTo>
                  <a:pt x="668493" y="85822"/>
                  <a:pt x="582736" y="0"/>
                  <a:pt x="476819" y="0"/>
                </a:cubicBezTo>
                <a:cubicBezTo>
                  <a:pt x="370967" y="0"/>
                  <a:pt x="285145" y="85822"/>
                  <a:pt x="285145" y="191739"/>
                </a:cubicBezTo>
                <a:cubicBezTo>
                  <a:pt x="285145" y="192452"/>
                  <a:pt x="285210" y="193100"/>
                  <a:pt x="285210" y="193813"/>
                </a:cubicBezTo>
                <a:lnTo>
                  <a:pt x="122640" y="193813"/>
                </a:lnTo>
                <a:cubicBezTo>
                  <a:pt x="54903" y="193813"/>
                  <a:pt x="0" y="248716"/>
                  <a:pt x="0" y="316518"/>
                </a:cubicBezTo>
                <a:cubicBezTo>
                  <a:pt x="0" y="384255"/>
                  <a:pt x="54903" y="439223"/>
                  <a:pt x="122705" y="439223"/>
                </a:cubicBezTo>
                <a:close/>
                <a:moveTo>
                  <a:pt x="121538" y="236400"/>
                </a:moveTo>
                <a:lnTo>
                  <a:pt x="331686" y="236400"/>
                </a:lnTo>
                <a:cubicBezTo>
                  <a:pt x="327084" y="221945"/>
                  <a:pt x="324621" y="206583"/>
                  <a:pt x="324621" y="190572"/>
                </a:cubicBezTo>
                <a:cubicBezTo>
                  <a:pt x="324621" y="106630"/>
                  <a:pt x="392488" y="38633"/>
                  <a:pt x="476236" y="38633"/>
                </a:cubicBezTo>
                <a:cubicBezTo>
                  <a:pt x="559984" y="38633"/>
                  <a:pt x="627851" y="106630"/>
                  <a:pt x="627851" y="190572"/>
                </a:cubicBezTo>
                <a:cubicBezTo>
                  <a:pt x="627851" y="206583"/>
                  <a:pt x="625323" y="221945"/>
                  <a:pt x="620785" y="236400"/>
                </a:cubicBezTo>
                <a:lnTo>
                  <a:pt x="830933" y="236400"/>
                </a:lnTo>
                <a:cubicBezTo>
                  <a:pt x="874622" y="236400"/>
                  <a:pt x="910014" y="271922"/>
                  <a:pt x="910014" y="315611"/>
                </a:cubicBezTo>
                <a:cubicBezTo>
                  <a:pt x="910014" y="359364"/>
                  <a:pt x="874687" y="394821"/>
                  <a:pt x="830933" y="394821"/>
                </a:cubicBezTo>
                <a:lnTo>
                  <a:pt x="121538" y="394821"/>
                </a:lnTo>
                <a:cubicBezTo>
                  <a:pt x="77914" y="394821"/>
                  <a:pt x="42457" y="359300"/>
                  <a:pt x="42457" y="315611"/>
                </a:cubicBezTo>
                <a:cubicBezTo>
                  <a:pt x="42457" y="271922"/>
                  <a:pt x="77849" y="236400"/>
                  <a:pt x="121538" y="236400"/>
                </a:cubicBezTo>
                <a:close/>
              </a:path>
            </a:pathLst>
          </a:custGeom>
          <a:solidFill>
            <a:schemeClr val="accent1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ED2FD16-47A7-45B1-98FE-3C9646201ACF}"/>
              </a:ext>
            </a:extLst>
          </p:cNvPr>
          <p:cNvSpPr/>
          <p:nvPr/>
        </p:nvSpPr>
        <p:spPr>
          <a:xfrm>
            <a:off x="1336427" y="1475997"/>
            <a:ext cx="630580" cy="270612"/>
          </a:xfrm>
          <a:custGeom>
            <a:avLst/>
            <a:gdLst>
              <a:gd name="connsiteX0" fmla="*/ 79081 w 867556"/>
              <a:gd name="connsiteY0" fmla="*/ 356188 h 356188"/>
              <a:gd name="connsiteX1" fmla="*/ 788476 w 867556"/>
              <a:gd name="connsiteY1" fmla="*/ 356188 h 356188"/>
              <a:gd name="connsiteX2" fmla="*/ 867556 w 867556"/>
              <a:gd name="connsiteY2" fmla="*/ 276978 h 356188"/>
              <a:gd name="connsiteX3" fmla="*/ 788476 w 867556"/>
              <a:gd name="connsiteY3" fmla="*/ 197767 h 356188"/>
              <a:gd name="connsiteX4" fmla="*/ 578328 w 867556"/>
              <a:gd name="connsiteY4" fmla="*/ 197767 h 356188"/>
              <a:gd name="connsiteX5" fmla="*/ 585393 w 867556"/>
              <a:gd name="connsiteY5" fmla="*/ 151939 h 356188"/>
              <a:gd name="connsiteX6" fmla="*/ 433778 w 867556"/>
              <a:gd name="connsiteY6" fmla="*/ 0 h 356188"/>
              <a:gd name="connsiteX7" fmla="*/ 282163 w 867556"/>
              <a:gd name="connsiteY7" fmla="*/ 151939 h 356188"/>
              <a:gd name="connsiteX8" fmla="*/ 289229 w 867556"/>
              <a:gd name="connsiteY8" fmla="*/ 197767 h 356188"/>
              <a:gd name="connsiteX9" fmla="*/ 79081 w 867556"/>
              <a:gd name="connsiteY9" fmla="*/ 197767 h 356188"/>
              <a:gd name="connsiteX10" fmla="*/ 0 w 867556"/>
              <a:gd name="connsiteY10" fmla="*/ 276978 h 356188"/>
              <a:gd name="connsiteX11" fmla="*/ 79081 w 867556"/>
              <a:gd name="connsiteY11" fmla="*/ 356188 h 3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556" h="356188">
                <a:moveTo>
                  <a:pt x="79081" y="356188"/>
                </a:moveTo>
                <a:lnTo>
                  <a:pt x="788476" y="356188"/>
                </a:lnTo>
                <a:cubicBezTo>
                  <a:pt x="832164" y="356188"/>
                  <a:pt x="867556" y="320667"/>
                  <a:pt x="867556" y="276978"/>
                </a:cubicBezTo>
                <a:cubicBezTo>
                  <a:pt x="867556" y="233224"/>
                  <a:pt x="832229" y="197767"/>
                  <a:pt x="788476" y="197767"/>
                </a:cubicBezTo>
                <a:lnTo>
                  <a:pt x="578328" y="197767"/>
                </a:lnTo>
                <a:cubicBezTo>
                  <a:pt x="582865" y="183312"/>
                  <a:pt x="585393" y="167950"/>
                  <a:pt x="585393" y="151939"/>
                </a:cubicBezTo>
                <a:cubicBezTo>
                  <a:pt x="585393" y="67997"/>
                  <a:pt x="517526" y="0"/>
                  <a:pt x="433778" y="0"/>
                </a:cubicBezTo>
                <a:cubicBezTo>
                  <a:pt x="350030" y="0"/>
                  <a:pt x="282163" y="67997"/>
                  <a:pt x="282163" y="151939"/>
                </a:cubicBezTo>
                <a:cubicBezTo>
                  <a:pt x="282163" y="167950"/>
                  <a:pt x="284626" y="183312"/>
                  <a:pt x="289229" y="197767"/>
                </a:cubicBezTo>
                <a:lnTo>
                  <a:pt x="79081" y="197767"/>
                </a:lnTo>
                <a:cubicBezTo>
                  <a:pt x="35392" y="197767"/>
                  <a:pt x="0" y="233289"/>
                  <a:pt x="0" y="276978"/>
                </a:cubicBezTo>
                <a:cubicBezTo>
                  <a:pt x="0" y="320667"/>
                  <a:pt x="35457" y="356188"/>
                  <a:pt x="79081" y="356188"/>
                </a:cubicBezTo>
                <a:close/>
              </a:path>
            </a:pathLst>
          </a:custGeom>
          <a:solidFill>
            <a:srgbClr val="FFFFFF"/>
          </a:solidFill>
          <a:ln w="64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1827454" y="5186162"/>
            <a:ext cx="206033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Missing and duplicated value checking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8C366951-86EA-46D1-89FA-6D74678A489B}"/>
              </a:ext>
            </a:extLst>
          </p:cNvPr>
          <p:cNvSpPr txBox="1">
            <a:spLocks/>
          </p:cNvSpPr>
          <p:nvPr/>
        </p:nvSpPr>
        <p:spPr>
          <a:xfrm>
            <a:off x="2626070" y="1864718"/>
            <a:ext cx="9270656" cy="47392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13 Columns (id, </a:t>
            </a: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a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ge, </a:t>
            </a: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g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ender, </a:t>
            </a: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h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eight, </a:t>
            </a: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eight,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ap_hi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,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ap_lo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, </a:t>
            </a: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holesterol,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gluc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, smoke,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alco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, active, cardio)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343" y="2803590"/>
            <a:ext cx="165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70.000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Respondents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3026545" y="3688585"/>
            <a:ext cx="20603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Columns </a:t>
            </a:r>
            <a:r>
              <a:rPr lang="en-US" altLang="ko-KR" sz="1400" b="1" dirty="0" err="1" smtClean="0">
                <a:solidFill>
                  <a:schemeClr val="tx2"/>
                </a:solidFill>
                <a:cs typeface="Arial" pitchFamily="34" charset="0"/>
              </a:rPr>
              <a:t>Relabelling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8C366951-86EA-46D1-89FA-6D74678A489B}"/>
              </a:ext>
            </a:extLst>
          </p:cNvPr>
          <p:cNvSpPr txBox="1">
            <a:spLocks/>
          </p:cNvSpPr>
          <p:nvPr/>
        </p:nvSpPr>
        <p:spPr>
          <a:xfrm>
            <a:off x="8628033" y="4271554"/>
            <a:ext cx="3088419" cy="233432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1200" b="1" dirty="0" smtClean="0">
                <a:solidFill>
                  <a:schemeClr val="tx2"/>
                </a:solidFill>
                <a:cs typeface="Arial" pitchFamily="34" charset="0"/>
              </a:rPr>
              <a:t>13 Columns (Age, Height, Weight, </a:t>
            </a:r>
            <a:r>
              <a:rPr lang="en-US" altLang="ko-KR" sz="1200" b="1" dirty="0" err="1" smtClean="0">
                <a:solidFill>
                  <a:schemeClr val="tx2"/>
                </a:solidFill>
                <a:cs typeface="Arial" pitchFamily="34" charset="0"/>
              </a:rPr>
              <a:t>Sys_Blood_Press</a:t>
            </a:r>
            <a:r>
              <a:rPr lang="en-US" altLang="ko-KR" sz="1200" b="1" dirty="0" smtClean="0">
                <a:solidFill>
                  <a:schemeClr val="tx2"/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cs typeface="Arial" pitchFamily="34" charset="0"/>
              </a:rPr>
              <a:t>Dias_Blood_Press</a:t>
            </a:r>
            <a:r>
              <a:rPr lang="en-US" altLang="ko-KR" sz="1200" b="1" dirty="0" smtClean="0">
                <a:solidFill>
                  <a:schemeClr val="tx2"/>
                </a:solidFill>
                <a:cs typeface="Arial" pitchFamily="34" charset="0"/>
              </a:rPr>
              <a:t>, Cholesterol, Glucose, Smoking, Alcoholic, Physical Activity, Cardio Diagnose, </a:t>
            </a:r>
            <a:r>
              <a:rPr lang="en-US" altLang="ko-KR" sz="1200" b="1" dirty="0" err="1" smtClean="0">
                <a:solidFill>
                  <a:schemeClr val="tx2"/>
                </a:solidFill>
                <a:cs typeface="Arial" pitchFamily="34" charset="0"/>
              </a:rPr>
              <a:t>Gender_A_Female</a:t>
            </a:r>
            <a:r>
              <a:rPr lang="en-US" altLang="ko-KR" sz="1200" b="1" dirty="0" smtClean="0">
                <a:solidFill>
                  <a:schemeClr val="tx2"/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2"/>
                </a:solidFill>
                <a:cs typeface="Arial" pitchFamily="34" charset="0"/>
              </a:rPr>
              <a:t>Gender_A_Male</a:t>
            </a:r>
            <a:r>
              <a:rPr lang="en-US" altLang="ko-KR" sz="1200" b="1" dirty="0" smtClean="0">
                <a:solidFill>
                  <a:schemeClr val="tx2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4042158" y="5534595"/>
            <a:ext cx="20603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Delete the row with unreasonable values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5319990" y="3536833"/>
            <a:ext cx="20603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Encoding </a:t>
            </a:r>
            <a:r>
              <a:rPr lang="en-US" altLang="ko-KR" sz="1400" b="1" dirty="0" smtClean="0">
                <a:solidFill>
                  <a:schemeClr val="tx2"/>
                </a:solidFill>
                <a:cs typeface="Arial" pitchFamily="34" charset="0"/>
              </a:rPr>
              <a:t>and deleting column “ID”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0155" y="6295587"/>
            <a:ext cx="165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68.816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Respondents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B83C66-791D-40F2-B988-B3A9AC5E82B2}"/>
              </a:ext>
            </a:extLst>
          </p:cNvPr>
          <p:cNvSpPr txBox="1"/>
          <p:nvPr/>
        </p:nvSpPr>
        <p:spPr>
          <a:xfrm>
            <a:off x="-48106" y="6323718"/>
            <a:ext cx="6349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(By Multivariate analysis (</a:t>
            </a:r>
            <a:r>
              <a:rPr lang="en-US" altLang="ko-KR" sz="1400" b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orrelation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), all of variables there is not have a high value (&gt; 0,8), 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except Systole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 and 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Diastole Blood Pressure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ko-KR" altLang="en-US" sz="14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04F2C-4354-475C-8F47-E55939FEC51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22524" y="1536176"/>
            <a:ext cx="4993984" cy="4394361"/>
          </a:xfrm>
          <a:solidFill>
            <a:schemeClr val="bg1"/>
          </a:solidFill>
        </p:spPr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AA0C9515-5CBE-4248-AB01-1BFCF8EAA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54871" y="1536176"/>
            <a:ext cx="4993984" cy="4394361"/>
          </a:xfrm>
          <a:solidFill>
            <a:schemeClr val="bg1"/>
          </a:solidFill>
        </p:spPr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D245F-13E3-4773-A38B-3B3F6B60C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Data Understanding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453668C-485A-46B6-A43C-2512DFBF01A9}"/>
              </a:ext>
            </a:extLst>
          </p:cNvPr>
          <p:cNvSpPr/>
          <p:nvPr/>
        </p:nvSpPr>
        <p:spPr>
          <a:xfrm>
            <a:off x="3579222" y="1536176"/>
            <a:ext cx="2301595" cy="46112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0593B-2FE2-4431-9E15-7EA9EF38C22B}"/>
              </a:ext>
            </a:extLst>
          </p:cNvPr>
          <p:cNvSpPr txBox="1"/>
          <p:nvPr/>
        </p:nvSpPr>
        <p:spPr>
          <a:xfrm>
            <a:off x="3593628" y="2258743"/>
            <a:ext cx="2237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From table beside, the negative and positive respondents is nearly balanced</a:t>
            </a:r>
          </a:p>
          <a:p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50.03 % on Negative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nd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49.97 % on Positive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7730" y="1851661"/>
            <a:ext cx="2606286" cy="3980312"/>
            <a:chOff x="897730" y="1851661"/>
            <a:chExt cx="2606286" cy="39803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730" y="1851661"/>
              <a:ext cx="2606286" cy="39803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10593B-2FE2-4431-9E15-7EA9EF38C22B}"/>
                </a:ext>
              </a:extLst>
            </p:cNvPr>
            <p:cNvSpPr txBox="1"/>
            <p:nvPr/>
          </p:nvSpPr>
          <p:spPr>
            <a:xfrm>
              <a:off x="1709549" y="5523417"/>
              <a:ext cx="173659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+mj-lt"/>
                  <a:cs typeface="Arial" pitchFamily="34" charset="0"/>
                </a:rPr>
                <a:t> Negative         Positive</a:t>
              </a:r>
              <a:endParaRPr lang="ko-KR" altLang="en-US" sz="11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10593B-2FE2-4431-9E15-7EA9EF38C22B}"/>
                </a:ext>
              </a:extLst>
            </p:cNvPr>
            <p:cNvSpPr txBox="1"/>
            <p:nvPr/>
          </p:nvSpPr>
          <p:spPr>
            <a:xfrm rot="16200000">
              <a:off x="743485" y="3711011"/>
              <a:ext cx="5701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+mj-lt"/>
                  <a:cs typeface="Arial" pitchFamily="34" charset="0"/>
                </a:rPr>
                <a:t>count</a:t>
              </a:r>
              <a:endParaRPr lang="ko-KR" altLang="en-US" sz="1100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80271" y="1536175"/>
            <a:ext cx="2522353" cy="2706108"/>
            <a:chOff x="6380271" y="1536175"/>
            <a:chExt cx="2522353" cy="2706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0271" y="1536175"/>
              <a:ext cx="2522353" cy="265917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10593B-2FE2-4431-9E15-7EA9EF38C22B}"/>
                </a:ext>
              </a:extLst>
            </p:cNvPr>
            <p:cNvSpPr txBox="1"/>
            <p:nvPr/>
          </p:nvSpPr>
          <p:spPr>
            <a:xfrm>
              <a:off x="7041947" y="4011451"/>
              <a:ext cx="173659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+mj-lt"/>
                  <a:cs typeface="Arial" pitchFamily="34" charset="0"/>
                </a:rPr>
                <a:t> Female                     Male</a:t>
              </a:r>
              <a:endParaRPr lang="ko-KR" altLang="en-US" sz="900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72702" y="1536174"/>
            <a:ext cx="2361984" cy="3160083"/>
            <a:chOff x="8972702" y="1536174"/>
            <a:chExt cx="2361984" cy="31600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2702" y="1536174"/>
              <a:ext cx="2361984" cy="31071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10593B-2FE2-4431-9E15-7EA9EF38C22B}"/>
                </a:ext>
              </a:extLst>
            </p:cNvPr>
            <p:cNvSpPr txBox="1"/>
            <p:nvPr/>
          </p:nvSpPr>
          <p:spPr>
            <a:xfrm>
              <a:off x="9596329" y="4480813"/>
              <a:ext cx="17365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j-lt"/>
                  <a:cs typeface="Arial" pitchFamily="34" charset="0"/>
                </a:rPr>
                <a:t> Female                   Male</a:t>
              </a:r>
              <a:endParaRPr lang="ko-KR" altLang="en-US" sz="800" b="1" dirty="0">
                <a:latin typeface="+mj-lt"/>
                <a:cs typeface="Arial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73448" t="8469" r="16470" b="81699"/>
            <a:stretch/>
          </p:blipFill>
          <p:spPr>
            <a:xfrm>
              <a:off x="10662343" y="1764506"/>
              <a:ext cx="298549" cy="38078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927203" y="1757705"/>
              <a:ext cx="19201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N</a:t>
              </a:r>
              <a:endParaRPr lang="en-US" sz="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30746" y="1935569"/>
              <a:ext cx="18492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P</a:t>
              </a:r>
              <a:endParaRPr lang="en-US" sz="600" b="1" dirty="0"/>
            </a:p>
          </p:txBody>
        </p:sp>
      </p:grpSp>
      <p:sp>
        <p:nvSpPr>
          <p:cNvPr id="5" name="Rectangle 8">
            <a:extLst>
              <a:ext uri="{FF2B5EF4-FFF2-40B4-BE49-F238E27FC236}">
                <a16:creationId xmlns:a16="http://schemas.microsoft.com/office/drawing/2014/main" id="{00C0B541-3883-460D-9752-BC71D0D4D6F2}"/>
              </a:ext>
            </a:extLst>
          </p:cNvPr>
          <p:cNvSpPr/>
          <p:nvPr/>
        </p:nvSpPr>
        <p:spPr>
          <a:xfrm>
            <a:off x="6340465" y="4347258"/>
            <a:ext cx="2808246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0593B-2FE2-4431-9E15-7EA9EF38C22B}"/>
              </a:ext>
            </a:extLst>
          </p:cNvPr>
          <p:cNvSpPr txBox="1"/>
          <p:nvPr/>
        </p:nvSpPr>
        <p:spPr>
          <a:xfrm>
            <a:off x="6400229" y="4394195"/>
            <a:ext cx="2237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From table above, the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Female respondents higher than Male respondents</a:t>
            </a:r>
          </a:p>
          <a:p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But, If each Gender separate by positive or negative diagnose, it has nearly result. 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-209006" y="3181622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Modelling and Recommendation</a:t>
            </a:r>
            <a:endParaRPr lang="ko-KR" altLang="en-US" sz="36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Modelling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6751618" y="1850587"/>
            <a:ext cx="47787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Based on </a:t>
            </a:r>
            <a:r>
              <a:rPr lang="en-US" altLang="ko-KR" sz="1600" dirty="0" err="1" smtClean="0">
                <a:solidFill>
                  <a:schemeClr val="tx2"/>
                </a:solidFill>
                <a:cs typeface="Arial" pitchFamily="34" charset="0"/>
              </a:rPr>
              <a:t>tabel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 beside,  it can be concluded that the best model is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5"/>
                </a:solidFill>
                <a:cs typeface="Aria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 Gradient Boosting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1149958" y="1388922"/>
            <a:ext cx="32448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cs typeface="Arial" pitchFamily="34" charset="0"/>
              </a:rPr>
              <a:t>Modelling Result</a:t>
            </a:r>
            <a:endParaRPr lang="ko-KR" alt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8" y="1877758"/>
            <a:ext cx="5456795" cy="297941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6751618" y="2609257"/>
            <a:ext cx="47787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Highest 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Accuracy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 Value (0.7345)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Highest 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F1 Score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Value (0.72)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1143299" y="4884339"/>
            <a:ext cx="59170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The Recall value on </a:t>
            </a:r>
            <a:r>
              <a:rPr lang="en-US" altLang="ko-KR" sz="1600" b="1" dirty="0" err="1" smtClean="0">
                <a:solidFill>
                  <a:schemeClr val="accent5"/>
                </a:solidFill>
                <a:cs typeface="Arial" pitchFamily="34" charset="0"/>
              </a:rPr>
              <a:t>Hist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 Gradient Boosting</a:t>
            </a:r>
            <a:r>
              <a:rPr lang="en-US" altLang="ko-KR" sz="16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is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0.689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, meaning that out of 100 person were tested, about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68 – 69 person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get into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H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eart Disease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276102" y="4912759"/>
            <a:ext cx="2757630" cy="602194"/>
            <a:chOff x="4480259" y="5949805"/>
            <a:chExt cx="2757630" cy="602194"/>
          </a:xfrm>
        </p:grpSpPr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E0264B3A-9298-44A3-A9C8-A50A80363E6C}"/>
                </a:ext>
              </a:extLst>
            </p:cNvPr>
            <p:cNvSpPr/>
            <p:nvPr/>
          </p:nvSpPr>
          <p:spPr>
            <a:xfrm flipH="1">
              <a:off x="476417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8E26E7A6-CB43-42E5-93F9-FB288F9A0458}"/>
                </a:ext>
              </a:extLst>
            </p:cNvPr>
            <p:cNvSpPr/>
            <p:nvPr/>
          </p:nvSpPr>
          <p:spPr>
            <a:xfrm flipH="1">
              <a:off x="448025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C0E5CDD0-19AA-49CA-BB10-1BEA5A02E169}"/>
                </a:ext>
              </a:extLst>
            </p:cNvPr>
            <p:cNvSpPr/>
            <p:nvPr/>
          </p:nvSpPr>
          <p:spPr>
            <a:xfrm flipH="1">
              <a:off x="504809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3AB5D806-E09F-45E3-924C-EB5A6151622D}"/>
                </a:ext>
              </a:extLst>
            </p:cNvPr>
            <p:cNvSpPr/>
            <p:nvPr/>
          </p:nvSpPr>
          <p:spPr>
            <a:xfrm flipH="1">
              <a:off x="533201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546B32DC-4ECB-41D0-A792-54DA1DC81432}"/>
                </a:ext>
              </a:extLst>
            </p:cNvPr>
            <p:cNvSpPr/>
            <p:nvPr/>
          </p:nvSpPr>
          <p:spPr>
            <a:xfrm flipH="1">
              <a:off x="5615939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8EF82743-1C9F-42EB-84E5-64FD9CBCA23E}"/>
                </a:ext>
              </a:extLst>
            </p:cNvPr>
            <p:cNvSpPr/>
            <p:nvPr/>
          </p:nvSpPr>
          <p:spPr>
            <a:xfrm flipH="1">
              <a:off x="589985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C920BDDC-5562-4D74-86D8-EB5FC91730D8}"/>
                </a:ext>
              </a:extLst>
            </p:cNvPr>
            <p:cNvSpPr/>
            <p:nvPr/>
          </p:nvSpPr>
          <p:spPr>
            <a:xfrm flipH="1">
              <a:off x="618377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2201D8F0-CCCE-4974-B1DF-3CA32FC2357F}"/>
                </a:ext>
              </a:extLst>
            </p:cNvPr>
            <p:cNvSpPr/>
            <p:nvPr/>
          </p:nvSpPr>
          <p:spPr>
            <a:xfrm flipH="1">
              <a:off x="646769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D9D9D9"/>
                </a:solidFill>
              </a:endParaRPr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72D59A2E-D31C-4505-BFE1-8BD8165A202D}"/>
                </a:ext>
              </a:extLst>
            </p:cNvPr>
            <p:cNvSpPr/>
            <p:nvPr/>
          </p:nvSpPr>
          <p:spPr>
            <a:xfrm flipH="1">
              <a:off x="6751618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4E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EC5BE"/>
                </a:solidFill>
              </a:endParaRPr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3C42F15B-D026-4E14-8D45-7A9A6D831372}"/>
                </a:ext>
              </a:extLst>
            </p:cNvPr>
            <p:cNvSpPr/>
            <p:nvPr/>
          </p:nvSpPr>
          <p:spPr>
            <a:xfrm flipH="1">
              <a:off x="7035535" y="5979665"/>
              <a:ext cx="202354" cy="53295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4E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EC5BE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-2365" r="36696"/>
            <a:stretch/>
          </p:blipFill>
          <p:spPr>
            <a:xfrm>
              <a:off x="6423041" y="5949805"/>
              <a:ext cx="183712" cy="602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Modelling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7D966-F497-45CB-9DA9-20BC1C02DA66}"/>
              </a:ext>
            </a:extLst>
          </p:cNvPr>
          <p:cNvGrpSpPr/>
          <p:nvPr/>
        </p:nvGrpSpPr>
        <p:grpSpPr>
          <a:xfrm>
            <a:off x="10437293" y="5425010"/>
            <a:ext cx="1662025" cy="1294680"/>
            <a:chOff x="2088941" y="1535010"/>
            <a:chExt cx="5993767" cy="46690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78D8F9-3DBD-4E92-96EC-999C63D5109E}"/>
                </a:ext>
              </a:extLst>
            </p:cNvPr>
            <p:cNvGrpSpPr/>
            <p:nvPr/>
          </p:nvGrpSpPr>
          <p:grpSpPr>
            <a:xfrm>
              <a:off x="3467399" y="4569973"/>
              <a:ext cx="4615309" cy="1634046"/>
              <a:chOff x="3467399" y="4569973"/>
              <a:chExt cx="4615309" cy="1634046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3735B798-B3C8-4FD5-82BD-772B60653FE7}"/>
                  </a:ext>
                </a:extLst>
              </p:cNvPr>
              <p:cNvSpPr/>
              <p:nvPr/>
            </p:nvSpPr>
            <p:spPr>
              <a:xfrm>
                <a:off x="4869635" y="5439017"/>
                <a:ext cx="3213073" cy="765002"/>
              </a:xfrm>
              <a:custGeom>
                <a:avLst/>
                <a:gdLst>
                  <a:gd name="connsiteX0" fmla="*/ 4666672 w 4712720"/>
                  <a:gd name="connsiteY0" fmla="*/ 1122055 h 1122054"/>
                  <a:gd name="connsiteX1" fmla="*/ 46049 w 4712720"/>
                  <a:gd name="connsiteY1" fmla="*/ 1122055 h 1122054"/>
                  <a:gd name="connsiteX2" fmla="*/ 0 w 4712720"/>
                  <a:gd name="connsiteY2" fmla="*/ 1076006 h 1122054"/>
                  <a:gd name="connsiteX3" fmla="*/ 0 w 4712720"/>
                  <a:gd name="connsiteY3" fmla="*/ 46049 h 1122054"/>
                  <a:gd name="connsiteX4" fmla="*/ 46049 w 4712720"/>
                  <a:gd name="connsiteY4" fmla="*/ 0 h 1122054"/>
                  <a:gd name="connsiteX5" fmla="*/ 4666672 w 4712720"/>
                  <a:gd name="connsiteY5" fmla="*/ 0 h 1122054"/>
                  <a:gd name="connsiteX6" fmla="*/ 4712721 w 4712720"/>
                  <a:gd name="connsiteY6" fmla="*/ 46049 h 1122054"/>
                  <a:gd name="connsiteX7" fmla="*/ 4712721 w 4712720"/>
                  <a:gd name="connsiteY7" fmla="*/ 1076096 h 1122054"/>
                  <a:gd name="connsiteX8" fmla="*/ 4666672 w 4712720"/>
                  <a:gd name="connsiteY8" fmla="*/ 1122055 h 11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2720" h="1122054">
                    <a:moveTo>
                      <a:pt x="4666672" y="1122055"/>
                    </a:moveTo>
                    <a:lnTo>
                      <a:pt x="46049" y="1122055"/>
                    </a:lnTo>
                    <a:cubicBezTo>
                      <a:pt x="20646" y="1122055"/>
                      <a:pt x="0" y="1101499"/>
                      <a:pt x="0" y="1076006"/>
                    </a:cubicBezTo>
                    <a:lnTo>
                      <a:pt x="0" y="46049"/>
                    </a:lnTo>
                    <a:cubicBezTo>
                      <a:pt x="0" y="20646"/>
                      <a:pt x="20556" y="0"/>
                      <a:pt x="46049" y="0"/>
                    </a:cubicBezTo>
                    <a:lnTo>
                      <a:pt x="4666672" y="0"/>
                    </a:lnTo>
                    <a:cubicBezTo>
                      <a:pt x="4692075" y="0"/>
                      <a:pt x="4712721" y="20556"/>
                      <a:pt x="4712721" y="46049"/>
                    </a:cubicBezTo>
                    <a:lnTo>
                      <a:pt x="4712721" y="1076096"/>
                    </a:lnTo>
                    <a:cubicBezTo>
                      <a:pt x="4712631" y="1101499"/>
                      <a:pt x="4692075" y="1122055"/>
                      <a:pt x="4666672" y="1122055"/>
                    </a:cubicBezTo>
                    <a:close/>
                  </a:path>
                </a:pathLst>
              </a:custGeom>
              <a:solidFill>
                <a:srgbClr val="D8E1E6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4D26D5B8-C21C-4A6E-9ED1-EF93F2307449}"/>
                  </a:ext>
                </a:extLst>
              </p:cNvPr>
              <p:cNvSpPr/>
              <p:nvPr/>
            </p:nvSpPr>
            <p:spPr>
              <a:xfrm>
                <a:off x="3467399" y="4765937"/>
                <a:ext cx="3603339" cy="1103649"/>
              </a:xfrm>
              <a:custGeom>
                <a:avLst/>
                <a:gdLst>
                  <a:gd name="connsiteX0" fmla="*/ 5283556 w 5285136"/>
                  <a:gd name="connsiteY0" fmla="*/ 0 h 1618758"/>
                  <a:gd name="connsiteX1" fmla="*/ 2353915 w 5285136"/>
                  <a:gd name="connsiteY1" fmla="*/ 168039 h 1618758"/>
                  <a:gd name="connsiteX2" fmla="*/ 2070709 w 5285136"/>
                  <a:gd name="connsiteY2" fmla="*/ 147034 h 1618758"/>
                  <a:gd name="connsiteX3" fmla="*/ 1893334 w 5285136"/>
                  <a:gd name="connsiteY3" fmla="*/ 125580 h 1618758"/>
                  <a:gd name="connsiteX4" fmla="*/ 1573504 w 5285136"/>
                  <a:gd name="connsiteY4" fmla="*/ 322075 h 1618758"/>
                  <a:gd name="connsiteX5" fmla="*/ 1405465 w 5285136"/>
                  <a:gd name="connsiteY5" fmla="*/ 667668 h 1618758"/>
                  <a:gd name="connsiteX6" fmla="*/ 1350349 w 5285136"/>
                  <a:gd name="connsiteY6" fmla="*/ 748994 h 1618758"/>
                  <a:gd name="connsiteX7" fmla="*/ 1077017 w 5285136"/>
                  <a:gd name="connsiteY7" fmla="*/ 972238 h 1618758"/>
                  <a:gd name="connsiteX8" fmla="*/ 899283 w 5285136"/>
                  <a:gd name="connsiteY8" fmla="*/ 1162628 h 1618758"/>
                  <a:gd name="connsiteX9" fmla="*/ 855388 w 5285136"/>
                  <a:gd name="connsiteY9" fmla="*/ 1194495 h 1618758"/>
                  <a:gd name="connsiteX10" fmla="*/ 588788 w 5285136"/>
                  <a:gd name="connsiteY10" fmla="*/ 1120170 h 1618758"/>
                  <a:gd name="connsiteX11" fmla="*/ 494985 w 5285136"/>
                  <a:gd name="connsiteY11" fmla="*/ 1030316 h 1618758"/>
                  <a:gd name="connsiteX12" fmla="*/ 340320 w 5285136"/>
                  <a:gd name="connsiteY12" fmla="*/ 888668 h 1618758"/>
                  <a:gd name="connsiteX13" fmla="*/ 278473 w 5285136"/>
                  <a:gd name="connsiteY13" fmla="*/ 813804 h 1618758"/>
                  <a:gd name="connsiteX14" fmla="*/ 93558 w 5285136"/>
                  <a:gd name="connsiteY14" fmla="*/ 650343 h 1618758"/>
                  <a:gd name="connsiteX15" fmla="*/ 12411 w 5285136"/>
                  <a:gd name="connsiteY15" fmla="*/ 751956 h 1618758"/>
                  <a:gd name="connsiteX16" fmla="*/ 90237 w 5285136"/>
                  <a:gd name="connsiteY16" fmla="*/ 942436 h 1618758"/>
                  <a:gd name="connsiteX17" fmla="*/ 88891 w 5285136"/>
                  <a:gd name="connsiteY17" fmla="*/ 972238 h 1618758"/>
                  <a:gd name="connsiteX18" fmla="*/ 78209 w 5285136"/>
                  <a:gd name="connsiteY18" fmla="*/ 1170976 h 1618758"/>
                  <a:gd name="connsiteX19" fmla="*/ 195261 w 5285136"/>
                  <a:gd name="connsiteY19" fmla="*/ 1282284 h 1618758"/>
                  <a:gd name="connsiteX20" fmla="*/ 289783 w 5285136"/>
                  <a:gd name="connsiteY20" fmla="*/ 1340182 h 1618758"/>
                  <a:gd name="connsiteX21" fmla="*/ 559884 w 5285136"/>
                  <a:gd name="connsiteY21" fmla="*/ 1475726 h 1618758"/>
                  <a:gd name="connsiteX22" fmla="*/ 719216 w 5285136"/>
                  <a:gd name="connsiteY22" fmla="*/ 1542960 h 1618758"/>
                  <a:gd name="connsiteX23" fmla="*/ 1130875 w 5285136"/>
                  <a:gd name="connsiteY23" fmla="*/ 1605616 h 1618758"/>
                  <a:gd name="connsiteX24" fmla="*/ 1281321 w 5285136"/>
                  <a:gd name="connsiteY24" fmla="*/ 1611989 h 1618758"/>
                  <a:gd name="connsiteX25" fmla="*/ 1598189 w 5285136"/>
                  <a:gd name="connsiteY25" fmla="*/ 1405441 h 1618758"/>
                  <a:gd name="connsiteX26" fmla="*/ 1831128 w 5285136"/>
                  <a:gd name="connsiteY26" fmla="*/ 1039113 h 1618758"/>
                  <a:gd name="connsiteX27" fmla="*/ 1892706 w 5285136"/>
                  <a:gd name="connsiteY27" fmla="*/ 997821 h 1618758"/>
                  <a:gd name="connsiteX28" fmla="*/ 5284993 w 5285136"/>
                  <a:gd name="connsiteY28" fmla="*/ 984536 h 1618758"/>
                  <a:gd name="connsiteX29" fmla="*/ 5283556 w 5285136"/>
                  <a:gd name="connsiteY29" fmla="*/ 0 h 16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285136" h="1618758">
                    <a:moveTo>
                      <a:pt x="5283556" y="0"/>
                    </a:moveTo>
                    <a:cubicBezTo>
                      <a:pt x="5094243" y="11400"/>
                      <a:pt x="2777334" y="144341"/>
                      <a:pt x="2353915" y="168039"/>
                    </a:cubicBezTo>
                    <a:cubicBezTo>
                      <a:pt x="2258765" y="173335"/>
                      <a:pt x="2164333" y="177644"/>
                      <a:pt x="2070709" y="147034"/>
                    </a:cubicBezTo>
                    <a:cubicBezTo>
                      <a:pt x="2014337" y="128632"/>
                      <a:pt x="1953028" y="128812"/>
                      <a:pt x="1893334" y="125580"/>
                    </a:cubicBezTo>
                    <a:cubicBezTo>
                      <a:pt x="1741453" y="117322"/>
                      <a:pt x="1636518" y="184825"/>
                      <a:pt x="1573504" y="322075"/>
                    </a:cubicBezTo>
                    <a:cubicBezTo>
                      <a:pt x="1527454" y="422252"/>
                      <a:pt x="1421264" y="652497"/>
                      <a:pt x="1405465" y="667668"/>
                    </a:cubicBezTo>
                    <a:cubicBezTo>
                      <a:pt x="1390025" y="696751"/>
                      <a:pt x="1371534" y="723770"/>
                      <a:pt x="1350349" y="748994"/>
                    </a:cubicBezTo>
                    <a:cubicBezTo>
                      <a:pt x="1273421" y="840823"/>
                      <a:pt x="1175847" y="907698"/>
                      <a:pt x="1077017" y="972238"/>
                    </a:cubicBezTo>
                    <a:cubicBezTo>
                      <a:pt x="1001525" y="1021609"/>
                      <a:pt x="937703" y="1079776"/>
                      <a:pt x="899283" y="1162628"/>
                    </a:cubicBezTo>
                    <a:cubicBezTo>
                      <a:pt x="890397" y="1181748"/>
                      <a:pt x="877919" y="1195572"/>
                      <a:pt x="855388" y="1194495"/>
                    </a:cubicBezTo>
                    <a:cubicBezTo>
                      <a:pt x="760867" y="1190276"/>
                      <a:pt x="667243" y="1183992"/>
                      <a:pt x="588788" y="1120170"/>
                    </a:cubicBezTo>
                    <a:cubicBezTo>
                      <a:pt x="554947" y="1092612"/>
                      <a:pt x="525594" y="1061015"/>
                      <a:pt x="494985" y="1030316"/>
                    </a:cubicBezTo>
                    <a:cubicBezTo>
                      <a:pt x="445524" y="980766"/>
                      <a:pt x="404143" y="921791"/>
                      <a:pt x="340320" y="888668"/>
                    </a:cubicBezTo>
                    <a:cubicBezTo>
                      <a:pt x="307915" y="871882"/>
                      <a:pt x="289334" y="849799"/>
                      <a:pt x="278473" y="813804"/>
                    </a:cubicBezTo>
                    <a:cubicBezTo>
                      <a:pt x="251005" y="722783"/>
                      <a:pt x="183951" y="668385"/>
                      <a:pt x="93558" y="650343"/>
                    </a:cubicBezTo>
                    <a:cubicBezTo>
                      <a:pt x="9897" y="633647"/>
                      <a:pt x="-19096" y="673861"/>
                      <a:pt x="12411" y="751956"/>
                    </a:cubicBezTo>
                    <a:cubicBezTo>
                      <a:pt x="38084" y="815599"/>
                      <a:pt x="64833" y="878703"/>
                      <a:pt x="90237" y="942436"/>
                    </a:cubicBezTo>
                    <a:cubicBezTo>
                      <a:pt x="93738" y="951143"/>
                      <a:pt x="105856" y="959761"/>
                      <a:pt x="88891" y="972238"/>
                    </a:cubicBezTo>
                    <a:cubicBezTo>
                      <a:pt x="7295" y="1032470"/>
                      <a:pt x="4242" y="1099434"/>
                      <a:pt x="78209" y="1170976"/>
                    </a:cubicBezTo>
                    <a:cubicBezTo>
                      <a:pt x="116897" y="1208408"/>
                      <a:pt x="155854" y="1245571"/>
                      <a:pt x="195261" y="1282284"/>
                    </a:cubicBezTo>
                    <a:cubicBezTo>
                      <a:pt x="222729" y="1307957"/>
                      <a:pt x="252621" y="1330578"/>
                      <a:pt x="289783" y="1340182"/>
                    </a:cubicBezTo>
                    <a:cubicBezTo>
                      <a:pt x="389511" y="1366124"/>
                      <a:pt x="477929" y="1414238"/>
                      <a:pt x="559884" y="1475726"/>
                    </a:cubicBezTo>
                    <a:cubicBezTo>
                      <a:pt x="607280" y="1511273"/>
                      <a:pt x="660779" y="1533804"/>
                      <a:pt x="719216" y="1542960"/>
                    </a:cubicBezTo>
                    <a:cubicBezTo>
                      <a:pt x="856376" y="1564414"/>
                      <a:pt x="993626" y="1584970"/>
                      <a:pt x="1130875" y="1605616"/>
                    </a:cubicBezTo>
                    <a:cubicBezTo>
                      <a:pt x="1180784" y="1613156"/>
                      <a:pt x="1230155" y="1627159"/>
                      <a:pt x="1281321" y="1611989"/>
                    </a:cubicBezTo>
                    <a:cubicBezTo>
                      <a:pt x="1407619" y="1574647"/>
                      <a:pt x="1516414" y="1512440"/>
                      <a:pt x="1598189" y="1405441"/>
                    </a:cubicBezTo>
                    <a:cubicBezTo>
                      <a:pt x="1686427" y="1289825"/>
                      <a:pt x="1759047" y="1164693"/>
                      <a:pt x="1831128" y="1039113"/>
                    </a:cubicBezTo>
                    <a:cubicBezTo>
                      <a:pt x="1845400" y="1014248"/>
                      <a:pt x="1860481" y="994231"/>
                      <a:pt x="1892706" y="997821"/>
                    </a:cubicBezTo>
                    <a:cubicBezTo>
                      <a:pt x="1957875" y="1005002"/>
                      <a:pt x="4958070" y="985433"/>
                      <a:pt x="5284993" y="984536"/>
                    </a:cubicBezTo>
                    <a:cubicBezTo>
                      <a:pt x="5285531" y="693789"/>
                      <a:pt x="5284454" y="37252"/>
                      <a:pt x="5283556" y="0"/>
                    </a:cubicBezTo>
                    <a:close/>
                  </a:path>
                </a:pathLst>
              </a:custGeom>
              <a:solidFill>
                <a:srgbClr val="FDC4A0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EB6033B-DDCB-4AE3-8091-72265AE7FB9C}"/>
                  </a:ext>
                </a:extLst>
              </p:cNvPr>
              <p:cNvSpPr/>
              <p:nvPr/>
            </p:nvSpPr>
            <p:spPr>
              <a:xfrm>
                <a:off x="4116794" y="5507648"/>
                <a:ext cx="136584" cy="133375"/>
              </a:xfrm>
              <a:custGeom>
                <a:avLst/>
                <a:gdLst>
                  <a:gd name="connsiteX0" fmla="*/ 24 w 200332"/>
                  <a:gd name="connsiteY0" fmla="*/ 113693 h 195625"/>
                  <a:gd name="connsiteX1" fmla="*/ 59090 w 200332"/>
                  <a:gd name="connsiteY1" fmla="*/ 6873 h 195625"/>
                  <a:gd name="connsiteX2" fmla="*/ 93200 w 200332"/>
                  <a:gd name="connsiteY2" fmla="*/ 12977 h 195625"/>
                  <a:gd name="connsiteX3" fmla="*/ 188350 w 200332"/>
                  <a:gd name="connsiteY3" fmla="*/ 107858 h 195625"/>
                  <a:gd name="connsiteX4" fmla="*/ 190684 w 200332"/>
                  <a:gd name="connsiteY4" fmla="*/ 139904 h 195625"/>
                  <a:gd name="connsiteX5" fmla="*/ 102176 w 200332"/>
                  <a:gd name="connsiteY5" fmla="*/ 191428 h 195625"/>
                  <a:gd name="connsiteX6" fmla="*/ 24 w 200332"/>
                  <a:gd name="connsiteY6" fmla="*/ 113693 h 19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32" h="195625">
                    <a:moveTo>
                      <a:pt x="24" y="113693"/>
                    </a:moveTo>
                    <a:cubicBezTo>
                      <a:pt x="1640" y="68182"/>
                      <a:pt x="30903" y="37573"/>
                      <a:pt x="59090" y="6873"/>
                    </a:cubicBezTo>
                    <a:cubicBezTo>
                      <a:pt x="72016" y="-7130"/>
                      <a:pt x="83236" y="3013"/>
                      <a:pt x="93200" y="12977"/>
                    </a:cubicBezTo>
                    <a:cubicBezTo>
                      <a:pt x="124976" y="44574"/>
                      <a:pt x="156663" y="76171"/>
                      <a:pt x="188350" y="107858"/>
                    </a:cubicBezTo>
                    <a:cubicBezTo>
                      <a:pt x="198314" y="117822"/>
                      <a:pt x="208278" y="127067"/>
                      <a:pt x="190684" y="139904"/>
                    </a:cubicBezTo>
                    <a:cubicBezTo>
                      <a:pt x="162947" y="160280"/>
                      <a:pt x="135389" y="181285"/>
                      <a:pt x="102176" y="191428"/>
                    </a:cubicBezTo>
                    <a:cubicBezTo>
                      <a:pt x="46074" y="208484"/>
                      <a:pt x="-1232" y="171770"/>
                      <a:pt x="24" y="113693"/>
                    </a:cubicBezTo>
                    <a:close/>
                  </a:path>
                </a:pathLst>
              </a:custGeom>
              <a:solidFill>
                <a:srgbClr val="FEF0E7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D2B2399-C1E6-4C19-9F6F-1EC332CD5253}"/>
                  </a:ext>
                </a:extLst>
              </p:cNvPr>
              <p:cNvSpPr/>
              <p:nvPr/>
            </p:nvSpPr>
            <p:spPr>
              <a:xfrm>
                <a:off x="7060603" y="4569973"/>
                <a:ext cx="1022044" cy="1095484"/>
              </a:xfrm>
              <a:custGeom>
                <a:avLst/>
                <a:gdLst>
                  <a:gd name="connsiteX0" fmla="*/ 1425010 w 1499065"/>
                  <a:gd name="connsiteY0" fmla="*/ 1606783 h 1606782"/>
                  <a:gd name="connsiteX1" fmla="*/ 74056 w 1499065"/>
                  <a:gd name="connsiteY1" fmla="*/ 1606783 h 1606782"/>
                  <a:gd name="connsiteX2" fmla="*/ 0 w 1499065"/>
                  <a:gd name="connsiteY2" fmla="*/ 1532727 h 1606782"/>
                  <a:gd name="connsiteX3" fmla="*/ 0 w 1499065"/>
                  <a:gd name="connsiteY3" fmla="*/ 74056 h 1606782"/>
                  <a:gd name="connsiteX4" fmla="*/ 74056 w 1499065"/>
                  <a:gd name="connsiteY4" fmla="*/ 0 h 1606782"/>
                  <a:gd name="connsiteX5" fmla="*/ 1425010 w 1499065"/>
                  <a:gd name="connsiteY5" fmla="*/ 0 h 1606782"/>
                  <a:gd name="connsiteX6" fmla="*/ 1499066 w 1499065"/>
                  <a:gd name="connsiteY6" fmla="*/ 74056 h 1606782"/>
                  <a:gd name="connsiteX7" fmla="*/ 1499066 w 1499065"/>
                  <a:gd name="connsiteY7" fmla="*/ 1532727 h 1606782"/>
                  <a:gd name="connsiteX8" fmla="*/ 1425010 w 1499065"/>
                  <a:gd name="connsiteY8" fmla="*/ 1606783 h 160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9065" h="1606782">
                    <a:moveTo>
                      <a:pt x="1425010" y="1606783"/>
                    </a:moveTo>
                    <a:lnTo>
                      <a:pt x="74056" y="1606783"/>
                    </a:lnTo>
                    <a:cubicBezTo>
                      <a:pt x="33123" y="1606783"/>
                      <a:pt x="0" y="1573660"/>
                      <a:pt x="0" y="1532727"/>
                    </a:cubicBezTo>
                    <a:lnTo>
                      <a:pt x="0" y="74056"/>
                    </a:lnTo>
                    <a:cubicBezTo>
                      <a:pt x="0" y="33123"/>
                      <a:pt x="33123" y="0"/>
                      <a:pt x="74056" y="0"/>
                    </a:cubicBezTo>
                    <a:lnTo>
                      <a:pt x="1425010" y="0"/>
                    </a:lnTo>
                    <a:cubicBezTo>
                      <a:pt x="1465943" y="0"/>
                      <a:pt x="1499066" y="33123"/>
                      <a:pt x="1499066" y="74056"/>
                    </a:cubicBezTo>
                    <a:lnTo>
                      <a:pt x="1499066" y="1532727"/>
                    </a:lnTo>
                    <a:cubicBezTo>
                      <a:pt x="1499066" y="1573660"/>
                      <a:pt x="1465943" y="1606783"/>
                      <a:pt x="1425010" y="1606783"/>
                    </a:cubicBezTo>
                    <a:close/>
                  </a:path>
                </a:pathLst>
              </a:custGeom>
              <a:solidFill>
                <a:srgbClr val="EDFFFE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905690-ABEE-463D-90E8-A6AF9656643A}"/>
                </a:ext>
              </a:extLst>
            </p:cNvPr>
            <p:cNvSpPr/>
            <p:nvPr/>
          </p:nvSpPr>
          <p:spPr>
            <a:xfrm>
              <a:off x="6480670" y="4887603"/>
              <a:ext cx="78153" cy="37821"/>
            </a:xfrm>
            <a:custGeom>
              <a:avLst/>
              <a:gdLst>
                <a:gd name="connsiteX0" fmla="*/ 0 w 114629"/>
                <a:gd name="connsiteY0" fmla="*/ 55474 h 55474"/>
                <a:gd name="connsiteX1" fmla="*/ 114539 w 114629"/>
                <a:gd name="connsiteY1" fmla="*/ 45780 h 55474"/>
                <a:gd name="connsiteX2" fmla="*/ 114629 w 114629"/>
                <a:gd name="connsiteY2" fmla="*/ 0 h 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29" h="55474">
                  <a:moveTo>
                    <a:pt x="0" y="55474"/>
                  </a:moveTo>
                  <a:cubicBezTo>
                    <a:pt x="23608" y="51884"/>
                    <a:pt x="91021" y="44344"/>
                    <a:pt x="114539" y="45780"/>
                  </a:cubicBezTo>
                  <a:cubicBezTo>
                    <a:pt x="114539" y="27827"/>
                    <a:pt x="114539" y="18850"/>
                    <a:pt x="114629" y="0"/>
                  </a:cubicBezTo>
                </a:path>
              </a:pathLst>
            </a:custGeom>
            <a:solidFill>
              <a:srgbClr val="FE0134"/>
            </a:solidFill>
            <a:ln w="8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03EC0B-C796-4289-9D55-1A2E0A8BD3BB}"/>
                </a:ext>
              </a:extLst>
            </p:cNvPr>
            <p:cNvGrpSpPr/>
            <p:nvPr/>
          </p:nvGrpSpPr>
          <p:grpSpPr>
            <a:xfrm>
              <a:off x="2088941" y="1535010"/>
              <a:ext cx="1897697" cy="2655521"/>
              <a:chOff x="2088941" y="1535010"/>
              <a:chExt cx="1897697" cy="265552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D9E9D4-90CE-487D-8C27-4312200826EB}"/>
                  </a:ext>
                </a:extLst>
              </p:cNvPr>
              <p:cNvSpPr/>
              <p:nvPr/>
            </p:nvSpPr>
            <p:spPr>
              <a:xfrm>
                <a:off x="2332521" y="1627772"/>
                <a:ext cx="1512000" cy="122400"/>
              </a:xfrm>
              <a:custGeom>
                <a:avLst/>
                <a:gdLst>
                  <a:gd name="connsiteX0" fmla="*/ 4704822 w 4748626"/>
                  <a:gd name="connsiteY0" fmla="*/ 179529 h 179528"/>
                  <a:gd name="connsiteX1" fmla="*/ 0 w 4748626"/>
                  <a:gd name="connsiteY1" fmla="*/ 179529 h 179528"/>
                  <a:gd name="connsiteX2" fmla="*/ 0 w 4748626"/>
                  <a:gd name="connsiteY2" fmla="*/ 0 h 179528"/>
                  <a:gd name="connsiteX3" fmla="*/ 4704822 w 4748626"/>
                  <a:gd name="connsiteY3" fmla="*/ 0 h 179528"/>
                  <a:gd name="connsiteX4" fmla="*/ 4748627 w 4748626"/>
                  <a:gd name="connsiteY4" fmla="*/ 43805 h 179528"/>
                  <a:gd name="connsiteX5" fmla="*/ 4748627 w 4748626"/>
                  <a:gd name="connsiteY5" fmla="*/ 135814 h 179528"/>
                  <a:gd name="connsiteX6" fmla="*/ 4704822 w 4748626"/>
                  <a:gd name="connsiteY6" fmla="*/ 179529 h 17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8626" h="179528">
                    <a:moveTo>
                      <a:pt x="4704822" y="179529"/>
                    </a:moveTo>
                    <a:lnTo>
                      <a:pt x="0" y="179529"/>
                    </a:lnTo>
                    <a:lnTo>
                      <a:pt x="0" y="0"/>
                    </a:lnTo>
                    <a:lnTo>
                      <a:pt x="4704822" y="0"/>
                    </a:lnTo>
                    <a:cubicBezTo>
                      <a:pt x="4728968" y="0"/>
                      <a:pt x="4748627" y="19569"/>
                      <a:pt x="4748627" y="43805"/>
                    </a:cubicBezTo>
                    <a:lnTo>
                      <a:pt x="4748627" y="135814"/>
                    </a:lnTo>
                    <a:cubicBezTo>
                      <a:pt x="4748537" y="159960"/>
                      <a:pt x="4728968" y="179529"/>
                      <a:pt x="4704822" y="179529"/>
                    </a:cubicBezTo>
                    <a:close/>
                  </a:path>
                </a:pathLst>
              </a:custGeom>
              <a:solidFill>
                <a:srgbClr val="7C8A95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05F8FE2-BB63-4EDC-9353-7A870BF2ABB2}"/>
                  </a:ext>
                </a:extLst>
              </p:cNvPr>
              <p:cNvSpPr/>
              <p:nvPr/>
            </p:nvSpPr>
            <p:spPr>
              <a:xfrm>
                <a:off x="2554063" y="1565793"/>
                <a:ext cx="1432575" cy="2336856"/>
              </a:xfrm>
              <a:custGeom>
                <a:avLst/>
                <a:gdLst>
                  <a:gd name="connsiteX0" fmla="*/ 2101205 w 2101205"/>
                  <a:gd name="connsiteY0" fmla="*/ 843761 h 3427544"/>
                  <a:gd name="connsiteX1" fmla="*/ 2045641 w 2101205"/>
                  <a:gd name="connsiteY1" fmla="*/ 787658 h 3427544"/>
                  <a:gd name="connsiteX2" fmla="*/ 1211281 w 2101205"/>
                  <a:gd name="connsiteY2" fmla="*/ 788646 h 3427544"/>
                  <a:gd name="connsiteX3" fmla="*/ 1168194 w 2101205"/>
                  <a:gd name="connsiteY3" fmla="*/ 761716 h 3427544"/>
                  <a:gd name="connsiteX4" fmla="*/ 1169002 w 2101205"/>
                  <a:gd name="connsiteY4" fmla="*/ 38754 h 3427544"/>
                  <a:gd name="connsiteX5" fmla="*/ 1132737 w 2101205"/>
                  <a:gd name="connsiteY5" fmla="*/ 65 h 3427544"/>
                  <a:gd name="connsiteX6" fmla="*/ 923048 w 2101205"/>
                  <a:gd name="connsiteY6" fmla="*/ 65 h 3427544"/>
                  <a:gd name="connsiteX7" fmla="*/ 886962 w 2101205"/>
                  <a:gd name="connsiteY7" fmla="*/ 38933 h 3427544"/>
                  <a:gd name="connsiteX8" fmla="*/ 888398 w 2101205"/>
                  <a:gd name="connsiteY8" fmla="*/ 743763 h 3427544"/>
                  <a:gd name="connsiteX9" fmla="*/ 840375 w 2101205"/>
                  <a:gd name="connsiteY9" fmla="*/ 789723 h 3427544"/>
                  <a:gd name="connsiteX10" fmla="*/ 50717 w 2101205"/>
                  <a:gd name="connsiteY10" fmla="*/ 788197 h 3427544"/>
                  <a:gd name="connsiteX11" fmla="*/ 0 w 2101205"/>
                  <a:gd name="connsiteY11" fmla="*/ 835772 h 3427544"/>
                  <a:gd name="connsiteX12" fmla="*/ 0 w 2101205"/>
                  <a:gd name="connsiteY12" fmla="*/ 3379336 h 3427544"/>
                  <a:gd name="connsiteX13" fmla="*/ 50807 w 2101205"/>
                  <a:gd name="connsiteY13" fmla="*/ 3427181 h 3427544"/>
                  <a:gd name="connsiteX14" fmla="*/ 2047257 w 2101205"/>
                  <a:gd name="connsiteY14" fmla="*/ 3427539 h 3427544"/>
                  <a:gd name="connsiteX15" fmla="*/ 2101116 w 2101205"/>
                  <a:gd name="connsiteY15" fmla="*/ 3373681 h 3427544"/>
                  <a:gd name="connsiteX16" fmla="*/ 2101205 w 2101205"/>
                  <a:gd name="connsiteY16" fmla="*/ 843761 h 342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1205" h="3427544">
                    <a:moveTo>
                      <a:pt x="2101205" y="843761"/>
                    </a:moveTo>
                    <a:cubicBezTo>
                      <a:pt x="2101295" y="798969"/>
                      <a:pt x="2091331" y="787209"/>
                      <a:pt x="2045641" y="787658"/>
                    </a:cubicBezTo>
                    <a:cubicBezTo>
                      <a:pt x="1767551" y="790082"/>
                      <a:pt x="1489371" y="788915"/>
                      <a:pt x="1211281" y="788646"/>
                    </a:cubicBezTo>
                    <a:cubicBezTo>
                      <a:pt x="1192431" y="788646"/>
                      <a:pt x="1167835" y="797981"/>
                      <a:pt x="1168194" y="761716"/>
                    </a:cubicBezTo>
                    <a:cubicBezTo>
                      <a:pt x="1169810" y="606334"/>
                      <a:pt x="1167476" y="62362"/>
                      <a:pt x="1169002" y="38754"/>
                    </a:cubicBezTo>
                    <a:cubicBezTo>
                      <a:pt x="1170797" y="11196"/>
                      <a:pt x="1163975" y="-1012"/>
                      <a:pt x="1132737" y="65"/>
                    </a:cubicBezTo>
                    <a:cubicBezTo>
                      <a:pt x="1062900" y="2399"/>
                      <a:pt x="992884" y="2489"/>
                      <a:pt x="923048" y="65"/>
                    </a:cubicBezTo>
                    <a:cubicBezTo>
                      <a:pt x="891540" y="-1012"/>
                      <a:pt x="885167" y="11555"/>
                      <a:pt x="886962" y="38933"/>
                    </a:cubicBezTo>
                    <a:cubicBezTo>
                      <a:pt x="888488" y="62541"/>
                      <a:pt x="885346" y="594306"/>
                      <a:pt x="888398" y="743763"/>
                    </a:cubicBezTo>
                    <a:cubicBezTo>
                      <a:pt x="889207" y="782811"/>
                      <a:pt x="876191" y="789902"/>
                      <a:pt x="840375" y="789723"/>
                    </a:cubicBezTo>
                    <a:cubicBezTo>
                      <a:pt x="577185" y="788287"/>
                      <a:pt x="313996" y="789633"/>
                      <a:pt x="50717" y="788197"/>
                    </a:cubicBezTo>
                    <a:cubicBezTo>
                      <a:pt x="14004" y="788017"/>
                      <a:pt x="-89" y="793313"/>
                      <a:pt x="0" y="835772"/>
                    </a:cubicBezTo>
                    <a:cubicBezTo>
                      <a:pt x="1526" y="1683597"/>
                      <a:pt x="1526" y="2531511"/>
                      <a:pt x="0" y="3379336"/>
                    </a:cubicBezTo>
                    <a:cubicBezTo>
                      <a:pt x="-89" y="3421884"/>
                      <a:pt x="13914" y="3427450"/>
                      <a:pt x="50807" y="3427181"/>
                    </a:cubicBezTo>
                    <a:cubicBezTo>
                      <a:pt x="316959" y="3425744"/>
                      <a:pt x="1722759" y="3425565"/>
                      <a:pt x="2047257" y="3427539"/>
                    </a:cubicBezTo>
                    <a:cubicBezTo>
                      <a:pt x="2090524" y="3427809"/>
                      <a:pt x="2101205" y="3417127"/>
                      <a:pt x="2101116" y="3373681"/>
                    </a:cubicBezTo>
                    <a:cubicBezTo>
                      <a:pt x="2099679" y="2530344"/>
                      <a:pt x="2099679" y="1687008"/>
                      <a:pt x="2101205" y="843761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" name="그래픽 106">
                <a:extLst>
                  <a:ext uri="{FF2B5EF4-FFF2-40B4-BE49-F238E27FC236}">
                    <a16:creationId xmlns:a16="http://schemas.microsoft.com/office/drawing/2014/main" id="{2F87DDCA-940A-4CF6-94D8-CAA349D499CA}"/>
                  </a:ext>
                </a:extLst>
              </p:cNvPr>
              <p:cNvGrpSpPr/>
              <p:nvPr/>
            </p:nvGrpSpPr>
            <p:grpSpPr>
              <a:xfrm>
                <a:off x="2661409" y="2238245"/>
                <a:ext cx="1217884" cy="1481045"/>
                <a:chOff x="3880435" y="1043511"/>
                <a:chExt cx="1786311" cy="2172298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E66E92B-DEFD-4DEE-99E0-8DD140F8CF6A}"/>
                    </a:ext>
                  </a:extLst>
                </p:cNvPr>
                <p:cNvSpPr/>
                <p:nvPr/>
              </p:nvSpPr>
              <p:spPr>
                <a:xfrm>
                  <a:off x="3880435" y="1043511"/>
                  <a:ext cx="1786311" cy="2172298"/>
                </a:xfrm>
                <a:custGeom>
                  <a:avLst/>
                  <a:gdLst>
                    <a:gd name="connsiteX0" fmla="*/ 1288119 w 1786311"/>
                    <a:gd name="connsiteY0" fmla="*/ 2172299 h 2172298"/>
                    <a:gd name="connsiteX1" fmla="*/ 498192 w 1786311"/>
                    <a:gd name="connsiteY1" fmla="*/ 2172299 h 2172298"/>
                    <a:gd name="connsiteX2" fmla="*/ 0 w 1786311"/>
                    <a:gd name="connsiteY2" fmla="*/ 1674106 h 2172298"/>
                    <a:gd name="connsiteX3" fmla="*/ 0 w 1786311"/>
                    <a:gd name="connsiteY3" fmla="*/ 271537 h 2172298"/>
                    <a:gd name="connsiteX4" fmla="*/ 271537 w 1786311"/>
                    <a:gd name="connsiteY4" fmla="*/ 0 h 2172298"/>
                    <a:gd name="connsiteX5" fmla="*/ 1514774 w 1786311"/>
                    <a:gd name="connsiteY5" fmla="*/ 0 h 2172298"/>
                    <a:gd name="connsiteX6" fmla="*/ 1786312 w 1786311"/>
                    <a:gd name="connsiteY6" fmla="*/ 271537 h 2172298"/>
                    <a:gd name="connsiteX7" fmla="*/ 1786312 w 1786311"/>
                    <a:gd name="connsiteY7" fmla="*/ 1674106 h 2172298"/>
                    <a:gd name="connsiteX8" fmla="*/ 1288119 w 1786311"/>
                    <a:gd name="connsiteY8" fmla="*/ 2172299 h 2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2172298">
                      <a:moveTo>
                        <a:pt x="1288119" y="2172299"/>
                      </a:moveTo>
                      <a:lnTo>
                        <a:pt x="498192" y="2172299"/>
                      </a:lnTo>
                      <a:cubicBezTo>
                        <a:pt x="223065" y="2172299"/>
                        <a:pt x="0" y="1949234"/>
                        <a:pt x="0" y="1674106"/>
                      </a:cubicBezTo>
                      <a:lnTo>
                        <a:pt x="0" y="271537"/>
                      </a:lnTo>
                      <a:cubicBezTo>
                        <a:pt x="0" y="121541"/>
                        <a:pt x="121541" y="0"/>
                        <a:pt x="271537" y="0"/>
                      </a:cubicBezTo>
                      <a:lnTo>
                        <a:pt x="1514774" y="0"/>
                      </a:lnTo>
                      <a:cubicBezTo>
                        <a:pt x="1664771" y="0"/>
                        <a:pt x="1786312" y="121541"/>
                        <a:pt x="1786312" y="271537"/>
                      </a:cubicBezTo>
                      <a:lnTo>
                        <a:pt x="1786312" y="1674106"/>
                      </a:lnTo>
                      <a:cubicBezTo>
                        <a:pt x="1786312" y="1949234"/>
                        <a:pt x="1563247" y="2172299"/>
                        <a:pt x="1288119" y="2172299"/>
                      </a:cubicBezTo>
                      <a:close/>
                    </a:path>
                  </a:pathLst>
                </a:custGeom>
                <a:solidFill>
                  <a:srgbClr val="D1EDFE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9720BD7B-02FD-469E-B185-388DD83F54A9}"/>
                    </a:ext>
                  </a:extLst>
                </p:cNvPr>
                <p:cNvSpPr/>
                <p:nvPr/>
              </p:nvSpPr>
              <p:spPr>
                <a:xfrm>
                  <a:off x="3880435" y="1971764"/>
                  <a:ext cx="1786311" cy="1244044"/>
                </a:xfrm>
                <a:custGeom>
                  <a:avLst/>
                  <a:gdLst>
                    <a:gd name="connsiteX0" fmla="*/ 1434525 w 1786311"/>
                    <a:gd name="connsiteY0" fmla="*/ 60411 h 1244044"/>
                    <a:gd name="connsiteX1" fmla="*/ 769909 w 1786311"/>
                    <a:gd name="connsiteY1" fmla="*/ 274948 h 1244044"/>
                    <a:gd name="connsiteX2" fmla="*/ 0 w 1786311"/>
                    <a:gd name="connsiteY2" fmla="*/ 331949 h 1244044"/>
                    <a:gd name="connsiteX3" fmla="*/ 0 w 1786311"/>
                    <a:gd name="connsiteY3" fmla="*/ 745852 h 1244044"/>
                    <a:gd name="connsiteX4" fmla="*/ 498192 w 1786311"/>
                    <a:gd name="connsiteY4" fmla="*/ 1244045 h 1244044"/>
                    <a:gd name="connsiteX5" fmla="*/ 1288119 w 1786311"/>
                    <a:gd name="connsiteY5" fmla="*/ 1244045 h 1244044"/>
                    <a:gd name="connsiteX6" fmla="*/ 1786312 w 1786311"/>
                    <a:gd name="connsiteY6" fmla="*/ 745852 h 1244044"/>
                    <a:gd name="connsiteX7" fmla="*/ 1786312 w 1786311"/>
                    <a:gd name="connsiteY7" fmla="*/ 0 h 1244044"/>
                    <a:gd name="connsiteX8" fmla="*/ 1434525 w 1786311"/>
                    <a:gd name="connsiteY8" fmla="*/ 60411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86311" h="1244044">
                      <a:moveTo>
                        <a:pt x="1434525" y="60411"/>
                      </a:moveTo>
                      <a:cubicBezTo>
                        <a:pt x="1172413" y="103319"/>
                        <a:pt x="938128" y="224680"/>
                        <a:pt x="769909" y="274948"/>
                      </a:cubicBezTo>
                      <a:cubicBezTo>
                        <a:pt x="574582" y="333295"/>
                        <a:pt x="196674" y="335360"/>
                        <a:pt x="0" y="331949"/>
                      </a:cubicBezTo>
                      <a:lnTo>
                        <a:pt x="0" y="745852"/>
                      </a:lnTo>
                      <a:cubicBezTo>
                        <a:pt x="0" y="1020980"/>
                        <a:pt x="223065" y="1244045"/>
                        <a:pt x="498192" y="1244045"/>
                      </a:cubicBezTo>
                      <a:lnTo>
                        <a:pt x="1288119" y="1244045"/>
                      </a:lnTo>
                      <a:cubicBezTo>
                        <a:pt x="1563247" y="1244045"/>
                        <a:pt x="1786312" y="1020980"/>
                        <a:pt x="1786312" y="745852"/>
                      </a:cubicBezTo>
                      <a:lnTo>
                        <a:pt x="1786312" y="0"/>
                      </a:lnTo>
                      <a:cubicBezTo>
                        <a:pt x="1786312" y="0"/>
                        <a:pt x="1606783" y="32225"/>
                        <a:pt x="1434525" y="60411"/>
                      </a:cubicBezTo>
                      <a:close/>
                    </a:path>
                  </a:pathLst>
                </a:custGeom>
                <a:solidFill>
                  <a:srgbClr val="FE0037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FEDEB449-BCD6-4B81-9478-0A00779F52BB}"/>
                    </a:ext>
                  </a:extLst>
                </p:cNvPr>
                <p:cNvSpPr/>
                <p:nvPr/>
              </p:nvSpPr>
              <p:spPr>
                <a:xfrm>
                  <a:off x="4881308" y="1971764"/>
                  <a:ext cx="785438" cy="1244044"/>
                </a:xfrm>
                <a:custGeom>
                  <a:avLst/>
                  <a:gdLst>
                    <a:gd name="connsiteX0" fmla="*/ 498192 w 785438"/>
                    <a:gd name="connsiteY0" fmla="*/ 49729 h 1244044"/>
                    <a:gd name="connsiteX1" fmla="*/ 498192 w 785438"/>
                    <a:gd name="connsiteY1" fmla="*/ 745852 h 1244044"/>
                    <a:gd name="connsiteX2" fmla="*/ 0 w 785438"/>
                    <a:gd name="connsiteY2" fmla="*/ 1244045 h 1244044"/>
                    <a:gd name="connsiteX3" fmla="*/ 287246 w 785438"/>
                    <a:gd name="connsiteY3" fmla="*/ 1244045 h 1244044"/>
                    <a:gd name="connsiteX4" fmla="*/ 785439 w 785438"/>
                    <a:gd name="connsiteY4" fmla="*/ 745852 h 1244044"/>
                    <a:gd name="connsiteX5" fmla="*/ 785439 w 785438"/>
                    <a:gd name="connsiteY5" fmla="*/ 0 h 1244044"/>
                    <a:gd name="connsiteX6" fmla="*/ 498192 w 785438"/>
                    <a:gd name="connsiteY6" fmla="*/ 49729 h 124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5438" h="1244044">
                      <a:moveTo>
                        <a:pt x="498192" y="49729"/>
                      </a:moveTo>
                      <a:lnTo>
                        <a:pt x="498192" y="745852"/>
                      </a:lnTo>
                      <a:cubicBezTo>
                        <a:pt x="498192" y="1020980"/>
                        <a:pt x="275128" y="1244045"/>
                        <a:pt x="0" y="1244045"/>
                      </a:cubicBezTo>
                      <a:lnTo>
                        <a:pt x="287246" y="1244045"/>
                      </a:lnTo>
                      <a:cubicBezTo>
                        <a:pt x="562374" y="1244045"/>
                        <a:pt x="785439" y="1020980"/>
                        <a:pt x="785439" y="745852"/>
                      </a:cubicBezTo>
                      <a:lnTo>
                        <a:pt x="785439" y="0"/>
                      </a:lnTo>
                      <a:cubicBezTo>
                        <a:pt x="785439" y="0"/>
                        <a:pt x="648009" y="24685"/>
                        <a:pt x="498192" y="49729"/>
                      </a:cubicBezTo>
                      <a:close/>
                    </a:path>
                  </a:pathLst>
                </a:custGeom>
                <a:solidFill>
                  <a:srgbClr val="FE335F"/>
                </a:solidFill>
                <a:ln w="8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95899AEC-9296-4D28-B85F-B2F6F31D640F}"/>
                  </a:ext>
                </a:extLst>
              </p:cNvPr>
              <p:cNvSpPr/>
              <p:nvPr/>
            </p:nvSpPr>
            <p:spPr>
              <a:xfrm>
                <a:off x="3199236" y="3884531"/>
                <a:ext cx="85680" cy="306000"/>
              </a:xfrm>
              <a:custGeom>
                <a:avLst/>
                <a:gdLst>
                  <a:gd name="connsiteX0" fmla="*/ 103857 w 125670"/>
                  <a:gd name="connsiteY0" fmla="*/ 448822 h 448821"/>
                  <a:gd name="connsiteX1" fmla="*/ 21903 w 125670"/>
                  <a:gd name="connsiteY1" fmla="*/ 448822 h 448821"/>
                  <a:gd name="connsiteX2" fmla="*/ 0 w 125670"/>
                  <a:gd name="connsiteY2" fmla="*/ 426919 h 448821"/>
                  <a:gd name="connsiteX3" fmla="*/ 0 w 125670"/>
                  <a:gd name="connsiteY3" fmla="*/ 0 h 448821"/>
                  <a:gd name="connsiteX4" fmla="*/ 125670 w 125670"/>
                  <a:gd name="connsiteY4" fmla="*/ 0 h 448821"/>
                  <a:gd name="connsiteX5" fmla="*/ 125670 w 125670"/>
                  <a:gd name="connsiteY5" fmla="*/ 426919 h 448821"/>
                  <a:gd name="connsiteX6" fmla="*/ 103857 w 125670"/>
                  <a:gd name="connsiteY6" fmla="*/ 448822 h 4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70" h="448821">
                    <a:moveTo>
                      <a:pt x="103857" y="448822"/>
                    </a:moveTo>
                    <a:lnTo>
                      <a:pt x="21903" y="448822"/>
                    </a:lnTo>
                    <a:cubicBezTo>
                      <a:pt x="9784" y="448822"/>
                      <a:pt x="0" y="439038"/>
                      <a:pt x="0" y="426919"/>
                    </a:cubicBezTo>
                    <a:lnTo>
                      <a:pt x="0" y="0"/>
                    </a:lnTo>
                    <a:lnTo>
                      <a:pt x="125670" y="0"/>
                    </a:lnTo>
                    <a:lnTo>
                      <a:pt x="125670" y="426919"/>
                    </a:lnTo>
                    <a:cubicBezTo>
                      <a:pt x="125760" y="439038"/>
                      <a:pt x="115976" y="448822"/>
                      <a:pt x="103857" y="448822"/>
                    </a:cubicBezTo>
                    <a:close/>
                  </a:path>
                </a:pathLst>
              </a:custGeom>
              <a:solidFill>
                <a:srgbClr val="CEFDF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3F21D50-7BDE-4279-AF69-1F1DA398396A}"/>
                  </a:ext>
                </a:extLst>
              </p:cNvPr>
              <p:cNvSpPr/>
              <p:nvPr/>
            </p:nvSpPr>
            <p:spPr>
              <a:xfrm>
                <a:off x="2088941" y="1535010"/>
                <a:ext cx="318241" cy="324361"/>
              </a:xfrm>
              <a:custGeom>
                <a:avLst/>
                <a:gdLst>
                  <a:gd name="connsiteX0" fmla="*/ 406723 w 466774"/>
                  <a:gd name="connsiteY0" fmla="*/ 475751 h 475751"/>
                  <a:gd name="connsiteX1" fmla="*/ 60052 w 466774"/>
                  <a:gd name="connsiteY1" fmla="*/ 475751 h 475751"/>
                  <a:gd name="connsiteX2" fmla="*/ 0 w 466774"/>
                  <a:gd name="connsiteY2" fmla="*/ 415699 h 475751"/>
                  <a:gd name="connsiteX3" fmla="*/ 0 w 466774"/>
                  <a:gd name="connsiteY3" fmla="*/ 60052 h 475751"/>
                  <a:gd name="connsiteX4" fmla="*/ 60052 w 466774"/>
                  <a:gd name="connsiteY4" fmla="*/ 0 h 475751"/>
                  <a:gd name="connsiteX5" fmla="*/ 406812 w 466774"/>
                  <a:gd name="connsiteY5" fmla="*/ 0 h 475751"/>
                  <a:gd name="connsiteX6" fmla="*/ 466775 w 466774"/>
                  <a:gd name="connsiteY6" fmla="*/ 60052 h 475751"/>
                  <a:gd name="connsiteX7" fmla="*/ 466775 w 466774"/>
                  <a:gd name="connsiteY7" fmla="*/ 415789 h 475751"/>
                  <a:gd name="connsiteX8" fmla="*/ 406723 w 466774"/>
                  <a:gd name="connsiteY8" fmla="*/ 475751 h 47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74" h="475751">
                    <a:moveTo>
                      <a:pt x="406723" y="475751"/>
                    </a:moveTo>
                    <a:lnTo>
                      <a:pt x="60052" y="475751"/>
                    </a:lnTo>
                    <a:cubicBezTo>
                      <a:pt x="26840" y="475751"/>
                      <a:pt x="0" y="448912"/>
                      <a:pt x="0" y="415699"/>
                    </a:cubicBezTo>
                    <a:lnTo>
                      <a:pt x="0" y="60052"/>
                    </a:lnTo>
                    <a:cubicBezTo>
                      <a:pt x="0" y="26840"/>
                      <a:pt x="26840" y="0"/>
                      <a:pt x="60052" y="0"/>
                    </a:cubicBezTo>
                    <a:lnTo>
                      <a:pt x="406812" y="0"/>
                    </a:lnTo>
                    <a:cubicBezTo>
                      <a:pt x="439935" y="0"/>
                      <a:pt x="466775" y="26840"/>
                      <a:pt x="466775" y="60052"/>
                    </a:cubicBezTo>
                    <a:lnTo>
                      <a:pt x="466775" y="415789"/>
                    </a:lnTo>
                    <a:cubicBezTo>
                      <a:pt x="466775" y="448912"/>
                      <a:pt x="439935" y="475751"/>
                      <a:pt x="406723" y="475751"/>
                    </a:cubicBezTo>
                    <a:close/>
                  </a:path>
                </a:pathLst>
              </a:custGeom>
              <a:solidFill>
                <a:srgbClr val="3C464F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E7F692-8BBA-45E8-9243-2BEDE077594E}"/>
                </a:ext>
              </a:extLst>
            </p:cNvPr>
            <p:cNvGrpSpPr/>
            <p:nvPr/>
          </p:nvGrpSpPr>
          <p:grpSpPr>
            <a:xfrm>
              <a:off x="3221390" y="4068619"/>
              <a:ext cx="3484313" cy="1593115"/>
              <a:chOff x="3221390" y="4068619"/>
              <a:chExt cx="3484313" cy="1593115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F357D07-194C-44DC-9EA6-B45964EC0ED4}"/>
                  </a:ext>
                </a:extLst>
              </p:cNvPr>
              <p:cNvSpPr/>
              <p:nvPr/>
            </p:nvSpPr>
            <p:spPr>
              <a:xfrm>
                <a:off x="6558761" y="4845313"/>
                <a:ext cx="146942" cy="110221"/>
              </a:xfrm>
              <a:custGeom>
                <a:avLst/>
                <a:gdLst>
                  <a:gd name="connsiteX0" fmla="*/ 196405 w 215524"/>
                  <a:gd name="connsiteY0" fmla="*/ 161666 h 161665"/>
                  <a:gd name="connsiteX1" fmla="*/ 19120 w 215524"/>
                  <a:gd name="connsiteY1" fmla="*/ 161666 h 161665"/>
                  <a:gd name="connsiteX2" fmla="*/ 0 w 215524"/>
                  <a:gd name="connsiteY2" fmla="*/ 142546 h 161665"/>
                  <a:gd name="connsiteX3" fmla="*/ 0 w 215524"/>
                  <a:gd name="connsiteY3" fmla="*/ 19120 h 161665"/>
                  <a:gd name="connsiteX4" fmla="*/ 19120 w 215524"/>
                  <a:gd name="connsiteY4" fmla="*/ 0 h 161665"/>
                  <a:gd name="connsiteX5" fmla="*/ 196405 w 215524"/>
                  <a:gd name="connsiteY5" fmla="*/ 0 h 161665"/>
                  <a:gd name="connsiteX6" fmla="*/ 215524 w 215524"/>
                  <a:gd name="connsiteY6" fmla="*/ 19120 h 161665"/>
                  <a:gd name="connsiteX7" fmla="*/ 215524 w 215524"/>
                  <a:gd name="connsiteY7" fmla="*/ 142546 h 161665"/>
                  <a:gd name="connsiteX8" fmla="*/ 196405 w 215524"/>
                  <a:gd name="connsiteY8" fmla="*/ 161666 h 1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524" h="161665">
                    <a:moveTo>
                      <a:pt x="196405" y="161666"/>
                    </a:moveTo>
                    <a:lnTo>
                      <a:pt x="19120" y="161666"/>
                    </a:lnTo>
                    <a:cubicBezTo>
                      <a:pt x="8617" y="161666"/>
                      <a:pt x="0" y="153138"/>
                      <a:pt x="0" y="142546"/>
                    </a:cubicBezTo>
                    <a:lnTo>
                      <a:pt x="0" y="19120"/>
                    </a:lnTo>
                    <a:cubicBezTo>
                      <a:pt x="0" y="8618"/>
                      <a:pt x="8527" y="0"/>
                      <a:pt x="19120" y="0"/>
                    </a:cubicBezTo>
                    <a:lnTo>
                      <a:pt x="196405" y="0"/>
                    </a:lnTo>
                    <a:cubicBezTo>
                      <a:pt x="206907" y="0"/>
                      <a:pt x="215524" y="8528"/>
                      <a:pt x="215524" y="19120"/>
                    </a:cubicBezTo>
                    <a:lnTo>
                      <a:pt x="215524" y="142546"/>
                    </a:lnTo>
                    <a:cubicBezTo>
                      <a:pt x="215435" y="153138"/>
                      <a:pt x="206907" y="161666"/>
                      <a:pt x="196405" y="161666"/>
                    </a:cubicBezTo>
                    <a:close/>
                  </a:path>
                </a:pathLst>
              </a:custGeom>
              <a:solidFill>
                <a:srgbClr val="FEFDFD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D770132-3833-42BC-814E-519845C0ECC0}"/>
                  </a:ext>
                </a:extLst>
              </p:cNvPr>
              <p:cNvSpPr/>
              <p:nvPr/>
            </p:nvSpPr>
            <p:spPr>
              <a:xfrm>
                <a:off x="3221390" y="4068619"/>
                <a:ext cx="3340080" cy="1593115"/>
              </a:xfrm>
              <a:custGeom>
                <a:avLst/>
                <a:gdLst>
                  <a:gd name="connsiteX0" fmla="*/ 4895122 w 4899005"/>
                  <a:gd name="connsiteY0" fmla="*/ 1201231 h 2336675"/>
                  <a:gd name="connsiteX1" fmla="*/ 4895122 w 4899005"/>
                  <a:gd name="connsiteY1" fmla="*/ 1201231 h 2336675"/>
                  <a:gd name="connsiteX2" fmla="*/ 4779326 w 4899005"/>
                  <a:gd name="connsiteY2" fmla="*/ 1210477 h 2336675"/>
                  <a:gd name="connsiteX3" fmla="*/ 4533102 w 4899005"/>
                  <a:gd name="connsiteY3" fmla="*/ 1458047 h 2336675"/>
                  <a:gd name="connsiteX4" fmla="*/ 4540643 w 4899005"/>
                  <a:gd name="connsiteY4" fmla="*/ 1716658 h 2336675"/>
                  <a:gd name="connsiteX5" fmla="*/ 4561288 w 4899005"/>
                  <a:gd name="connsiteY5" fmla="*/ 2010367 h 2336675"/>
                  <a:gd name="connsiteX6" fmla="*/ 4561288 w 4899005"/>
                  <a:gd name="connsiteY6" fmla="*/ 2010367 h 2336675"/>
                  <a:gd name="connsiteX7" fmla="*/ 4447108 w 4899005"/>
                  <a:gd name="connsiteY7" fmla="*/ 2112340 h 2336675"/>
                  <a:gd name="connsiteX8" fmla="*/ 3863639 w 4899005"/>
                  <a:gd name="connsiteY8" fmla="*/ 2089809 h 2336675"/>
                  <a:gd name="connsiteX9" fmla="*/ 3417511 w 4899005"/>
                  <a:gd name="connsiteY9" fmla="*/ 2184959 h 2336675"/>
                  <a:gd name="connsiteX10" fmla="*/ 2912945 w 4899005"/>
                  <a:gd name="connsiteY10" fmla="*/ 2283431 h 2336675"/>
                  <a:gd name="connsiteX11" fmla="*/ 2457301 w 4899005"/>
                  <a:gd name="connsiteY11" fmla="*/ 2175354 h 2336675"/>
                  <a:gd name="connsiteX12" fmla="*/ 2416278 w 4899005"/>
                  <a:gd name="connsiteY12" fmla="*/ 2134511 h 2336675"/>
                  <a:gd name="connsiteX13" fmla="*/ 2416278 w 4899005"/>
                  <a:gd name="connsiteY13" fmla="*/ 2134511 h 2336675"/>
                  <a:gd name="connsiteX14" fmla="*/ 2318974 w 4899005"/>
                  <a:gd name="connsiteY14" fmla="*/ 2022396 h 2336675"/>
                  <a:gd name="connsiteX15" fmla="*/ 2318974 w 4899005"/>
                  <a:gd name="connsiteY15" fmla="*/ 2022396 h 2336675"/>
                  <a:gd name="connsiteX16" fmla="*/ 2272925 w 4899005"/>
                  <a:gd name="connsiteY16" fmla="*/ 1967729 h 2336675"/>
                  <a:gd name="connsiteX17" fmla="*/ 2146626 w 4899005"/>
                  <a:gd name="connsiteY17" fmla="*/ 1822490 h 2336675"/>
                  <a:gd name="connsiteX18" fmla="*/ 1792864 w 4899005"/>
                  <a:gd name="connsiteY18" fmla="*/ 1644218 h 2336675"/>
                  <a:gd name="connsiteX19" fmla="*/ 1211281 w 4899005"/>
                  <a:gd name="connsiteY19" fmla="*/ 1613249 h 2336675"/>
                  <a:gd name="connsiteX20" fmla="*/ 894233 w 4899005"/>
                  <a:gd name="connsiteY20" fmla="*/ 1588474 h 2336675"/>
                  <a:gd name="connsiteX21" fmla="*/ 154754 w 4899005"/>
                  <a:gd name="connsiteY21" fmla="*/ 1000248 h 2336675"/>
                  <a:gd name="connsiteX22" fmla="*/ 49370 w 4899005"/>
                  <a:gd name="connsiteY22" fmla="*/ 179173 h 2336675"/>
                  <a:gd name="connsiteX23" fmla="*/ 48203 w 4899005"/>
                  <a:gd name="connsiteY23" fmla="*/ 31511 h 2336675"/>
                  <a:gd name="connsiteX24" fmla="*/ 24954 w 4899005"/>
                  <a:gd name="connsiteY24" fmla="*/ 4 h 2336675"/>
                  <a:gd name="connsiteX25" fmla="*/ 2155 w 4899005"/>
                  <a:gd name="connsiteY25" fmla="*/ 31332 h 2336675"/>
                  <a:gd name="connsiteX26" fmla="*/ 0 w 4899005"/>
                  <a:gd name="connsiteY26" fmla="*/ 178994 h 2336675"/>
                  <a:gd name="connsiteX27" fmla="*/ 2334 w 4899005"/>
                  <a:gd name="connsiteY27" fmla="*/ 286352 h 2336675"/>
                  <a:gd name="connsiteX28" fmla="*/ 66785 w 4899005"/>
                  <a:gd name="connsiteY28" fmla="*/ 881221 h 2336675"/>
                  <a:gd name="connsiteX29" fmla="*/ 803302 w 4899005"/>
                  <a:gd name="connsiteY29" fmla="*/ 1618366 h 2336675"/>
                  <a:gd name="connsiteX30" fmla="*/ 1243776 w 4899005"/>
                  <a:gd name="connsiteY30" fmla="*/ 1660286 h 2336675"/>
                  <a:gd name="connsiteX31" fmla="*/ 1766294 w 4899005"/>
                  <a:gd name="connsiteY31" fmla="*/ 1690536 h 2336675"/>
                  <a:gd name="connsiteX32" fmla="*/ 1892503 w 4899005"/>
                  <a:gd name="connsiteY32" fmla="*/ 1719351 h 2336675"/>
                  <a:gd name="connsiteX33" fmla="*/ 2253535 w 4899005"/>
                  <a:gd name="connsiteY33" fmla="*/ 2020870 h 2336675"/>
                  <a:gd name="connsiteX34" fmla="*/ 2418612 w 4899005"/>
                  <a:gd name="connsiteY34" fmla="*/ 2206323 h 2336675"/>
                  <a:gd name="connsiteX35" fmla="*/ 2682878 w 4899005"/>
                  <a:gd name="connsiteY35" fmla="*/ 2329390 h 2336675"/>
                  <a:gd name="connsiteX36" fmla="*/ 2933232 w 4899005"/>
                  <a:gd name="connsiteY36" fmla="*/ 2328043 h 2336675"/>
                  <a:gd name="connsiteX37" fmla="*/ 3585998 w 4899005"/>
                  <a:gd name="connsiteY37" fmla="*/ 2192768 h 2336675"/>
                  <a:gd name="connsiteX38" fmla="*/ 4197653 w 4899005"/>
                  <a:gd name="connsiteY38" fmla="*/ 2126792 h 2336675"/>
                  <a:gd name="connsiteX39" fmla="*/ 4464163 w 4899005"/>
                  <a:gd name="connsiteY39" fmla="*/ 2160633 h 2336675"/>
                  <a:gd name="connsiteX40" fmla="*/ 4609222 w 4899005"/>
                  <a:gd name="connsiteY40" fmla="*/ 2043939 h 2336675"/>
                  <a:gd name="connsiteX41" fmla="*/ 4601862 w 4899005"/>
                  <a:gd name="connsiteY41" fmla="*/ 1851933 h 2336675"/>
                  <a:gd name="connsiteX42" fmla="*/ 4578882 w 4899005"/>
                  <a:gd name="connsiteY42" fmla="*/ 1472858 h 2336675"/>
                  <a:gd name="connsiteX43" fmla="*/ 4780403 w 4899005"/>
                  <a:gd name="connsiteY43" fmla="*/ 1256885 h 2336675"/>
                  <a:gd name="connsiteX44" fmla="*/ 4894943 w 4899005"/>
                  <a:gd name="connsiteY44" fmla="*/ 1247190 h 2336675"/>
                  <a:gd name="connsiteX45" fmla="*/ 4895122 w 4899005"/>
                  <a:gd name="connsiteY45" fmla="*/ 1201231 h 233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99005" h="2336675">
                    <a:moveTo>
                      <a:pt x="4895122" y="1201231"/>
                    </a:moveTo>
                    <a:lnTo>
                      <a:pt x="4895122" y="1201231"/>
                    </a:lnTo>
                    <a:cubicBezTo>
                      <a:pt x="4856523" y="1204193"/>
                      <a:pt x="4817745" y="1206078"/>
                      <a:pt x="4779326" y="1210477"/>
                    </a:cubicBezTo>
                    <a:cubicBezTo>
                      <a:pt x="4630317" y="1227532"/>
                      <a:pt x="4550068" y="1309397"/>
                      <a:pt x="4533102" y="1458047"/>
                    </a:cubicBezTo>
                    <a:cubicBezTo>
                      <a:pt x="4523139" y="1544759"/>
                      <a:pt x="4534000" y="1630574"/>
                      <a:pt x="4540643" y="1716658"/>
                    </a:cubicBezTo>
                    <a:cubicBezTo>
                      <a:pt x="4548273" y="1814501"/>
                      <a:pt x="4567931" y="1911537"/>
                      <a:pt x="4561288" y="2010367"/>
                    </a:cubicBezTo>
                    <a:lnTo>
                      <a:pt x="4561288" y="2010367"/>
                    </a:lnTo>
                    <a:cubicBezTo>
                      <a:pt x="4564520" y="2102735"/>
                      <a:pt x="4538847" y="2126612"/>
                      <a:pt x="4447108" y="2112340"/>
                    </a:cubicBezTo>
                    <a:cubicBezTo>
                      <a:pt x="4253397" y="2082358"/>
                      <a:pt x="4059954" y="2057404"/>
                      <a:pt x="3863639" y="2089809"/>
                    </a:cubicBezTo>
                    <a:cubicBezTo>
                      <a:pt x="3713374" y="2114584"/>
                      <a:pt x="3565532" y="2149951"/>
                      <a:pt x="3417511" y="2184959"/>
                    </a:cubicBezTo>
                    <a:cubicBezTo>
                      <a:pt x="3250638" y="2224455"/>
                      <a:pt x="3083946" y="2265657"/>
                      <a:pt x="2912945" y="2283431"/>
                    </a:cubicBezTo>
                    <a:cubicBezTo>
                      <a:pt x="2748945" y="2300576"/>
                      <a:pt x="2589613" y="2293663"/>
                      <a:pt x="2457301" y="2175354"/>
                    </a:cubicBezTo>
                    <a:cubicBezTo>
                      <a:pt x="2442938" y="2162518"/>
                      <a:pt x="2429922" y="2148156"/>
                      <a:pt x="2416278" y="2134511"/>
                    </a:cubicBezTo>
                    <a:cubicBezTo>
                      <a:pt x="2416278" y="2134511"/>
                      <a:pt x="2416278" y="2134511"/>
                      <a:pt x="2416278" y="2134511"/>
                    </a:cubicBezTo>
                    <a:cubicBezTo>
                      <a:pt x="2378308" y="2101927"/>
                      <a:pt x="2347249" y="2063328"/>
                      <a:pt x="2318974" y="2022396"/>
                    </a:cubicBezTo>
                    <a:cubicBezTo>
                      <a:pt x="2318974" y="2022396"/>
                      <a:pt x="2318974" y="2022396"/>
                      <a:pt x="2318974" y="2022396"/>
                    </a:cubicBezTo>
                    <a:cubicBezTo>
                      <a:pt x="2303624" y="2004173"/>
                      <a:pt x="2287825" y="1986310"/>
                      <a:pt x="2272925" y="1967729"/>
                    </a:cubicBezTo>
                    <a:cubicBezTo>
                      <a:pt x="2232710" y="1917641"/>
                      <a:pt x="2191329" y="1868809"/>
                      <a:pt x="2146626" y="1822490"/>
                    </a:cubicBezTo>
                    <a:cubicBezTo>
                      <a:pt x="2049321" y="1721415"/>
                      <a:pt x="1926165" y="1673122"/>
                      <a:pt x="1792864" y="1644218"/>
                    </a:cubicBezTo>
                    <a:cubicBezTo>
                      <a:pt x="1599871" y="1617019"/>
                      <a:pt x="1405531" y="1616750"/>
                      <a:pt x="1211281" y="1613249"/>
                    </a:cubicBezTo>
                    <a:cubicBezTo>
                      <a:pt x="1105269" y="1611365"/>
                      <a:pt x="999257" y="1605709"/>
                      <a:pt x="894233" y="1588474"/>
                    </a:cubicBezTo>
                    <a:cubicBezTo>
                      <a:pt x="537958" y="1530127"/>
                      <a:pt x="286528" y="1338391"/>
                      <a:pt x="154754" y="1000248"/>
                    </a:cubicBezTo>
                    <a:cubicBezTo>
                      <a:pt x="51794" y="736072"/>
                      <a:pt x="47037" y="457712"/>
                      <a:pt x="49370" y="179173"/>
                    </a:cubicBezTo>
                    <a:cubicBezTo>
                      <a:pt x="48922" y="129983"/>
                      <a:pt x="48293" y="80702"/>
                      <a:pt x="48203" y="31511"/>
                    </a:cubicBezTo>
                    <a:cubicBezTo>
                      <a:pt x="48203" y="14815"/>
                      <a:pt x="43895" y="273"/>
                      <a:pt x="24954" y="4"/>
                    </a:cubicBezTo>
                    <a:cubicBezTo>
                      <a:pt x="5386" y="-266"/>
                      <a:pt x="2244" y="14815"/>
                      <a:pt x="2155" y="31332"/>
                    </a:cubicBezTo>
                    <a:cubicBezTo>
                      <a:pt x="1706" y="80522"/>
                      <a:pt x="718" y="129803"/>
                      <a:pt x="0" y="178994"/>
                    </a:cubicBezTo>
                    <a:cubicBezTo>
                      <a:pt x="808" y="214810"/>
                      <a:pt x="2155" y="250626"/>
                      <a:pt x="2334" y="286352"/>
                    </a:cubicBezTo>
                    <a:cubicBezTo>
                      <a:pt x="3770" y="486796"/>
                      <a:pt x="14542" y="686612"/>
                      <a:pt x="66785" y="881221"/>
                    </a:cubicBezTo>
                    <a:cubicBezTo>
                      <a:pt x="170463" y="1267746"/>
                      <a:pt x="408248" y="1522946"/>
                      <a:pt x="803302" y="1618366"/>
                    </a:cubicBezTo>
                    <a:cubicBezTo>
                      <a:pt x="947733" y="1653285"/>
                      <a:pt x="1095844" y="1657234"/>
                      <a:pt x="1243776" y="1660286"/>
                    </a:cubicBezTo>
                    <a:cubicBezTo>
                      <a:pt x="1418278" y="1663877"/>
                      <a:pt x="1593318" y="1660376"/>
                      <a:pt x="1766294" y="1690536"/>
                    </a:cubicBezTo>
                    <a:cubicBezTo>
                      <a:pt x="1809471" y="1695204"/>
                      <a:pt x="1851122" y="1706605"/>
                      <a:pt x="1892503" y="1719351"/>
                    </a:cubicBezTo>
                    <a:cubicBezTo>
                      <a:pt x="2055336" y="1769080"/>
                      <a:pt x="2156949" y="1891968"/>
                      <a:pt x="2253535" y="2020870"/>
                    </a:cubicBezTo>
                    <a:cubicBezTo>
                      <a:pt x="2306586" y="2084423"/>
                      <a:pt x="2358650" y="2148784"/>
                      <a:pt x="2418612" y="2206323"/>
                    </a:cubicBezTo>
                    <a:cubicBezTo>
                      <a:pt x="2496438" y="2269338"/>
                      <a:pt x="2582252" y="2315746"/>
                      <a:pt x="2682878" y="2329390"/>
                    </a:cubicBezTo>
                    <a:cubicBezTo>
                      <a:pt x="2766359" y="2340700"/>
                      <a:pt x="2849930" y="2337738"/>
                      <a:pt x="2933232" y="2328043"/>
                    </a:cubicBezTo>
                    <a:cubicBezTo>
                      <a:pt x="3154770" y="2302191"/>
                      <a:pt x="3369486" y="2242857"/>
                      <a:pt x="3585998" y="2192768"/>
                    </a:cubicBezTo>
                    <a:cubicBezTo>
                      <a:pt x="3787339" y="2146181"/>
                      <a:pt x="3989309" y="2105518"/>
                      <a:pt x="4197653" y="2126792"/>
                    </a:cubicBezTo>
                    <a:cubicBezTo>
                      <a:pt x="4286699" y="2135858"/>
                      <a:pt x="4375027" y="2152913"/>
                      <a:pt x="4464163" y="2160633"/>
                    </a:cubicBezTo>
                    <a:cubicBezTo>
                      <a:pt x="4560032" y="2168891"/>
                      <a:pt x="4594052" y="2138551"/>
                      <a:pt x="4609222" y="2043939"/>
                    </a:cubicBezTo>
                    <a:cubicBezTo>
                      <a:pt x="4608056" y="1979937"/>
                      <a:pt x="4608415" y="1916025"/>
                      <a:pt x="4601862" y="1851933"/>
                    </a:cubicBezTo>
                    <a:cubicBezTo>
                      <a:pt x="4589025" y="1725993"/>
                      <a:pt x="4568739" y="1600233"/>
                      <a:pt x="4578882" y="1472858"/>
                    </a:cubicBezTo>
                    <a:cubicBezTo>
                      <a:pt x="4589295" y="1341443"/>
                      <a:pt x="4649706" y="1276633"/>
                      <a:pt x="4780403" y="1256885"/>
                    </a:cubicBezTo>
                    <a:cubicBezTo>
                      <a:pt x="4804011" y="1253294"/>
                      <a:pt x="4871424" y="1245754"/>
                      <a:pt x="4894943" y="1247190"/>
                    </a:cubicBezTo>
                    <a:cubicBezTo>
                      <a:pt x="4895032" y="1229058"/>
                      <a:pt x="4903919" y="1238214"/>
                      <a:pt x="4895122" y="1201231"/>
                    </a:cubicBezTo>
                    <a:close/>
                  </a:path>
                </a:pathLst>
              </a:custGeom>
              <a:solidFill>
                <a:srgbClr val="FE0134"/>
              </a:solidFill>
              <a:ln w="89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1149957" y="5035237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Based on </a:t>
            </a:r>
            <a:r>
              <a:rPr lang="en-US" altLang="ko-KR" sz="1600" dirty="0" err="1">
                <a:solidFill>
                  <a:schemeClr val="tx2"/>
                </a:solidFill>
                <a:cs typeface="Arial" pitchFamily="34" charset="0"/>
              </a:rPr>
              <a:t>tabel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 above, it can be concluded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that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the 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most 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common cause of 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heart disease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Systole Blood Pressure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,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Age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, and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Cholesterol rate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1149958" y="1388922"/>
            <a:ext cx="32448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cs typeface="Arial" pitchFamily="34" charset="0"/>
              </a:rPr>
              <a:t>Modelling Result</a:t>
            </a:r>
            <a:endParaRPr lang="ko-KR" alt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57" y="1850587"/>
            <a:ext cx="7237329" cy="2865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86" y="1851744"/>
            <a:ext cx="3633637" cy="30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0" y="266681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Question</a:t>
            </a:r>
          </a:p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Society Insight</a:t>
            </a:r>
            <a:endParaRPr lang="ko-KR" altLang="en-US" sz="36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Some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427899" y="1571804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From people with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Heart Disease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, how many on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maximum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and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minimum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point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for the </a:t>
            </a:r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priority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? So we can give more attention into it</a:t>
            </a:r>
            <a:endParaRPr lang="en-US" altLang="ko-KR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496816" y="1571804"/>
            <a:ext cx="18936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cs typeface="Arial" pitchFamily="34" charset="0"/>
              </a:rPr>
              <a:t>Question 1</a:t>
            </a:r>
            <a:endParaRPr lang="ko-KR" alt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grpSp>
        <p:nvGrpSpPr>
          <p:cNvPr id="49" name="Group 307">
            <a:extLst>
              <a:ext uri="{FF2B5EF4-FFF2-40B4-BE49-F238E27FC236}">
                <a16:creationId xmlns:a16="http://schemas.microsoft.com/office/drawing/2014/main" id="{D9511301-FD1B-417C-85B8-CC137F852EB4}"/>
              </a:ext>
            </a:extLst>
          </p:cNvPr>
          <p:cNvGrpSpPr/>
          <p:nvPr/>
        </p:nvGrpSpPr>
        <p:grpSpPr>
          <a:xfrm>
            <a:off x="10547896" y="4640973"/>
            <a:ext cx="1169051" cy="1887138"/>
            <a:chOff x="5488239" y="3038587"/>
            <a:chExt cx="885548" cy="1429494"/>
          </a:xfrm>
        </p:grpSpPr>
        <p:sp>
          <p:nvSpPr>
            <p:cNvPr id="50" name="Freeform: Shape 308">
              <a:extLst>
                <a:ext uri="{FF2B5EF4-FFF2-40B4-BE49-F238E27FC236}">
                  <a16:creationId xmlns:a16="http://schemas.microsoft.com/office/drawing/2014/main" id="{FF7B6001-F32F-4C6B-9E00-07A4B7C66E97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09">
              <a:extLst>
                <a:ext uri="{FF2B5EF4-FFF2-40B4-BE49-F238E27FC236}">
                  <a16:creationId xmlns:a16="http://schemas.microsoft.com/office/drawing/2014/main" id="{ED085129-C23B-4D70-9CB8-6CDF4374547C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4374671" y="2722867"/>
            <a:ext cx="7053517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cs typeface="Arial" pitchFamily="34" charset="0"/>
              </a:rPr>
              <a:t>From table beside, we know that all of positive respondent were in </a:t>
            </a:r>
            <a:r>
              <a:rPr lang="en-US" altLang="ko-KR" dirty="0" smtClean="0">
                <a:solidFill>
                  <a:schemeClr val="accent5"/>
                </a:solidFill>
                <a:cs typeface="Arial" pitchFamily="34" charset="0"/>
              </a:rPr>
              <a:t>middle-aged</a:t>
            </a:r>
            <a:r>
              <a:rPr lang="en-US" altLang="ko-KR" dirty="0" smtClean="0">
                <a:solidFill>
                  <a:schemeClr val="tx2"/>
                </a:solidFill>
                <a:cs typeface="Arial" pitchFamily="34" charset="0"/>
              </a:rPr>
              <a:t>, and a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  <a:cs typeface="Arial" pitchFamily="34" charset="0"/>
              </a:rPr>
              <a:t>wide</a:t>
            </a:r>
            <a:r>
              <a:rPr lang="en-US" altLang="ko-KR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cs typeface="Arial" pitchFamily="34" charset="0"/>
              </a:rPr>
              <a:t>range of weight, Systole rate, and Diastole rate.</a:t>
            </a:r>
          </a:p>
          <a:p>
            <a:endParaRPr lang="en-US" altLang="ko-KR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  <a:cs typeface="Arial" pitchFamily="34" charset="0"/>
              </a:rPr>
              <a:t>Everyone </a:t>
            </a:r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has the possibility of this disease</a:t>
            </a:r>
            <a:r>
              <a:rPr lang="en-US" altLang="ko-KR" b="1" dirty="0">
                <a:solidFill>
                  <a:schemeClr val="accent6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" y="2813280"/>
            <a:ext cx="3674244" cy="29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Some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427899" y="1571804"/>
            <a:ext cx="705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Separated by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cholesterol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 (most common cause of narrowing of the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arteries), how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mean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 of the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Age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 and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Systole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?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B6B27-2041-4605-A0B7-B4EB4E519B47}"/>
              </a:ext>
            </a:extLst>
          </p:cNvPr>
          <p:cNvSpPr txBox="1"/>
          <p:nvPr/>
        </p:nvSpPr>
        <p:spPr>
          <a:xfrm>
            <a:off x="496816" y="1571804"/>
            <a:ext cx="19198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cs typeface="Arial" pitchFamily="34" charset="0"/>
              </a:rPr>
              <a:t>Question 2</a:t>
            </a:r>
            <a:endParaRPr lang="ko-KR" alt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grpSp>
        <p:nvGrpSpPr>
          <p:cNvPr id="49" name="Group 307">
            <a:extLst>
              <a:ext uri="{FF2B5EF4-FFF2-40B4-BE49-F238E27FC236}">
                <a16:creationId xmlns:a16="http://schemas.microsoft.com/office/drawing/2014/main" id="{D9511301-FD1B-417C-85B8-CC137F852EB4}"/>
              </a:ext>
            </a:extLst>
          </p:cNvPr>
          <p:cNvGrpSpPr/>
          <p:nvPr/>
        </p:nvGrpSpPr>
        <p:grpSpPr>
          <a:xfrm>
            <a:off x="10547896" y="4640973"/>
            <a:ext cx="1169051" cy="1887138"/>
            <a:chOff x="5488239" y="3038587"/>
            <a:chExt cx="885548" cy="1429494"/>
          </a:xfrm>
        </p:grpSpPr>
        <p:sp>
          <p:nvSpPr>
            <p:cNvPr id="50" name="Freeform: Shape 308">
              <a:extLst>
                <a:ext uri="{FF2B5EF4-FFF2-40B4-BE49-F238E27FC236}">
                  <a16:creationId xmlns:a16="http://schemas.microsoft.com/office/drawing/2014/main" id="{FF7B6001-F32F-4C6B-9E00-07A4B7C66E97}"/>
                </a:ext>
              </a:extLst>
            </p:cNvPr>
            <p:cNvSpPr/>
            <p:nvPr/>
          </p:nvSpPr>
          <p:spPr>
            <a:xfrm>
              <a:off x="5488239" y="3038587"/>
              <a:ext cx="885548" cy="1429494"/>
            </a:xfrm>
            <a:custGeom>
              <a:avLst/>
              <a:gdLst>
                <a:gd name="connsiteX0" fmla="*/ 0 w 561676"/>
                <a:gd name="connsiteY0" fmla="*/ 637244 h 906969"/>
                <a:gd name="connsiteX1" fmla="*/ 51564 w 561676"/>
                <a:gd name="connsiteY1" fmla="*/ 448484 h 906969"/>
                <a:gd name="connsiteX2" fmla="*/ 246770 w 561676"/>
                <a:gd name="connsiteY2" fmla="*/ 27226 h 906969"/>
                <a:gd name="connsiteX3" fmla="*/ 280378 w 561676"/>
                <a:gd name="connsiteY3" fmla="*/ 63 h 906969"/>
                <a:gd name="connsiteX4" fmla="*/ 314447 w 561676"/>
                <a:gd name="connsiteY4" fmla="*/ 23083 h 906969"/>
                <a:gd name="connsiteX5" fmla="*/ 534514 w 561676"/>
                <a:gd name="connsiteY5" fmla="*/ 502810 h 906969"/>
                <a:gd name="connsiteX6" fmla="*/ 562598 w 561676"/>
                <a:gd name="connsiteY6" fmla="*/ 658882 h 906969"/>
                <a:gd name="connsiteX7" fmla="*/ 394095 w 561676"/>
                <a:gd name="connsiteY7" fmla="*/ 886316 h 906969"/>
                <a:gd name="connsiteX8" fmla="*/ 2762 w 561676"/>
                <a:gd name="connsiteY8" fmla="*/ 677758 h 906969"/>
                <a:gd name="connsiteX9" fmla="*/ 0 w 561676"/>
                <a:gd name="connsiteY9" fmla="*/ 637244 h 906969"/>
                <a:gd name="connsiteX0" fmla="*/ 0 w 564066"/>
                <a:gd name="connsiteY0" fmla="*/ 669061 h 942421"/>
                <a:gd name="connsiteX1" fmla="*/ 51564 w 564066"/>
                <a:gd name="connsiteY1" fmla="*/ 480301 h 942421"/>
                <a:gd name="connsiteX2" fmla="*/ 246770 w 564066"/>
                <a:gd name="connsiteY2" fmla="*/ 59043 h 942421"/>
                <a:gd name="connsiteX3" fmla="*/ 280378 w 564066"/>
                <a:gd name="connsiteY3" fmla="*/ 31880 h 942421"/>
                <a:gd name="connsiteX4" fmla="*/ 534514 w 564066"/>
                <a:gd name="connsiteY4" fmla="*/ 534627 h 942421"/>
                <a:gd name="connsiteX5" fmla="*/ 562598 w 564066"/>
                <a:gd name="connsiteY5" fmla="*/ 690699 h 942421"/>
                <a:gd name="connsiteX6" fmla="*/ 394095 w 564066"/>
                <a:gd name="connsiteY6" fmla="*/ 918133 h 942421"/>
                <a:gd name="connsiteX7" fmla="*/ 2762 w 564066"/>
                <a:gd name="connsiteY7" fmla="*/ 709575 h 942421"/>
                <a:gd name="connsiteX8" fmla="*/ 0 w 564066"/>
                <a:gd name="connsiteY8" fmla="*/ 669061 h 942421"/>
                <a:gd name="connsiteX0" fmla="*/ 0 w 564066"/>
                <a:gd name="connsiteY0" fmla="*/ 637353 h 910713"/>
                <a:gd name="connsiteX1" fmla="*/ 51564 w 564066"/>
                <a:gd name="connsiteY1" fmla="*/ 448593 h 910713"/>
                <a:gd name="connsiteX2" fmla="*/ 280378 w 564066"/>
                <a:gd name="connsiteY2" fmla="*/ 172 h 910713"/>
                <a:gd name="connsiteX3" fmla="*/ 534514 w 564066"/>
                <a:gd name="connsiteY3" fmla="*/ 502919 h 910713"/>
                <a:gd name="connsiteX4" fmla="*/ 562598 w 564066"/>
                <a:gd name="connsiteY4" fmla="*/ 658991 h 910713"/>
                <a:gd name="connsiteX5" fmla="*/ 394095 w 564066"/>
                <a:gd name="connsiteY5" fmla="*/ 886425 h 910713"/>
                <a:gd name="connsiteX6" fmla="*/ 2762 w 564066"/>
                <a:gd name="connsiteY6" fmla="*/ 677867 h 910713"/>
                <a:gd name="connsiteX7" fmla="*/ 0 w 564066"/>
                <a:gd name="connsiteY7" fmla="*/ 637353 h 910713"/>
                <a:gd name="connsiteX0" fmla="*/ 0 w 564066"/>
                <a:gd name="connsiteY0" fmla="*/ 644292 h 917652"/>
                <a:gd name="connsiteX1" fmla="*/ 51564 w 564066"/>
                <a:gd name="connsiteY1" fmla="*/ 455532 h 917652"/>
                <a:gd name="connsiteX2" fmla="*/ 280378 w 564066"/>
                <a:gd name="connsiteY2" fmla="*/ 7111 h 917652"/>
                <a:gd name="connsiteX3" fmla="*/ 534514 w 564066"/>
                <a:gd name="connsiteY3" fmla="*/ 509858 h 917652"/>
                <a:gd name="connsiteX4" fmla="*/ 562598 w 564066"/>
                <a:gd name="connsiteY4" fmla="*/ 665930 h 917652"/>
                <a:gd name="connsiteX5" fmla="*/ 394095 w 564066"/>
                <a:gd name="connsiteY5" fmla="*/ 893364 h 917652"/>
                <a:gd name="connsiteX6" fmla="*/ 2762 w 564066"/>
                <a:gd name="connsiteY6" fmla="*/ 684806 h 917652"/>
                <a:gd name="connsiteX7" fmla="*/ 0 w 564066"/>
                <a:gd name="connsiteY7" fmla="*/ 644292 h 917652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  <a:gd name="connsiteX0" fmla="*/ 0 w 564066"/>
                <a:gd name="connsiteY0" fmla="*/ 637181 h 910541"/>
                <a:gd name="connsiteX1" fmla="*/ 51564 w 564066"/>
                <a:gd name="connsiteY1" fmla="*/ 448421 h 910541"/>
                <a:gd name="connsiteX2" fmla="*/ 280378 w 564066"/>
                <a:gd name="connsiteY2" fmla="*/ 0 h 910541"/>
                <a:gd name="connsiteX3" fmla="*/ 534514 w 564066"/>
                <a:gd name="connsiteY3" fmla="*/ 502747 h 910541"/>
                <a:gd name="connsiteX4" fmla="*/ 562598 w 564066"/>
                <a:gd name="connsiteY4" fmla="*/ 658819 h 910541"/>
                <a:gd name="connsiteX5" fmla="*/ 394095 w 564066"/>
                <a:gd name="connsiteY5" fmla="*/ 886253 h 910541"/>
                <a:gd name="connsiteX6" fmla="*/ 2762 w 564066"/>
                <a:gd name="connsiteY6" fmla="*/ 677695 h 910541"/>
                <a:gd name="connsiteX7" fmla="*/ 0 w 564066"/>
                <a:gd name="connsiteY7" fmla="*/ 637181 h 9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66" h="910541">
                  <a:moveTo>
                    <a:pt x="0" y="637181"/>
                  </a:moveTo>
                  <a:cubicBezTo>
                    <a:pt x="0" y="569504"/>
                    <a:pt x="4834" y="554618"/>
                    <a:pt x="51564" y="448421"/>
                  </a:cubicBezTo>
                  <a:cubicBezTo>
                    <a:pt x="98294" y="342224"/>
                    <a:pt x="199886" y="152047"/>
                    <a:pt x="280378" y="0"/>
                  </a:cubicBezTo>
                  <a:cubicBezTo>
                    <a:pt x="371255" y="153387"/>
                    <a:pt x="487477" y="392944"/>
                    <a:pt x="534514" y="502747"/>
                  </a:cubicBezTo>
                  <a:cubicBezTo>
                    <a:pt x="555692" y="552009"/>
                    <a:pt x="568583" y="604493"/>
                    <a:pt x="562598" y="658819"/>
                  </a:cubicBezTo>
                  <a:cubicBezTo>
                    <a:pt x="550627" y="767011"/>
                    <a:pt x="491237" y="842055"/>
                    <a:pt x="394095" y="886253"/>
                  </a:cubicBezTo>
                  <a:cubicBezTo>
                    <a:pt x="229735" y="960836"/>
                    <a:pt x="33609" y="855867"/>
                    <a:pt x="2762" y="677695"/>
                  </a:cubicBezTo>
                  <a:cubicBezTo>
                    <a:pt x="921" y="664344"/>
                    <a:pt x="921" y="650532"/>
                    <a:pt x="0" y="637181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09">
              <a:extLst>
                <a:ext uri="{FF2B5EF4-FFF2-40B4-BE49-F238E27FC236}">
                  <a16:creationId xmlns:a16="http://schemas.microsoft.com/office/drawing/2014/main" id="{ED085129-C23B-4D70-9CB8-6CDF4374547C}"/>
                </a:ext>
              </a:extLst>
            </p:cNvPr>
            <p:cNvSpPr/>
            <p:nvPr/>
          </p:nvSpPr>
          <p:spPr>
            <a:xfrm>
              <a:off x="5587341" y="3661590"/>
              <a:ext cx="683593" cy="68352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4746275" y="2672147"/>
            <a:ext cx="683489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From table beside, from all of positive Heart Disease respondents we know that on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normal cholesterol rate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, has the mean age is 19954,34 days (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54+ years old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) and mean Systole 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132.47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.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On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high cholesterol rate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, 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has the mean age is 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20628.66 days 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(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56+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years old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) and mean Systole is </a:t>
            </a:r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135.36</a:t>
            </a:r>
          </a:p>
          <a:p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So we can conclude that person is 54 years old and above, with high Systole (standard value is 120) has a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high risk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of heart disease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" y="2730031"/>
            <a:ext cx="4114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513909" y="1778514"/>
            <a:ext cx="8003074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Heart disease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describes a range of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conditions that affect the heart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.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Heart diseases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Blood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vessel disease, such as coronary artery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Irregular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heartbeats (arrhythmias)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Heart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problems you're born with (congenital heart defects)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Disease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of the heart muscle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Heart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valve disease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Many forms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of heart disease can be prevented or treated with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healthy lifestyle choices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 txBox="1">
            <a:spLocks/>
          </p:cNvSpPr>
          <p:nvPr/>
        </p:nvSpPr>
        <p:spPr>
          <a:xfrm>
            <a:off x="727186" y="706121"/>
            <a:ext cx="3816874" cy="3853542"/>
          </a:xfrm>
          <a:prstGeom prst="rect">
            <a:avLst/>
          </a:prstGeom>
          <a:solidFill>
            <a:srgbClr val="0070C0"/>
          </a:solidFill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2" y="834012"/>
            <a:ext cx="3581742" cy="3581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8D244-87ED-42B2-89B6-7D6D4DE5721F}"/>
              </a:ext>
            </a:extLst>
          </p:cNvPr>
          <p:cNvSpPr txBox="1"/>
          <p:nvPr/>
        </p:nvSpPr>
        <p:spPr>
          <a:xfrm>
            <a:off x="4750525" y="912995"/>
            <a:ext cx="617464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F00F28"/>
                </a:solidFill>
                <a:cs typeface="Arial" pitchFamily="34" charset="0"/>
              </a:rPr>
              <a:t>BURHAN RAFID EKATAMA</a:t>
            </a:r>
          </a:p>
          <a:p>
            <a:r>
              <a:rPr lang="en-US" altLang="ko-KR" sz="2000" b="1" dirty="0" smtClean="0">
                <a:solidFill>
                  <a:srgbClr val="F00F28"/>
                </a:solidFill>
                <a:cs typeface="Arial" pitchFamily="34" charset="0"/>
              </a:rPr>
              <a:t>26 years old</a:t>
            </a:r>
          </a:p>
          <a:p>
            <a:endParaRPr lang="en-US" altLang="ko-KR" sz="2000" b="1" dirty="0">
              <a:solidFill>
                <a:srgbClr val="F00F28"/>
              </a:solidFill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rgbClr val="F00F28"/>
                </a:solidFill>
                <a:cs typeface="Arial" pitchFamily="34" charset="0"/>
              </a:rPr>
              <a:t>Brawijaya</a:t>
            </a:r>
            <a:r>
              <a:rPr lang="en-US" altLang="ko-KR" sz="2000" b="1" dirty="0" smtClean="0">
                <a:solidFill>
                  <a:srgbClr val="F00F28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rgbClr val="F00F28"/>
                </a:solidFill>
                <a:cs typeface="Arial" pitchFamily="34" charset="0"/>
              </a:rPr>
              <a:t>University</a:t>
            </a:r>
          </a:p>
          <a:p>
            <a:r>
              <a:rPr lang="en-US" altLang="ko-KR" sz="2000" b="1" dirty="0" err="1" smtClean="0">
                <a:solidFill>
                  <a:srgbClr val="F00F28"/>
                </a:solidFill>
                <a:cs typeface="Arial" pitchFamily="34" charset="0"/>
              </a:rPr>
              <a:t>Agroindustrial</a:t>
            </a:r>
            <a:r>
              <a:rPr lang="en-US" altLang="ko-KR" sz="2000" b="1" dirty="0" smtClean="0">
                <a:solidFill>
                  <a:srgbClr val="F00F28"/>
                </a:solidFill>
                <a:cs typeface="Arial" pitchFamily="34" charset="0"/>
              </a:rPr>
              <a:t> Engineering (2015 2019)</a:t>
            </a:r>
            <a:endParaRPr lang="en-US" altLang="ko-KR" sz="2000" b="1" dirty="0">
              <a:solidFill>
                <a:srgbClr val="F00F28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2789" y="4759717"/>
            <a:ext cx="5550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00F28"/>
                </a:solidFill>
                <a:cs typeface="Arial" pitchFamily="34" charset="0"/>
                <a:hlinkClick r:id="rId3"/>
              </a:rPr>
              <a:t>https://www.linkedin.com/in/burhanrafidekatama</a:t>
            </a:r>
            <a:r>
              <a:rPr lang="en-US" altLang="ko-KR" b="1" dirty="0" smtClean="0">
                <a:solidFill>
                  <a:srgbClr val="F00F28"/>
                </a:solidFill>
                <a:cs typeface="Arial" pitchFamily="34" charset="0"/>
                <a:hlinkClick r:id="rId3"/>
              </a:rPr>
              <a:t>/</a:t>
            </a:r>
            <a:endParaRPr lang="en-US" altLang="ko-KR" b="1" dirty="0" smtClean="0">
              <a:solidFill>
                <a:srgbClr val="F00F28"/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rgbClr val="F00F28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F00F28"/>
                </a:solidFill>
                <a:cs typeface="Arial" pitchFamily="34" charset="0"/>
                <a:hlinkClick r:id="rId4"/>
              </a:rPr>
              <a:t>b.rafidekatama@gmail.com</a:t>
            </a:r>
            <a:endParaRPr lang="en-US" altLang="ko-KR" b="1" dirty="0" smtClean="0">
              <a:solidFill>
                <a:srgbClr val="F00F28"/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rgbClr val="F00F28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rgbClr val="F00F28"/>
                </a:solidFill>
                <a:cs typeface="Arial" pitchFamily="34" charset="0"/>
                <a:hlinkClick r:id="rId5"/>
              </a:rPr>
              <a:t>https://github.com/RapidEkatama</a:t>
            </a:r>
            <a:endParaRPr lang="en-US" altLang="ko-KR" b="1" dirty="0">
              <a:solidFill>
                <a:srgbClr val="F00F28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5" y="5722693"/>
            <a:ext cx="1097280" cy="617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4597764"/>
            <a:ext cx="1188720" cy="668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5" y="5326875"/>
            <a:ext cx="457200" cy="343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9085" y="2847712"/>
            <a:ext cx="67709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0000"/>
                </a:solidFill>
              </a:rPr>
              <a:t>I </a:t>
            </a:r>
            <a:r>
              <a:rPr lang="en-US" sz="1400" b="1" dirty="0" smtClean="0">
                <a:solidFill>
                  <a:srgbClr val="FF0000"/>
                </a:solidFill>
              </a:rPr>
              <a:t>have strong </a:t>
            </a:r>
            <a:r>
              <a:rPr lang="en-US" sz="1400" b="1" dirty="0">
                <a:solidFill>
                  <a:srgbClr val="FF0000"/>
                </a:solidFill>
              </a:rPr>
              <a:t>passion for uncovering insights and driving data-informed decisions. With expertise in data visualization using Google Looker Studio and Tableau, as well as proficiency in Python and SQL programming, I am dedicated to transforming complex data into visually compelling stories that empower stakeholders to make informed decisions. I am highly adept at analyzing large datasets to identify patterns, trends, and correlations. 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513909" y="1162961"/>
            <a:ext cx="8003074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Coronary artery disease is a common heart condition that affects the major blood vessels that supply the heart muscle.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Cholesterol deposits (plaques)</a:t>
            </a:r>
            <a:r>
              <a:rPr lang="en-US" altLang="ko-KR" sz="2000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in the heart arteries are usually the cause of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coronary artery disease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tx2"/>
                </a:solidFill>
                <a:cs typeface="Arial" pitchFamily="34" charset="0"/>
              </a:rPr>
              <a:t>Symptoms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 of coronary artery disease can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include chest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pain, chest tightness, chest pressure and chest discomfort (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angina), shortness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of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breath, pain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in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the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throat, upper belly area or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back, weakness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or coldness in the legs or arms if the blood vessels in those body areas are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narrowed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Risk factors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for heart disease include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:</a:t>
            </a:r>
            <a:endParaRPr lang="en-US" altLang="ko-KR" sz="2000" dirty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   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Age, sex, family history, smoking, unhealthy diet, high blood pressure, high cholesterol, diabetes, obesity, lack of exercise, stress</a:t>
            </a:r>
            <a:endParaRPr lang="en-US" altLang="ko-KR" sz="20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18002" y="51033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Society</a:t>
            </a:r>
          </a:p>
          <a:p>
            <a:pPr algn="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Insight</a:t>
            </a:r>
            <a:endParaRPr lang="ko-KR" altLang="en-US" sz="54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95898" y="6364206"/>
            <a:ext cx="16022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cs typeface="Arial" pitchFamily="34" charset="0"/>
              </a:rPr>
              <a:t>m</a:t>
            </a:r>
            <a:r>
              <a:rPr lang="en-US" altLang="ko-KR" sz="1600" dirty="0" smtClean="0">
                <a:solidFill>
                  <a:schemeClr val="accent6"/>
                </a:solidFill>
                <a:cs typeface="Arial" pitchFamily="34" charset="0"/>
              </a:rPr>
              <a:t>ayoclinic.org</a:t>
            </a:r>
            <a:endParaRPr lang="en-US" altLang="ko-KR" sz="16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B1C4-89A3-40D9-B756-8D77FF3D2C0B}"/>
              </a:ext>
            </a:extLst>
          </p:cNvPr>
          <p:cNvSpPr txBox="1"/>
          <p:nvPr/>
        </p:nvSpPr>
        <p:spPr>
          <a:xfrm>
            <a:off x="396343" y="869495"/>
            <a:ext cx="8003074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There is some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tips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which you can use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to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prevention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the heart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disease:</a:t>
            </a:r>
            <a:endParaRPr lang="en-US" altLang="ko-KR" sz="2000" dirty="0" smtClean="0">
              <a:solidFill>
                <a:schemeClr val="tx2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Don't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smoke.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Eat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a diet that's low in salt and saturated 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Exercise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at least 30 minutes a day on most days of the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Maintain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a healthy weight.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Reduce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and manage stress.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Control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high blood pressure, high cholesterol and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Get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good sleep. Adults should aim for 7 to 9 hours daily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 smtClean="0">
              <a:solidFill>
                <a:schemeClr val="accent6"/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Based on the best model chosen, it is hoped that it can more </a:t>
            </a:r>
            <a:r>
              <a:rPr lang="en-US" altLang="ko-KR" sz="2000" b="1" dirty="0" smtClean="0">
                <a:solidFill>
                  <a:schemeClr val="accent5"/>
                </a:solidFill>
                <a:cs typeface="Arial" pitchFamily="34" charset="0"/>
              </a:rPr>
              <a:t>quickly detect</a:t>
            </a:r>
            <a:r>
              <a:rPr lang="en-US" altLang="ko-KR" sz="2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a person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or patient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who is suspected of having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a Heart Disease.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Because the</a:t>
            </a:r>
            <a:r>
              <a:rPr lang="en-US" altLang="ko-KR" sz="20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faster</a:t>
            </a:r>
            <a:r>
              <a:rPr lang="en-US" altLang="ko-KR" sz="20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the first </a:t>
            </a:r>
            <a:r>
              <a:rPr lang="en-US" altLang="ko-KR" sz="2000" dirty="0" smtClean="0">
                <a:solidFill>
                  <a:schemeClr val="tx2"/>
                </a:solidFill>
                <a:cs typeface="Arial" pitchFamily="34" charset="0"/>
              </a:rPr>
              <a:t>treatment of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a patient can </a:t>
            </a:r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increase the percentage of recovery </a:t>
            </a:r>
            <a:r>
              <a:rPr lang="en-US" altLang="ko-KR" sz="2000" dirty="0">
                <a:solidFill>
                  <a:schemeClr val="tx2"/>
                </a:solidFill>
                <a:cs typeface="Arial" pitchFamily="34" charset="0"/>
              </a:rPr>
              <a:t>from that patient.</a:t>
            </a:r>
            <a:endParaRPr lang="en-US" altLang="ko-KR" sz="2000" dirty="0" smtClean="0">
              <a:solidFill>
                <a:schemeClr val="tx2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8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References</a:t>
            </a:r>
            <a:endParaRPr lang="ko-KR" altLang="en-US" sz="54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8D244-87ED-42B2-89B6-7D6D4DE5721F}"/>
              </a:ext>
            </a:extLst>
          </p:cNvPr>
          <p:cNvSpPr txBox="1"/>
          <p:nvPr/>
        </p:nvSpPr>
        <p:spPr>
          <a:xfrm>
            <a:off x="1035912" y="1901231"/>
            <a:ext cx="101201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cs typeface="Arial" pitchFamily="34" charset="0"/>
              </a:rPr>
              <a:t>https://</a:t>
            </a:r>
            <a:r>
              <a:rPr lang="en-US" altLang="ko-KR" dirty="0" smtClean="0">
                <a:solidFill>
                  <a:schemeClr val="tx2"/>
                </a:solidFill>
                <a:cs typeface="Arial" pitchFamily="34" charset="0"/>
              </a:rPr>
              <a:t>www.cdc.gov/nchs/fastats/leading-causes-of-death.html</a:t>
            </a:r>
          </a:p>
          <a:p>
            <a:endParaRPr lang="en-US" altLang="ko-KR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tx2"/>
                </a:solidFill>
                <a:cs typeface="Arial" pitchFamily="34" charset="0"/>
              </a:rPr>
              <a:t>https://</a:t>
            </a:r>
            <a:r>
              <a:rPr lang="en-US" altLang="ko-KR" dirty="0" smtClean="0">
                <a:solidFill>
                  <a:schemeClr val="tx2"/>
                </a:solidFill>
                <a:cs typeface="Arial" pitchFamily="34" charset="0"/>
              </a:rPr>
              <a:t>www.mayoclinic.org/diseases-conditions/heart-disease/symptoms-causes/syc-20353118</a:t>
            </a:r>
            <a:endParaRPr lang="en-US" altLang="ko-KR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A6E77E92-69A5-42F9-8C35-9998D7697F78}"/>
              </a:ext>
            </a:extLst>
          </p:cNvPr>
          <p:cNvGrpSpPr/>
          <p:nvPr/>
        </p:nvGrpSpPr>
        <p:grpSpPr>
          <a:xfrm>
            <a:off x="5581671" y="4366815"/>
            <a:ext cx="1028656" cy="752475"/>
            <a:chOff x="8502423" y="107789"/>
            <a:chExt cx="1466976" cy="1073111"/>
          </a:xfrm>
        </p:grpSpPr>
        <p:sp>
          <p:nvSpPr>
            <p:cNvPr id="14" name="Freeform: Shape 9">
              <a:extLst>
                <a:ext uri="{FF2B5EF4-FFF2-40B4-BE49-F238E27FC236}">
                  <a16:creationId xmlns:a16="http://schemas.microsoft.com/office/drawing/2014/main" id="{C1A42EE4-2689-429A-96C6-2D6C5BC11A34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01A14FBE-853E-4B5E-926B-D6F65008E8D1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CB4A650B-7357-4320-A708-2CD56F241B8B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1326B286-6BCA-40D8-B8FB-E8A4771F343D}"/>
                </a:ext>
              </a:extLst>
            </p:cNvPr>
            <p:cNvSpPr/>
            <p:nvPr userDrawn="1"/>
          </p:nvSpPr>
          <p:spPr>
            <a:xfrm>
              <a:off x="9664816" y="670038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2DE871EB-474D-41C7-8690-8FDFD6B9F5EA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40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659420" y="2474505"/>
            <a:ext cx="51816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tx2"/>
                </a:solidFill>
                <a:cs typeface="Arial" pitchFamily="34" charset="0"/>
              </a:rPr>
              <a:t>THANK YOU</a:t>
            </a:r>
            <a:endParaRPr lang="ko-KR" altLang="en-US" sz="60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224890" y="5505393"/>
            <a:ext cx="300105" cy="323849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216240" y="5992966"/>
            <a:ext cx="325003" cy="33042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5048437"/>
            <a:ext cx="25064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cs typeface="Arial" pitchFamily="34" charset="0"/>
              </a:rPr>
              <a:t>Reach me anytime:</a:t>
            </a:r>
            <a:endParaRPr lang="ko-KR" altLang="en-US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0754121" y="6419790"/>
            <a:ext cx="14378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cs typeface="Arial" pitchFamily="34" charset="0"/>
                <a:hlinkClick r:id="rId2"/>
              </a:rPr>
              <a:t>Project link</a:t>
            </a:r>
            <a:endParaRPr lang="ko-KR" altLang="en-US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" y="6437085"/>
            <a:ext cx="332600" cy="332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73468" y="5496461"/>
            <a:ext cx="49442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00F28"/>
                </a:solidFill>
                <a:cs typeface="Arial" pitchFamily="34" charset="0"/>
                <a:hlinkClick r:id="rId4"/>
              </a:rPr>
              <a:t>https://www.linkedin.com/in/burhanrafidekatama</a:t>
            </a:r>
            <a:r>
              <a:rPr lang="en-US" altLang="ko-KR" sz="1600" b="1" dirty="0" smtClean="0">
                <a:solidFill>
                  <a:srgbClr val="F00F28"/>
                </a:solidFill>
                <a:cs typeface="Arial" pitchFamily="34" charset="0"/>
                <a:hlinkClick r:id="rId4"/>
              </a:rPr>
              <a:t>/</a:t>
            </a:r>
            <a:endParaRPr lang="en-US" altLang="ko-KR" sz="1600" b="1" dirty="0" smtClean="0">
              <a:solidFill>
                <a:srgbClr val="F00F28"/>
              </a:solidFill>
              <a:cs typeface="Arial" pitchFamily="34" charset="0"/>
            </a:endParaRPr>
          </a:p>
          <a:p>
            <a:endParaRPr lang="en-US" altLang="ko-KR" sz="1600" b="1" dirty="0">
              <a:solidFill>
                <a:srgbClr val="F00F28"/>
              </a:solidFill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rgbClr val="F00F28"/>
                </a:solidFill>
                <a:cs typeface="Arial" pitchFamily="34" charset="0"/>
                <a:hlinkClick r:id="rId5"/>
              </a:rPr>
              <a:t>b.rafidekatama@gmail.com</a:t>
            </a:r>
            <a:endParaRPr lang="en-US" altLang="ko-KR" sz="1600" b="1" dirty="0" smtClean="0">
              <a:solidFill>
                <a:srgbClr val="F00F28"/>
              </a:solidFill>
              <a:cs typeface="Arial" pitchFamily="34" charset="0"/>
            </a:endParaRPr>
          </a:p>
          <a:p>
            <a:endParaRPr lang="en-US" altLang="ko-KR" sz="1600" b="1" dirty="0">
              <a:solidFill>
                <a:srgbClr val="F00F28"/>
              </a:solidFill>
              <a:cs typeface="Arial" pitchFamily="34" charset="0"/>
            </a:endParaRPr>
          </a:p>
          <a:p>
            <a:r>
              <a:rPr lang="en-US" altLang="ko-KR" sz="1600" b="1" dirty="0">
                <a:solidFill>
                  <a:srgbClr val="F00F28"/>
                </a:solidFill>
                <a:cs typeface="Arial" pitchFamily="34" charset="0"/>
                <a:hlinkClick r:id="rId6"/>
              </a:rPr>
              <a:t>https://github.com/RapidEkatama</a:t>
            </a:r>
            <a:endParaRPr lang="en-US" altLang="ko-KR" sz="1600" b="1" dirty="0">
              <a:solidFill>
                <a:srgbClr val="F00F2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5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06255" y="703875"/>
            <a:ext cx="30809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Work</a:t>
            </a:r>
          </a:p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Experience</a:t>
            </a:r>
            <a:endParaRPr lang="ko-KR" altLang="en-US" sz="4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7FDFCAC-E69A-42F0-A5EE-CF377727FA74}"/>
              </a:ext>
            </a:extLst>
          </p:cNvPr>
          <p:cNvGrpSpPr/>
          <p:nvPr/>
        </p:nvGrpSpPr>
        <p:grpSpPr>
          <a:xfrm>
            <a:off x="743326" y="703875"/>
            <a:ext cx="2369614" cy="4517613"/>
            <a:chOff x="3354985" y="1854561"/>
            <a:chExt cx="1811213" cy="32494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B2B916-9E0E-46B3-81FF-FFFA08136561}"/>
                </a:ext>
              </a:extLst>
            </p:cNvPr>
            <p:cNvSpPr txBox="1"/>
            <p:nvPr/>
          </p:nvSpPr>
          <p:spPr>
            <a:xfrm>
              <a:off x="3354985" y="1854561"/>
              <a:ext cx="533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5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818880FF-9516-43FE-8F9F-FD9BBD0144EA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2549300"/>
              <a:chOff x="2227884" y="1330362"/>
              <a:chExt cx="2835932" cy="254930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95FC9F-9635-4D3C-B4C4-B2F1F7048957}"/>
                  </a:ext>
                </a:extLst>
              </p:cNvPr>
              <p:cNvSpPr txBox="1"/>
              <p:nvPr/>
            </p:nvSpPr>
            <p:spPr>
              <a:xfrm>
                <a:off x="2227884" y="1953685"/>
                <a:ext cx="2835932" cy="192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  <a:p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Operate the adhesive making machine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Responsible for the result of Carton Board related to adhesive used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Measure and report man power </a:t>
                </a:r>
                <a:r>
                  <a:rPr lang="en-US" altLang="ko-KR" sz="1200" dirty="0" err="1" smtClean="0">
                    <a:solidFill>
                      <a:schemeClr val="accent5"/>
                    </a:solidFill>
                    <a:cs typeface="Arial" pitchFamily="34" charset="0"/>
                  </a:rPr>
                  <a:t>affectiveness</a:t>
                </a: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 in Glue Kitchen Work Division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Measure quality of the starch material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Conducting material receipt and organizing the area part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FD7CA-2C4A-4AD4-AEF6-BF744341EB5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73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Machine Operator</a:t>
                </a: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PT. Tjiwi Kimia</a:t>
                </a: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Jan 2021 – Sept 2021</a:t>
                </a:r>
              </a:p>
            </p:txBody>
          </p:sp>
        </p:grp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A7FDFCAC-E69A-42F0-A5EE-CF377727FA74}"/>
              </a:ext>
            </a:extLst>
          </p:cNvPr>
          <p:cNvGrpSpPr/>
          <p:nvPr/>
        </p:nvGrpSpPr>
        <p:grpSpPr>
          <a:xfrm>
            <a:off x="3639983" y="703875"/>
            <a:ext cx="2369614" cy="4517613"/>
            <a:chOff x="3354985" y="1854561"/>
            <a:chExt cx="1811213" cy="32494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B2B916-9E0E-46B3-81FF-FFFA08136561}"/>
                </a:ext>
              </a:extLst>
            </p:cNvPr>
            <p:cNvSpPr txBox="1"/>
            <p:nvPr/>
          </p:nvSpPr>
          <p:spPr>
            <a:xfrm>
              <a:off x="3354985" y="1854561"/>
              <a:ext cx="533231" cy="464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accent5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818880FF-9516-43FE-8F9F-FD9BBD0144EA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2549300"/>
              <a:chOff x="2227884" y="1330362"/>
              <a:chExt cx="2835932" cy="254930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5FC9F-9635-4D3C-B4C4-B2F1F7048957}"/>
                  </a:ext>
                </a:extLst>
              </p:cNvPr>
              <p:cNvSpPr txBox="1"/>
              <p:nvPr/>
            </p:nvSpPr>
            <p:spPr>
              <a:xfrm>
                <a:off x="2227884" y="1953685"/>
                <a:ext cx="2835932" cy="192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Mapping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and inline person management of more than 40 people.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Maintaining a minimum production target of 80 percent.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Checking and monitoring the entire production process.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Performing OEE calculations for each shift.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Analyze constraints during production.</a:t>
                </a:r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CFD7CA-2C4A-4AD4-AEF6-BF744341EB5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73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Production Supervisor Shift</a:t>
                </a: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PT. Ultra Prima </a:t>
                </a:r>
                <a:r>
                  <a:rPr lang="en-US" altLang="ko-KR" sz="1200" b="1" dirty="0" err="1" smtClean="0">
                    <a:solidFill>
                      <a:schemeClr val="accent1"/>
                    </a:solidFill>
                    <a:cs typeface="Arial" pitchFamily="34" charset="0"/>
                  </a:rPr>
                  <a:t>Abadi</a:t>
                </a:r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Sept 2021 – Sept 2022</a:t>
                </a:r>
              </a:p>
            </p:txBody>
          </p:sp>
        </p:grpSp>
      </p:grpSp>
      <p:grpSp>
        <p:nvGrpSpPr>
          <p:cNvPr id="25" name="Group 6">
            <a:extLst>
              <a:ext uri="{FF2B5EF4-FFF2-40B4-BE49-F238E27FC236}">
                <a16:creationId xmlns:a16="http://schemas.microsoft.com/office/drawing/2014/main" id="{A7FDFCAC-E69A-42F0-A5EE-CF377727FA74}"/>
              </a:ext>
            </a:extLst>
          </p:cNvPr>
          <p:cNvGrpSpPr/>
          <p:nvPr/>
        </p:nvGrpSpPr>
        <p:grpSpPr>
          <a:xfrm>
            <a:off x="6536640" y="703875"/>
            <a:ext cx="2369614" cy="4886945"/>
            <a:chOff x="3354985" y="1854561"/>
            <a:chExt cx="1811213" cy="35150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B2B916-9E0E-46B3-81FF-FFFA08136561}"/>
                </a:ext>
              </a:extLst>
            </p:cNvPr>
            <p:cNvSpPr txBox="1"/>
            <p:nvPr/>
          </p:nvSpPr>
          <p:spPr>
            <a:xfrm>
              <a:off x="3354985" y="1854561"/>
              <a:ext cx="533231" cy="464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accent5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27" name="Group 8">
              <a:extLst>
                <a:ext uri="{FF2B5EF4-FFF2-40B4-BE49-F238E27FC236}">
                  <a16:creationId xmlns:a16="http://schemas.microsoft.com/office/drawing/2014/main" id="{818880FF-9516-43FE-8F9F-FD9BBD0144EA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2814952"/>
              <a:chOff x="2227884" y="1330362"/>
              <a:chExt cx="2835932" cy="281495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95FC9F-9635-4D3C-B4C4-B2F1F7048957}"/>
                  </a:ext>
                </a:extLst>
              </p:cNvPr>
              <p:cNvSpPr txBox="1"/>
              <p:nvPr/>
            </p:nvSpPr>
            <p:spPr>
              <a:xfrm>
                <a:off x="2227884" y="1953685"/>
                <a:ext cx="2835932" cy="219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Calculate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production estimated target (around 70.000 pcs) and material requirement.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Input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production data recap and write report on production results in one shift.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Correct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the engine production time until it decreases by 2 seconds.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accent5"/>
                    </a:solidFill>
                    <a:cs typeface="Arial" pitchFamily="34" charset="0"/>
                  </a:rPr>
                  <a:t>Reducing </a:t>
                </a:r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the effects of machine downtime by supporting machine repairs or line shifts.</a:t>
                </a:r>
                <a:endParaRPr lang="en-US" altLang="ko-KR" sz="1200" dirty="0" smtClean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FD7CA-2C4A-4AD4-AEF6-BF744341EB5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73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Production Line Leader</a:t>
                </a: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PT. </a:t>
                </a:r>
                <a:r>
                  <a:rPr lang="en-US" altLang="ko-KR" sz="1200" b="1" dirty="0" err="1" smtClean="0">
                    <a:solidFill>
                      <a:schemeClr val="accent1"/>
                    </a:solidFill>
                    <a:cs typeface="Arial" pitchFamily="34" charset="0"/>
                  </a:rPr>
                  <a:t>Smoore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 Technology Indonesia</a:t>
                </a:r>
              </a:p>
              <a:p>
                <a:endParaRPr lang="en-US" altLang="ko-KR" sz="1200" b="1" dirty="0" smtClean="0">
                  <a:solidFill>
                    <a:schemeClr val="accent1"/>
                  </a:solidFill>
                  <a:cs typeface="Arial" pitchFamily="34" charset="0"/>
                </a:endParaRPr>
              </a:p>
              <a:p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Sept 2022 – Feb 2023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3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06255" y="396099"/>
            <a:ext cx="308095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Course</a:t>
            </a:r>
          </a:p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And</a:t>
            </a:r>
          </a:p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2B916-9E0E-46B3-81FF-FFFA08136561}"/>
              </a:ext>
            </a:extLst>
          </p:cNvPr>
          <p:cNvSpPr txBox="1"/>
          <p:nvPr/>
        </p:nvSpPr>
        <p:spPr>
          <a:xfrm>
            <a:off x="743326" y="373675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cs typeface="Arial" pitchFamily="34" charset="0"/>
              </a:rPr>
              <a:t>Course</a:t>
            </a:r>
            <a:endParaRPr lang="ko-KR" altLang="en-US" sz="3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FD7CA-2C4A-4AD4-AEF6-BF744341EB56}"/>
              </a:ext>
            </a:extLst>
          </p:cNvPr>
          <p:cNvSpPr txBox="1"/>
          <p:nvPr/>
        </p:nvSpPr>
        <p:spPr>
          <a:xfrm>
            <a:off x="743326" y="1403695"/>
            <a:ext cx="77656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Data Science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Bootcamp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by dibimbing.id			(January – July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Learn about how to become Data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Python and SQL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Data cleaning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Dashboard using Google Looker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Machine Learning (Supervised and Unsupervised)</a:t>
            </a:r>
          </a:p>
          <a:p>
            <a:endParaRPr lang="en-US" altLang="ko-KR" sz="14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Becoming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Profesional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Virtual Assistant by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habiskerja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		(August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VA basic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Email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Event Planning, Meeting, Calendar Management</a:t>
            </a:r>
          </a:p>
          <a:p>
            <a:endParaRPr lang="en-US" altLang="ko-KR" sz="14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Basic Data Analyst Package Course by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codingstudio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		(Ongoing)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Fundamental of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Fundamental of Python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Fundamental Algorithm</a:t>
            </a:r>
          </a:p>
        </p:txBody>
      </p:sp>
    </p:spTree>
    <p:extLst>
      <p:ext uri="{BB962C8B-B14F-4D97-AF65-F5344CB8AC3E}">
        <p14:creationId xmlns:p14="http://schemas.microsoft.com/office/powerpoint/2010/main" val="41673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906255" y="396099"/>
            <a:ext cx="308095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Course</a:t>
            </a:r>
          </a:p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And</a:t>
            </a:r>
          </a:p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2B916-9E0E-46B3-81FF-FFFA08136561}"/>
              </a:ext>
            </a:extLst>
          </p:cNvPr>
          <p:cNvSpPr txBox="1"/>
          <p:nvPr/>
        </p:nvSpPr>
        <p:spPr>
          <a:xfrm>
            <a:off x="743326" y="373675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cs typeface="Arial" pitchFamily="34" charset="0"/>
              </a:rPr>
              <a:t>Project</a:t>
            </a:r>
            <a:endParaRPr lang="ko-KR" altLang="en-US" sz="3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FD7CA-2C4A-4AD4-AEF6-BF744341EB56}"/>
              </a:ext>
            </a:extLst>
          </p:cNvPr>
          <p:cNvSpPr txBox="1"/>
          <p:nvPr/>
        </p:nvSpPr>
        <p:spPr>
          <a:xfrm>
            <a:off x="743326" y="1725188"/>
            <a:ext cx="7765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World Most Deadly Disease</a:t>
            </a:r>
          </a:p>
          <a:p>
            <a:endParaRPr lang="en-US" altLang="ko-KR" sz="1400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Heart disease become the first killer in the world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with various symptoms and causes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Objective : is to predict the patient got heart disease or not. So in the future this disease can be decreased.</a:t>
            </a:r>
          </a:p>
          <a:p>
            <a:endParaRPr lang="en-US" altLang="ko-KR" sz="1400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  <a:hlinkClick r:id="rId2"/>
              </a:rPr>
              <a:t>Link Project</a:t>
            </a: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FD7CA-2C4A-4AD4-AEF6-BF744341EB56}"/>
              </a:ext>
            </a:extLst>
          </p:cNvPr>
          <p:cNvSpPr txBox="1"/>
          <p:nvPr/>
        </p:nvSpPr>
        <p:spPr>
          <a:xfrm>
            <a:off x="743326" y="3746772"/>
            <a:ext cx="81629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Do You Get Panic Now?</a:t>
            </a:r>
          </a:p>
          <a:p>
            <a:endParaRPr lang="en-US" altLang="ko-KR" sz="1400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The last few </a:t>
            </a: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years, Mental illness (anxiety) become increased and 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become a topic of conversation 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Objective : is to predict the patient got Panic attack or not. So in the future this mental illness can be overcome and handled professionally.</a:t>
            </a:r>
          </a:p>
          <a:p>
            <a:endParaRPr lang="en-US" altLang="ko-KR" sz="1400" dirty="0" smtClean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  <a:hlinkClick r:id="rId3"/>
              </a:rPr>
              <a:t>Link Project</a:t>
            </a: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0" y="4947668"/>
            <a:ext cx="12192000" cy="1166845"/>
            <a:chOff x="148599" y="2598658"/>
            <a:chExt cx="11984687" cy="11668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599" y="2598658"/>
              <a:ext cx="1198468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2"/>
                  </a:solidFill>
                  <a:latin typeface="+mj-lt"/>
                </a:rPr>
                <a:t>World Most Deadly Disease</a:t>
              </a:r>
              <a:endParaRPr lang="ko-KR" altLang="en-US" sz="4800" dirty="0">
                <a:solidFill>
                  <a:schemeClr val="tx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599" y="3385847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tx2"/>
                  </a:solidFill>
                  <a:cs typeface="Arial" pitchFamily="34" charset="0"/>
                </a:rPr>
                <a:t>Burhan </a:t>
              </a:r>
              <a:r>
                <a:rPr lang="en-US" altLang="ko-KR" sz="1867" dirty="0" err="1" smtClean="0">
                  <a:solidFill>
                    <a:schemeClr val="tx2"/>
                  </a:solidFill>
                  <a:cs typeface="Arial" pitchFamily="34" charset="0"/>
                </a:rPr>
                <a:t>Rafid</a:t>
              </a:r>
              <a:r>
                <a:rPr lang="en-US" altLang="ko-KR" sz="1867" dirty="0" smtClean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tx2"/>
                  </a:solidFill>
                  <a:cs typeface="Arial" pitchFamily="34" charset="0"/>
                </a:rPr>
                <a:t>Ekatama</a:t>
              </a:r>
              <a:endParaRPr lang="ko-KR" altLang="en-US" sz="1867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309" y="2810913"/>
            <a:ext cx="4246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tx2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tx2"/>
              </a:solidFill>
              <a:cs typeface="Arial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081BB0-832C-42FD-AD13-A865B2C462EC}"/>
              </a:ext>
            </a:extLst>
          </p:cNvPr>
          <p:cNvGrpSpPr/>
          <p:nvPr/>
        </p:nvGrpSpPr>
        <p:grpSpPr>
          <a:xfrm>
            <a:off x="5546660" y="761256"/>
            <a:ext cx="1249062" cy="1128404"/>
            <a:chOff x="5546660" y="761256"/>
            <a:chExt cx="1249062" cy="1128404"/>
          </a:xfrm>
        </p:grpSpPr>
        <p:sp>
          <p:nvSpPr>
            <p:cNvPr id="23" name="하트 22">
              <a:extLst>
                <a:ext uri="{FF2B5EF4-FFF2-40B4-BE49-F238E27FC236}">
                  <a16:creationId xmlns:a16="http://schemas.microsoft.com/office/drawing/2014/main" id="{13A7C91F-0A6D-4861-8DB5-9EACDF69248B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E67E9C-6C3E-4609-943C-4E76B828C40D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9627DDA-4E3B-4FC1-A1A2-06E5DE110548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97ADBA8-9CA7-47B4-8FC6-5D72A3EB19C0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C208AD6-4516-48FC-8175-D1553A4CFFAD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B200288-01A8-4403-917E-EA65CD7D3454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25C95F7-F73E-4722-AC39-67A17C042520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248968-36F8-4CF2-8576-01230D87A5D3}"/>
              </a:ext>
            </a:extLst>
          </p:cNvPr>
          <p:cNvGrpSpPr/>
          <p:nvPr/>
        </p:nvGrpSpPr>
        <p:grpSpPr>
          <a:xfrm>
            <a:off x="5546660" y="2263597"/>
            <a:ext cx="1249062" cy="1128404"/>
            <a:chOff x="5546660" y="761256"/>
            <a:chExt cx="1249062" cy="1128404"/>
          </a:xfrm>
        </p:grpSpPr>
        <p:sp>
          <p:nvSpPr>
            <p:cNvPr id="27" name="하트 26">
              <a:extLst>
                <a:ext uri="{FF2B5EF4-FFF2-40B4-BE49-F238E27FC236}">
                  <a16:creationId xmlns:a16="http://schemas.microsoft.com/office/drawing/2014/main" id="{F61D3EB0-D958-4240-AA27-A83FF1E4B00D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5378B-8933-4361-90EB-5A90FC9ED7DD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0B098D6-8C6C-4E5D-8DF4-8142CA36653C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E265C82F-4890-4C8F-9826-8CEE98804B4E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8CA44DAC-319C-4B4D-B0AF-B8CAC1482007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038D2CA-CCD1-47E7-BB06-4A0893378ED3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71A6E610-D2F9-46B2-9D6C-062B5B4FF79B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9B0A08-3870-4AA7-9383-7750EA0F5B94}"/>
              </a:ext>
            </a:extLst>
          </p:cNvPr>
          <p:cNvGrpSpPr/>
          <p:nvPr/>
        </p:nvGrpSpPr>
        <p:grpSpPr>
          <a:xfrm>
            <a:off x="5546660" y="3765938"/>
            <a:ext cx="1249062" cy="1128404"/>
            <a:chOff x="5546660" y="761256"/>
            <a:chExt cx="1249062" cy="1128404"/>
          </a:xfrm>
        </p:grpSpPr>
        <p:sp>
          <p:nvSpPr>
            <p:cNvPr id="35" name="하트 34">
              <a:extLst>
                <a:ext uri="{FF2B5EF4-FFF2-40B4-BE49-F238E27FC236}">
                  <a16:creationId xmlns:a16="http://schemas.microsoft.com/office/drawing/2014/main" id="{9355A805-C2B6-4796-85F2-AC6E37064AB8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98C07E-7AAB-4EFF-AD7D-60073D2B146E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00A2C8-F746-4DC5-A7A7-0B653227CD40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48152599-F111-44AD-AD71-AD60EF37A83C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C5DB254A-A4A9-46ED-A080-652A706E93A6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6274187-4563-405A-948C-36DB8F3D38F6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599647A9-132C-4EFE-9019-6985E31B76A2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3D78935-D4B6-4E39-9192-68F984CFC1DF}"/>
              </a:ext>
            </a:extLst>
          </p:cNvPr>
          <p:cNvGrpSpPr/>
          <p:nvPr/>
        </p:nvGrpSpPr>
        <p:grpSpPr>
          <a:xfrm>
            <a:off x="5546660" y="5268279"/>
            <a:ext cx="1249062" cy="1128404"/>
            <a:chOff x="5546660" y="761256"/>
            <a:chExt cx="1249062" cy="1128404"/>
          </a:xfrm>
        </p:grpSpPr>
        <p:sp>
          <p:nvSpPr>
            <p:cNvPr id="43" name="하트 42">
              <a:extLst>
                <a:ext uri="{FF2B5EF4-FFF2-40B4-BE49-F238E27FC236}">
                  <a16:creationId xmlns:a16="http://schemas.microsoft.com/office/drawing/2014/main" id="{0FDF3849-7C13-45AE-8C83-60CD6C838BD2}"/>
                </a:ext>
              </a:extLst>
            </p:cNvPr>
            <p:cNvSpPr/>
            <p:nvPr/>
          </p:nvSpPr>
          <p:spPr>
            <a:xfrm>
              <a:off x="5546660" y="761256"/>
              <a:ext cx="1098679" cy="1098679"/>
            </a:xfrm>
            <a:prstGeom prst="heart">
              <a:avLst/>
            </a:prstGeom>
            <a:solidFill>
              <a:schemeClr val="accent1">
                <a:lumMod val="75000"/>
              </a:schemeClr>
            </a:solidFill>
            <a:ln w="4030" cap="flat">
              <a:noFill/>
              <a:prstDash val="solid"/>
              <a:miter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4889D6-9935-4F0D-B98F-AA89687B46D5}"/>
                </a:ext>
              </a:extLst>
            </p:cNvPr>
            <p:cNvSpPr txBox="1"/>
            <p:nvPr/>
          </p:nvSpPr>
          <p:spPr>
            <a:xfrm>
              <a:off x="5723779" y="987429"/>
              <a:ext cx="736736" cy="646331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EB1CB5C-EEC2-4C50-BE57-8B7055800190}"/>
                </a:ext>
              </a:extLst>
            </p:cNvPr>
            <p:cNvGrpSpPr/>
            <p:nvPr/>
          </p:nvGrpSpPr>
          <p:grpSpPr>
            <a:xfrm>
              <a:off x="6261998" y="1020218"/>
              <a:ext cx="533724" cy="869442"/>
              <a:chOff x="3013501" y="1885462"/>
              <a:chExt cx="1282698" cy="20895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E6ED5276-9FF8-4F91-AD5B-572BFF104F8F}"/>
                  </a:ext>
                </a:extLst>
              </p:cNvPr>
              <p:cNvSpPr/>
              <p:nvPr/>
            </p:nvSpPr>
            <p:spPr>
              <a:xfrm>
                <a:off x="3013501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080000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5D50953-406D-4302-BC70-7BD435807856}"/>
                  </a:ext>
                </a:extLst>
              </p:cNvPr>
              <p:cNvSpPr/>
              <p:nvPr/>
            </p:nvSpPr>
            <p:spPr>
              <a:xfrm flipH="1">
                <a:off x="3654850" y="1885463"/>
                <a:ext cx="641349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1">
                      <a:lumMod val="80000"/>
                    </a:schemeClr>
                  </a:gs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8171B2E2-FE35-4A4D-B09F-CB3B3DBFF172}"/>
                  </a:ext>
                </a:extLst>
              </p:cNvPr>
              <p:cNvSpPr/>
              <p:nvPr/>
            </p:nvSpPr>
            <p:spPr>
              <a:xfrm>
                <a:off x="3215528" y="1885463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lumMod val="8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4445">
                <a:gradFill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90000"/>
                      </a:schemeClr>
                    </a:gs>
                  </a:gsLst>
                  <a:lin ang="5400000" scaled="1"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4920796-BC61-4EF6-870F-C53BFBCD56AC}"/>
                  </a:ext>
                </a:extLst>
              </p:cNvPr>
              <p:cNvSpPr/>
              <p:nvPr/>
            </p:nvSpPr>
            <p:spPr>
              <a:xfrm flipH="1">
                <a:off x="3654851" y="1885462"/>
                <a:ext cx="439323" cy="2089527"/>
              </a:xfrm>
              <a:custGeom>
                <a:avLst/>
                <a:gdLst>
                  <a:gd name="connsiteX0" fmla="*/ 640780 w 641349"/>
                  <a:gd name="connsiteY0" fmla="*/ 0 h 2089527"/>
                  <a:gd name="connsiteX1" fmla="*/ 641349 w 641349"/>
                  <a:gd name="connsiteY1" fmla="*/ 1345 h 2089527"/>
                  <a:gd name="connsiteX2" fmla="*/ 641349 w 641349"/>
                  <a:gd name="connsiteY2" fmla="*/ 2089473 h 2089527"/>
                  <a:gd name="connsiteX3" fmla="*/ 640780 w 641349"/>
                  <a:gd name="connsiteY3" fmla="*/ 2089527 h 2089527"/>
                  <a:gd name="connsiteX4" fmla="*/ 168469 w 641349"/>
                  <a:gd name="connsiteY4" fmla="*/ 1893890 h 2089527"/>
                  <a:gd name="connsiteX5" fmla="*/ 168470 w 641349"/>
                  <a:gd name="connsiteY5" fmla="*/ 949269 h 2089527"/>
                  <a:gd name="connsiteX6" fmla="*/ 640780 w 641349"/>
                  <a:gd name="connsiteY6" fmla="*/ 0 h 20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349" h="2089527">
                    <a:moveTo>
                      <a:pt x="640780" y="0"/>
                    </a:moveTo>
                    <a:lnTo>
                      <a:pt x="641349" y="1345"/>
                    </a:lnTo>
                    <a:lnTo>
                      <a:pt x="641349" y="2089473"/>
                    </a:lnTo>
                    <a:lnTo>
                      <a:pt x="640780" y="2089527"/>
                    </a:lnTo>
                    <a:cubicBezTo>
                      <a:pt x="469837" y="2089528"/>
                      <a:pt x="298895" y="2024315"/>
                      <a:pt x="168469" y="1893890"/>
                    </a:cubicBezTo>
                    <a:cubicBezTo>
                      <a:pt x="-92380" y="1633040"/>
                      <a:pt x="-16776" y="1268282"/>
                      <a:pt x="168470" y="949269"/>
                    </a:cubicBezTo>
                    <a:cubicBezTo>
                      <a:pt x="350158" y="636383"/>
                      <a:pt x="479976" y="402821"/>
                      <a:pt x="640780" y="0"/>
                    </a:cubicBezTo>
                    <a:close/>
                  </a:path>
                </a:pathLst>
              </a:custGeom>
              <a:gradFill flip="none" rotWithShape="1">
                <a:gsLst>
                  <a:gs pos="40000">
                    <a:schemeClr val="accent1"/>
                  </a:gs>
                  <a:gs pos="0">
                    <a:schemeClr val="accent1">
                      <a:alpha val="90000"/>
                    </a:schemeClr>
                  </a:gs>
                  <a:gs pos="100000">
                    <a:schemeClr val="accent1">
                      <a:lumMod val="80000"/>
                    </a:schemeClr>
                  </a:gs>
                </a:gsLst>
                <a:lin ang="0" scaled="1"/>
                <a:tileRect/>
              </a:gradFill>
              <a:ln w="4445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/>
              </a:p>
            </p:txBody>
          </p:sp>
        </p:grpSp>
      </p:grpSp>
      <p:grpSp>
        <p:nvGrpSpPr>
          <p:cNvPr id="50" name="Group 31">
            <a:extLst>
              <a:ext uri="{FF2B5EF4-FFF2-40B4-BE49-F238E27FC236}">
                <a16:creationId xmlns:a16="http://schemas.microsoft.com/office/drawing/2014/main" id="{1906EFD1-7E90-49B3-AF83-DE3C4EEDCBC8}"/>
              </a:ext>
            </a:extLst>
          </p:cNvPr>
          <p:cNvGrpSpPr/>
          <p:nvPr/>
        </p:nvGrpSpPr>
        <p:grpSpPr>
          <a:xfrm>
            <a:off x="6946473" y="1029144"/>
            <a:ext cx="4880760" cy="592629"/>
            <a:chOff x="6854326" y="754899"/>
            <a:chExt cx="4880760" cy="5926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0E84A2-6314-4600-8FE9-450B6E4EE6BA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ED47B4-121B-40DA-9B62-D75AD6D201F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/>
                  </a:solidFill>
                  <a:ea typeface="FZShuTi" pitchFamily="2" charset="-122"/>
                  <a:cs typeface="Arial" pitchFamily="34" charset="0"/>
                </a:rPr>
                <a:t>PROBLEM OVERVIEW  </a:t>
              </a:r>
              <a:endParaRPr lang="ko-KR" altLang="en-US" sz="1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1">
            <a:extLst>
              <a:ext uri="{FF2B5EF4-FFF2-40B4-BE49-F238E27FC236}">
                <a16:creationId xmlns:a16="http://schemas.microsoft.com/office/drawing/2014/main" id="{058F5097-2050-424E-843A-40A078EE6689}"/>
              </a:ext>
            </a:extLst>
          </p:cNvPr>
          <p:cNvGrpSpPr/>
          <p:nvPr/>
        </p:nvGrpSpPr>
        <p:grpSpPr>
          <a:xfrm>
            <a:off x="6946473" y="2543472"/>
            <a:ext cx="4880760" cy="592629"/>
            <a:chOff x="6854326" y="754899"/>
            <a:chExt cx="4880760" cy="592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923597-7335-4DFC-A3CE-BA08A6BD7856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D39492-1AC6-40C0-BBC0-B4465375AF9A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/>
                  </a:solidFill>
                  <a:ea typeface="FZShuTi" pitchFamily="2" charset="-122"/>
                  <a:cs typeface="Arial" pitchFamily="34" charset="0"/>
                </a:rPr>
                <a:t>DATA UNDERSTANDING</a:t>
              </a:r>
              <a:endParaRPr lang="ko-KR" altLang="en-US" sz="1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1">
            <a:extLst>
              <a:ext uri="{FF2B5EF4-FFF2-40B4-BE49-F238E27FC236}">
                <a16:creationId xmlns:a16="http://schemas.microsoft.com/office/drawing/2014/main" id="{6BA94D9C-D4FF-444A-B5C2-3D3DC4482429}"/>
              </a:ext>
            </a:extLst>
          </p:cNvPr>
          <p:cNvGrpSpPr/>
          <p:nvPr/>
        </p:nvGrpSpPr>
        <p:grpSpPr>
          <a:xfrm>
            <a:off x="6946473" y="4057800"/>
            <a:ext cx="4880760" cy="592629"/>
            <a:chOff x="6854326" y="754899"/>
            <a:chExt cx="4880760" cy="5926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4E1887-457F-47F9-B31C-410B01F10023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004B7D-692A-4E5A-9AA6-5432BE784ABE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/>
                  </a:solidFill>
                  <a:ea typeface="FZShuTi" pitchFamily="2" charset="-122"/>
                  <a:cs typeface="Arial" pitchFamily="34" charset="0"/>
                </a:rPr>
                <a:t>MODELLING AND RECOMMENDATION  </a:t>
              </a:r>
              <a:endParaRPr lang="ko-KR" altLang="en-US" sz="1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31">
            <a:extLst>
              <a:ext uri="{FF2B5EF4-FFF2-40B4-BE49-F238E27FC236}">
                <a16:creationId xmlns:a16="http://schemas.microsoft.com/office/drawing/2014/main" id="{AB0E518F-845C-489D-BD07-B78A2D9EB9B8}"/>
              </a:ext>
            </a:extLst>
          </p:cNvPr>
          <p:cNvGrpSpPr/>
          <p:nvPr/>
        </p:nvGrpSpPr>
        <p:grpSpPr>
          <a:xfrm>
            <a:off x="6946473" y="5536167"/>
            <a:ext cx="4880760" cy="592629"/>
            <a:chOff x="6854326" y="754899"/>
            <a:chExt cx="4880760" cy="5926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4766FA-982B-4CA4-B45D-9D4D04AADE99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-----------------------------------------------------------------------------------------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755819-6A01-495E-88ED-2A079E77A2E8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/>
                  </a:solidFill>
                  <a:ea typeface="FZShuTi" pitchFamily="2" charset="-122"/>
                  <a:cs typeface="Arial" pitchFamily="34" charset="0"/>
                </a:rPr>
                <a:t>QUESTION AND SOCIETY INSIGHT  </a:t>
              </a:r>
              <a:endParaRPr lang="ko-KR" altLang="en-US" sz="1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611846-74CA-44BE-BDB7-346484001B5B}"/>
              </a:ext>
            </a:extLst>
          </p:cNvPr>
          <p:cNvSpPr txBox="1"/>
          <p:nvPr/>
        </p:nvSpPr>
        <p:spPr>
          <a:xfrm>
            <a:off x="0" y="266681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Problem Overview</a:t>
            </a:r>
          </a:p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And</a:t>
            </a:r>
          </a:p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Data Understanding</a:t>
            </a:r>
            <a:endParaRPr lang="ko-KR" altLang="en-US" sz="36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Problem Overview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A2EE8B-ED77-42D4-90D2-41A923DEF6DA}"/>
              </a:ext>
            </a:extLst>
          </p:cNvPr>
          <p:cNvGrpSpPr/>
          <p:nvPr/>
        </p:nvGrpSpPr>
        <p:grpSpPr>
          <a:xfrm>
            <a:off x="592183" y="2778021"/>
            <a:ext cx="4640940" cy="3603523"/>
            <a:chOff x="1677063" y="0"/>
            <a:chExt cx="8837043" cy="686164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DB69AB9-7D5D-4241-9C89-0EEFF4496AC7}"/>
                </a:ext>
              </a:extLst>
            </p:cNvPr>
            <p:cNvSpPr/>
            <p:nvPr/>
          </p:nvSpPr>
          <p:spPr>
            <a:xfrm>
              <a:off x="5914888" y="712725"/>
              <a:ext cx="2344073" cy="1599672"/>
            </a:xfrm>
            <a:custGeom>
              <a:avLst/>
              <a:gdLst>
                <a:gd name="connsiteX0" fmla="*/ 2251024 w 2344073"/>
                <a:gd name="connsiteY0" fmla="*/ 1599672 h 1599672"/>
                <a:gd name="connsiteX1" fmla="*/ 93050 w 2344073"/>
                <a:gd name="connsiteY1" fmla="*/ 1599672 h 1599672"/>
                <a:gd name="connsiteX2" fmla="*/ 0 w 2344073"/>
                <a:gd name="connsiteY2" fmla="*/ 1506622 h 1599672"/>
                <a:gd name="connsiteX3" fmla="*/ 0 w 2344073"/>
                <a:gd name="connsiteY3" fmla="*/ 93050 h 1599672"/>
                <a:gd name="connsiteX4" fmla="*/ 93050 w 2344073"/>
                <a:gd name="connsiteY4" fmla="*/ 0 h 1599672"/>
                <a:gd name="connsiteX5" fmla="*/ 2251024 w 2344073"/>
                <a:gd name="connsiteY5" fmla="*/ 0 h 1599672"/>
                <a:gd name="connsiteX6" fmla="*/ 2344074 w 2344073"/>
                <a:gd name="connsiteY6" fmla="*/ 93050 h 1599672"/>
                <a:gd name="connsiteX7" fmla="*/ 2344074 w 2344073"/>
                <a:gd name="connsiteY7" fmla="*/ 1506622 h 1599672"/>
                <a:gd name="connsiteX8" fmla="*/ 2251024 w 2344073"/>
                <a:gd name="connsiteY8" fmla="*/ 1599672 h 15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4073" h="1599672">
                  <a:moveTo>
                    <a:pt x="2251024" y="1599672"/>
                  </a:moveTo>
                  <a:lnTo>
                    <a:pt x="93050" y="1599672"/>
                  </a:lnTo>
                  <a:cubicBezTo>
                    <a:pt x="41655" y="1599672"/>
                    <a:pt x="0" y="1558017"/>
                    <a:pt x="0" y="1506622"/>
                  </a:cubicBezTo>
                  <a:lnTo>
                    <a:pt x="0" y="93050"/>
                  </a:lnTo>
                  <a:cubicBezTo>
                    <a:pt x="0" y="41655"/>
                    <a:pt x="41655" y="0"/>
                    <a:pt x="93050" y="0"/>
                  </a:cubicBezTo>
                  <a:lnTo>
                    <a:pt x="2251024" y="0"/>
                  </a:lnTo>
                  <a:cubicBezTo>
                    <a:pt x="2302419" y="0"/>
                    <a:pt x="2344074" y="41655"/>
                    <a:pt x="2344074" y="93050"/>
                  </a:cubicBezTo>
                  <a:lnTo>
                    <a:pt x="2344074" y="1506622"/>
                  </a:lnTo>
                  <a:cubicBezTo>
                    <a:pt x="2344074" y="1558017"/>
                    <a:pt x="2302419" y="1599672"/>
                    <a:pt x="2251024" y="1599672"/>
                  </a:cubicBezTo>
                  <a:close/>
                </a:path>
              </a:pathLst>
            </a:custGeom>
            <a:solidFill>
              <a:srgbClr val="93999D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E485A92-522E-4E80-96A1-36DDA3D9950C}"/>
                </a:ext>
              </a:extLst>
            </p:cNvPr>
            <p:cNvSpPr/>
            <p:nvPr/>
          </p:nvSpPr>
          <p:spPr>
            <a:xfrm>
              <a:off x="6033676" y="815674"/>
              <a:ext cx="2106498" cy="1393773"/>
            </a:xfrm>
            <a:custGeom>
              <a:avLst/>
              <a:gdLst>
                <a:gd name="connsiteX0" fmla="*/ 2053044 w 2106498"/>
                <a:gd name="connsiteY0" fmla="*/ 1393774 h 1393773"/>
                <a:gd name="connsiteX1" fmla="*/ 53454 w 2106498"/>
                <a:gd name="connsiteY1" fmla="*/ 1393774 h 1393773"/>
                <a:gd name="connsiteX2" fmla="*/ 0 w 2106498"/>
                <a:gd name="connsiteY2" fmla="*/ 1340319 h 1393773"/>
                <a:gd name="connsiteX3" fmla="*/ 0 w 2106498"/>
                <a:gd name="connsiteY3" fmla="*/ 53454 h 1393773"/>
                <a:gd name="connsiteX4" fmla="*/ 53454 w 2106498"/>
                <a:gd name="connsiteY4" fmla="*/ 0 h 1393773"/>
                <a:gd name="connsiteX5" fmla="*/ 2053044 w 2106498"/>
                <a:gd name="connsiteY5" fmla="*/ 0 h 1393773"/>
                <a:gd name="connsiteX6" fmla="*/ 2106499 w 2106498"/>
                <a:gd name="connsiteY6" fmla="*/ 53454 h 1393773"/>
                <a:gd name="connsiteX7" fmla="*/ 2106499 w 2106498"/>
                <a:gd name="connsiteY7" fmla="*/ 1340319 h 1393773"/>
                <a:gd name="connsiteX8" fmla="*/ 2053044 w 2106498"/>
                <a:gd name="connsiteY8" fmla="*/ 1393774 h 139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6498" h="1393773">
                  <a:moveTo>
                    <a:pt x="2053044" y="1393774"/>
                  </a:moveTo>
                  <a:lnTo>
                    <a:pt x="53454" y="1393774"/>
                  </a:lnTo>
                  <a:cubicBezTo>
                    <a:pt x="23916" y="1393774"/>
                    <a:pt x="0" y="1369858"/>
                    <a:pt x="0" y="1340319"/>
                  </a:cubicBezTo>
                  <a:lnTo>
                    <a:pt x="0" y="53454"/>
                  </a:lnTo>
                  <a:cubicBezTo>
                    <a:pt x="0" y="23916"/>
                    <a:pt x="23916" y="0"/>
                    <a:pt x="53454" y="0"/>
                  </a:cubicBezTo>
                  <a:lnTo>
                    <a:pt x="2053044" y="0"/>
                  </a:lnTo>
                  <a:cubicBezTo>
                    <a:pt x="2082583" y="0"/>
                    <a:pt x="2106499" y="23916"/>
                    <a:pt x="2106499" y="53454"/>
                  </a:cubicBezTo>
                  <a:lnTo>
                    <a:pt x="2106499" y="1340319"/>
                  </a:lnTo>
                  <a:cubicBezTo>
                    <a:pt x="2106499" y="1369858"/>
                    <a:pt x="2082583" y="1393774"/>
                    <a:pt x="2053044" y="1393774"/>
                  </a:cubicBezTo>
                  <a:close/>
                </a:path>
              </a:pathLst>
            </a:custGeom>
            <a:solidFill>
              <a:srgbClr val="F1F1F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351752A-A006-4409-8A2D-A8F35B545382}"/>
                </a:ext>
              </a:extLst>
            </p:cNvPr>
            <p:cNvSpPr/>
            <p:nvPr/>
          </p:nvSpPr>
          <p:spPr>
            <a:xfrm>
              <a:off x="6033676" y="815674"/>
              <a:ext cx="2106498" cy="174221"/>
            </a:xfrm>
            <a:custGeom>
              <a:avLst/>
              <a:gdLst>
                <a:gd name="connsiteX0" fmla="*/ 2106499 w 2106498"/>
                <a:gd name="connsiteY0" fmla="*/ 174222 h 174221"/>
                <a:gd name="connsiteX1" fmla="*/ 0 w 2106498"/>
                <a:gd name="connsiteY1" fmla="*/ 174222 h 174221"/>
                <a:gd name="connsiteX2" fmla="*/ 0 w 2106498"/>
                <a:gd name="connsiteY2" fmla="*/ 55909 h 174221"/>
                <a:gd name="connsiteX3" fmla="*/ 55909 w 2106498"/>
                <a:gd name="connsiteY3" fmla="*/ 0 h 174221"/>
                <a:gd name="connsiteX4" fmla="*/ 2050590 w 2106498"/>
                <a:gd name="connsiteY4" fmla="*/ 0 h 174221"/>
                <a:gd name="connsiteX5" fmla="*/ 2106499 w 2106498"/>
                <a:gd name="connsiteY5" fmla="*/ 55909 h 174221"/>
                <a:gd name="connsiteX6" fmla="*/ 2106499 w 2106498"/>
                <a:gd name="connsiteY6" fmla="*/ 174222 h 17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498" h="174221">
                  <a:moveTo>
                    <a:pt x="2106499" y="174222"/>
                  </a:moveTo>
                  <a:lnTo>
                    <a:pt x="0" y="174222"/>
                  </a:lnTo>
                  <a:lnTo>
                    <a:pt x="0" y="55909"/>
                  </a:lnTo>
                  <a:cubicBezTo>
                    <a:pt x="0" y="25025"/>
                    <a:pt x="25024" y="0"/>
                    <a:pt x="55909" y="0"/>
                  </a:cubicBezTo>
                  <a:lnTo>
                    <a:pt x="2050590" y="0"/>
                  </a:lnTo>
                  <a:cubicBezTo>
                    <a:pt x="2081474" y="0"/>
                    <a:pt x="2106499" y="25025"/>
                    <a:pt x="2106499" y="55909"/>
                  </a:cubicBezTo>
                  <a:lnTo>
                    <a:pt x="2106499" y="174222"/>
                  </a:lnTo>
                  <a:close/>
                </a:path>
              </a:pathLst>
            </a:custGeom>
            <a:solidFill>
              <a:srgbClr val="71717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B77DE99-16B3-4D19-A8FE-332D1991DAC8}"/>
                </a:ext>
              </a:extLst>
            </p:cNvPr>
            <p:cNvSpPr/>
            <p:nvPr/>
          </p:nvSpPr>
          <p:spPr>
            <a:xfrm>
              <a:off x="5922807" y="712725"/>
              <a:ext cx="1852055" cy="1599672"/>
            </a:xfrm>
            <a:custGeom>
              <a:avLst/>
              <a:gdLst>
                <a:gd name="connsiteX0" fmla="*/ 1852056 w 1852055"/>
                <a:gd name="connsiteY0" fmla="*/ 0 h 1599672"/>
                <a:gd name="connsiteX1" fmla="*/ 616666 w 1852055"/>
                <a:gd name="connsiteY1" fmla="*/ 0 h 1599672"/>
                <a:gd name="connsiteX2" fmla="*/ 0 w 1852055"/>
                <a:gd name="connsiteY2" fmla="*/ 1202526 h 1599672"/>
                <a:gd name="connsiteX3" fmla="*/ 0 w 1852055"/>
                <a:gd name="connsiteY3" fmla="*/ 1506622 h 1599672"/>
                <a:gd name="connsiteX4" fmla="*/ 93050 w 1852055"/>
                <a:gd name="connsiteY4" fmla="*/ 1599672 h 1599672"/>
                <a:gd name="connsiteX5" fmla="*/ 1031709 w 1852055"/>
                <a:gd name="connsiteY5" fmla="*/ 1599672 h 1599672"/>
                <a:gd name="connsiteX6" fmla="*/ 1852056 w 1852055"/>
                <a:gd name="connsiteY6" fmla="*/ 0 h 15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055" h="1599672">
                  <a:moveTo>
                    <a:pt x="1852056" y="0"/>
                  </a:moveTo>
                  <a:lnTo>
                    <a:pt x="616666" y="0"/>
                  </a:lnTo>
                  <a:lnTo>
                    <a:pt x="0" y="1202526"/>
                  </a:lnTo>
                  <a:lnTo>
                    <a:pt x="0" y="1506622"/>
                  </a:lnTo>
                  <a:cubicBezTo>
                    <a:pt x="0" y="1558017"/>
                    <a:pt x="41655" y="1599672"/>
                    <a:pt x="93050" y="1599672"/>
                  </a:cubicBezTo>
                  <a:lnTo>
                    <a:pt x="1031709" y="1599672"/>
                  </a:lnTo>
                  <a:lnTo>
                    <a:pt x="185205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88F96FC-FD81-4F66-8564-A634D192B65C}"/>
                </a:ext>
              </a:extLst>
            </p:cNvPr>
            <p:cNvSpPr/>
            <p:nvPr/>
          </p:nvSpPr>
          <p:spPr>
            <a:xfrm>
              <a:off x="7799650" y="2312397"/>
              <a:ext cx="134625" cy="1187875"/>
            </a:xfrm>
            <a:custGeom>
              <a:avLst/>
              <a:gdLst>
                <a:gd name="connsiteX0" fmla="*/ 0 w 134625"/>
                <a:gd name="connsiteY0" fmla="*/ 0 h 1187875"/>
                <a:gd name="connsiteX1" fmla="*/ 134626 w 134625"/>
                <a:gd name="connsiteY1" fmla="*/ 0 h 1187875"/>
                <a:gd name="connsiteX2" fmla="*/ 134626 w 134625"/>
                <a:gd name="connsiteY2" fmla="*/ 1187875 h 1187875"/>
                <a:gd name="connsiteX3" fmla="*/ 0 w 134625"/>
                <a:gd name="connsiteY3" fmla="*/ 1187875 h 118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25" h="1187875">
                  <a:moveTo>
                    <a:pt x="0" y="0"/>
                  </a:moveTo>
                  <a:lnTo>
                    <a:pt x="134626" y="0"/>
                  </a:lnTo>
                  <a:lnTo>
                    <a:pt x="134626" y="1187875"/>
                  </a:lnTo>
                  <a:lnTo>
                    <a:pt x="0" y="1187875"/>
                  </a:lnTo>
                  <a:close/>
                </a:path>
              </a:pathLst>
            </a:custGeom>
            <a:solidFill>
              <a:srgbClr val="778085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0FEF15A-345D-4AA9-8F64-372395A41179}"/>
                </a:ext>
              </a:extLst>
            </p:cNvPr>
            <p:cNvSpPr/>
            <p:nvPr/>
          </p:nvSpPr>
          <p:spPr>
            <a:xfrm>
              <a:off x="3887502" y="0"/>
              <a:ext cx="673208" cy="2684598"/>
            </a:xfrm>
            <a:custGeom>
              <a:avLst/>
              <a:gdLst>
                <a:gd name="connsiteX0" fmla="*/ 658400 w 673208"/>
                <a:gd name="connsiteY0" fmla="*/ 483069 h 2684598"/>
                <a:gd name="connsiteX1" fmla="*/ 142624 w 673208"/>
                <a:gd name="connsiteY1" fmla="*/ 483069 h 2684598"/>
                <a:gd name="connsiteX2" fmla="*/ 142624 w 673208"/>
                <a:gd name="connsiteY2" fmla="*/ 27242 h 2684598"/>
                <a:gd name="connsiteX3" fmla="*/ 115382 w 673208"/>
                <a:gd name="connsiteY3" fmla="*/ 0 h 2684598"/>
                <a:gd name="connsiteX4" fmla="*/ 27242 w 673208"/>
                <a:gd name="connsiteY4" fmla="*/ 0 h 2684598"/>
                <a:gd name="connsiteX5" fmla="*/ 0 w 673208"/>
                <a:gd name="connsiteY5" fmla="*/ 27242 h 2684598"/>
                <a:gd name="connsiteX6" fmla="*/ 0 w 673208"/>
                <a:gd name="connsiteY6" fmla="*/ 2684598 h 2684598"/>
                <a:gd name="connsiteX7" fmla="*/ 142545 w 673208"/>
                <a:gd name="connsiteY7" fmla="*/ 2684598 h 2684598"/>
                <a:gd name="connsiteX8" fmla="*/ 142545 w 673208"/>
                <a:gd name="connsiteY8" fmla="*/ 593938 h 2684598"/>
                <a:gd name="connsiteX9" fmla="*/ 658321 w 673208"/>
                <a:gd name="connsiteY9" fmla="*/ 593938 h 2684598"/>
                <a:gd name="connsiteX10" fmla="*/ 673209 w 673208"/>
                <a:gd name="connsiteY10" fmla="*/ 579050 h 2684598"/>
                <a:gd name="connsiteX11" fmla="*/ 673209 w 673208"/>
                <a:gd name="connsiteY11" fmla="*/ 497957 h 2684598"/>
                <a:gd name="connsiteX12" fmla="*/ 658400 w 673208"/>
                <a:gd name="connsiteY12" fmla="*/ 483069 h 268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3208" h="2684598">
                  <a:moveTo>
                    <a:pt x="658400" y="483069"/>
                  </a:moveTo>
                  <a:lnTo>
                    <a:pt x="142624" y="483069"/>
                  </a:lnTo>
                  <a:lnTo>
                    <a:pt x="142624" y="27242"/>
                  </a:lnTo>
                  <a:cubicBezTo>
                    <a:pt x="142624" y="12196"/>
                    <a:pt x="130429" y="0"/>
                    <a:pt x="115382" y="0"/>
                  </a:cubicBezTo>
                  <a:lnTo>
                    <a:pt x="27242" y="0"/>
                  </a:lnTo>
                  <a:cubicBezTo>
                    <a:pt x="12196" y="0"/>
                    <a:pt x="0" y="12196"/>
                    <a:pt x="0" y="27242"/>
                  </a:cubicBezTo>
                  <a:lnTo>
                    <a:pt x="0" y="2684598"/>
                  </a:lnTo>
                  <a:lnTo>
                    <a:pt x="142545" y="2684598"/>
                  </a:lnTo>
                  <a:lnTo>
                    <a:pt x="142545" y="593938"/>
                  </a:lnTo>
                  <a:lnTo>
                    <a:pt x="658321" y="593938"/>
                  </a:lnTo>
                  <a:cubicBezTo>
                    <a:pt x="666557" y="593938"/>
                    <a:pt x="673209" y="587286"/>
                    <a:pt x="673209" y="579050"/>
                  </a:cubicBezTo>
                  <a:lnTo>
                    <a:pt x="673209" y="497957"/>
                  </a:lnTo>
                  <a:cubicBezTo>
                    <a:pt x="673209" y="489721"/>
                    <a:pt x="666557" y="483069"/>
                    <a:pt x="658400" y="483069"/>
                  </a:cubicBezTo>
                  <a:close/>
                </a:path>
              </a:pathLst>
            </a:custGeom>
            <a:solidFill>
              <a:srgbClr val="767B80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799CFB4-7DA8-45A2-AD76-3AA2CF950DD9}"/>
                </a:ext>
              </a:extLst>
            </p:cNvPr>
            <p:cNvSpPr/>
            <p:nvPr/>
          </p:nvSpPr>
          <p:spPr>
            <a:xfrm>
              <a:off x="4257148" y="464470"/>
              <a:ext cx="409284" cy="2323404"/>
            </a:xfrm>
            <a:custGeom>
              <a:avLst/>
              <a:gdLst>
                <a:gd name="connsiteX0" fmla="*/ 409284 w 409284"/>
                <a:gd name="connsiteY0" fmla="*/ 201611 h 2323404"/>
                <a:gd name="connsiteX1" fmla="*/ 371034 w 409284"/>
                <a:gd name="connsiteY1" fmla="*/ 162966 h 2323404"/>
                <a:gd name="connsiteX2" fmla="*/ 290496 w 409284"/>
                <a:gd name="connsiteY2" fmla="*/ 163441 h 2323404"/>
                <a:gd name="connsiteX3" fmla="*/ 237200 w 409284"/>
                <a:gd name="connsiteY3" fmla="*/ 112758 h 2323404"/>
                <a:gd name="connsiteX4" fmla="*/ 216452 w 409284"/>
                <a:gd name="connsiteY4" fmla="*/ 2761 h 2323404"/>
                <a:gd name="connsiteX5" fmla="*/ 207899 w 409284"/>
                <a:gd name="connsiteY5" fmla="*/ 103730 h 2323404"/>
                <a:gd name="connsiteX6" fmla="*/ 193486 w 409284"/>
                <a:gd name="connsiteY6" fmla="*/ 21846 h 2323404"/>
                <a:gd name="connsiteX7" fmla="*/ 174559 w 409284"/>
                <a:gd name="connsiteY7" fmla="*/ 1811 h 2323404"/>
                <a:gd name="connsiteX8" fmla="*/ 176856 w 409284"/>
                <a:gd name="connsiteY8" fmla="*/ 73954 h 2323404"/>
                <a:gd name="connsiteX9" fmla="*/ 99486 w 409284"/>
                <a:gd name="connsiteY9" fmla="*/ 163045 h 2323404"/>
                <a:gd name="connsiteX10" fmla="*/ 1050 w 409284"/>
                <a:gd name="connsiteY10" fmla="*/ 258867 h 2323404"/>
                <a:gd name="connsiteX11" fmla="*/ 21 w 409284"/>
                <a:gd name="connsiteY11" fmla="*/ 810912 h 2323404"/>
                <a:gd name="connsiteX12" fmla="*/ 59177 w 409284"/>
                <a:gd name="connsiteY12" fmla="*/ 873157 h 2323404"/>
                <a:gd name="connsiteX13" fmla="*/ 195228 w 409284"/>
                <a:gd name="connsiteY13" fmla="*/ 990994 h 2323404"/>
                <a:gd name="connsiteX14" fmla="*/ 213838 w 409284"/>
                <a:gd name="connsiteY14" fmla="*/ 1164028 h 2323404"/>
                <a:gd name="connsiteX15" fmla="*/ 219699 w 409284"/>
                <a:gd name="connsiteY15" fmla="*/ 1249872 h 2323404"/>
                <a:gd name="connsiteX16" fmla="*/ 240368 w 409284"/>
                <a:gd name="connsiteY16" fmla="*/ 1527280 h 2323404"/>
                <a:gd name="connsiteX17" fmla="*/ 240209 w 409284"/>
                <a:gd name="connsiteY17" fmla="*/ 1942878 h 2323404"/>
                <a:gd name="connsiteX18" fmla="*/ 105583 w 409284"/>
                <a:gd name="connsiteY18" fmla="*/ 2307160 h 2323404"/>
                <a:gd name="connsiteX19" fmla="*/ 137260 w 409284"/>
                <a:gd name="connsiteY19" fmla="*/ 2322998 h 2323404"/>
                <a:gd name="connsiteX20" fmla="*/ 280755 w 409284"/>
                <a:gd name="connsiteY20" fmla="*/ 1988097 h 2323404"/>
                <a:gd name="connsiteX21" fmla="*/ 298574 w 409284"/>
                <a:gd name="connsiteY21" fmla="*/ 1477389 h 2323404"/>
                <a:gd name="connsiteX22" fmla="*/ 248920 w 409284"/>
                <a:gd name="connsiteY22" fmla="*/ 950685 h 2323404"/>
                <a:gd name="connsiteX23" fmla="*/ 326291 w 409284"/>
                <a:gd name="connsiteY23" fmla="*/ 871890 h 2323404"/>
                <a:gd name="connsiteX24" fmla="*/ 369292 w 409284"/>
                <a:gd name="connsiteY24" fmla="*/ 871969 h 2323404"/>
                <a:gd name="connsiteX25" fmla="*/ 409284 w 409284"/>
                <a:gd name="connsiteY25" fmla="*/ 835224 h 2323404"/>
                <a:gd name="connsiteX26" fmla="*/ 409284 w 409284"/>
                <a:gd name="connsiteY26" fmla="*/ 201611 h 23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284" h="2323404">
                  <a:moveTo>
                    <a:pt x="409284" y="201611"/>
                  </a:moveTo>
                  <a:cubicBezTo>
                    <a:pt x="409363" y="174528"/>
                    <a:pt x="398513" y="162095"/>
                    <a:pt x="371034" y="162966"/>
                  </a:cubicBezTo>
                  <a:cubicBezTo>
                    <a:pt x="344188" y="163837"/>
                    <a:pt x="317263" y="164629"/>
                    <a:pt x="290496" y="163441"/>
                  </a:cubicBezTo>
                  <a:cubicBezTo>
                    <a:pt x="240209" y="161144"/>
                    <a:pt x="235616" y="169143"/>
                    <a:pt x="237200" y="112758"/>
                  </a:cubicBezTo>
                  <a:cubicBezTo>
                    <a:pt x="240209" y="2761"/>
                    <a:pt x="248128" y="2761"/>
                    <a:pt x="216452" y="2761"/>
                  </a:cubicBezTo>
                  <a:cubicBezTo>
                    <a:pt x="214710" y="67381"/>
                    <a:pt x="224371" y="97791"/>
                    <a:pt x="207899" y="103730"/>
                  </a:cubicBezTo>
                  <a:cubicBezTo>
                    <a:pt x="192694" y="97791"/>
                    <a:pt x="192694" y="81953"/>
                    <a:pt x="193486" y="21846"/>
                  </a:cubicBezTo>
                  <a:cubicBezTo>
                    <a:pt x="193645" y="9017"/>
                    <a:pt x="195228" y="-5079"/>
                    <a:pt x="174559" y="1811"/>
                  </a:cubicBezTo>
                  <a:cubicBezTo>
                    <a:pt x="173688" y="26439"/>
                    <a:pt x="173767" y="40614"/>
                    <a:pt x="176856" y="73954"/>
                  </a:cubicBezTo>
                  <a:cubicBezTo>
                    <a:pt x="176856" y="168984"/>
                    <a:pt x="192694" y="161065"/>
                    <a:pt x="99486" y="163045"/>
                  </a:cubicBezTo>
                  <a:cubicBezTo>
                    <a:pt x="-11541" y="165341"/>
                    <a:pt x="1367" y="150453"/>
                    <a:pt x="1050" y="258867"/>
                  </a:cubicBezTo>
                  <a:cubicBezTo>
                    <a:pt x="496" y="442908"/>
                    <a:pt x="2159" y="626950"/>
                    <a:pt x="21" y="810912"/>
                  </a:cubicBezTo>
                  <a:cubicBezTo>
                    <a:pt x="-533" y="855972"/>
                    <a:pt x="9761" y="874265"/>
                    <a:pt x="59177" y="873157"/>
                  </a:cubicBezTo>
                  <a:cubicBezTo>
                    <a:pt x="180657" y="870623"/>
                    <a:pt x="180419" y="872998"/>
                    <a:pt x="195228" y="990994"/>
                  </a:cubicBezTo>
                  <a:cubicBezTo>
                    <a:pt x="202435" y="1048566"/>
                    <a:pt x="208453" y="1106297"/>
                    <a:pt x="213838" y="1164028"/>
                  </a:cubicBezTo>
                  <a:cubicBezTo>
                    <a:pt x="216056" y="1192616"/>
                    <a:pt x="217956" y="1221204"/>
                    <a:pt x="219699" y="1249872"/>
                  </a:cubicBezTo>
                  <a:cubicBezTo>
                    <a:pt x="225084" y="1342526"/>
                    <a:pt x="230390" y="1435101"/>
                    <a:pt x="240368" y="1527280"/>
                  </a:cubicBezTo>
                  <a:cubicBezTo>
                    <a:pt x="253830" y="1651848"/>
                    <a:pt x="266263" y="1818705"/>
                    <a:pt x="240209" y="1942878"/>
                  </a:cubicBezTo>
                  <a:cubicBezTo>
                    <a:pt x="223579" y="2064358"/>
                    <a:pt x="113503" y="2275483"/>
                    <a:pt x="105583" y="2307160"/>
                  </a:cubicBezTo>
                  <a:cubicBezTo>
                    <a:pt x="113503" y="2315079"/>
                    <a:pt x="124431" y="2325612"/>
                    <a:pt x="137260" y="2322998"/>
                  </a:cubicBezTo>
                  <a:cubicBezTo>
                    <a:pt x="190873" y="2207537"/>
                    <a:pt x="256048" y="2069585"/>
                    <a:pt x="280755" y="1988097"/>
                  </a:cubicBezTo>
                  <a:cubicBezTo>
                    <a:pt x="331913" y="1819101"/>
                    <a:pt x="309977" y="1647731"/>
                    <a:pt x="298574" y="1477389"/>
                  </a:cubicBezTo>
                  <a:cubicBezTo>
                    <a:pt x="286774" y="1301505"/>
                    <a:pt x="264046" y="1126412"/>
                    <a:pt x="248920" y="950685"/>
                  </a:cubicBezTo>
                  <a:cubicBezTo>
                    <a:pt x="242110" y="872206"/>
                    <a:pt x="245198" y="871890"/>
                    <a:pt x="326291" y="871890"/>
                  </a:cubicBezTo>
                  <a:cubicBezTo>
                    <a:pt x="340624" y="871890"/>
                    <a:pt x="354958" y="871335"/>
                    <a:pt x="369292" y="871969"/>
                  </a:cubicBezTo>
                  <a:cubicBezTo>
                    <a:pt x="395267" y="873157"/>
                    <a:pt x="409363" y="863891"/>
                    <a:pt x="409284" y="835224"/>
                  </a:cubicBezTo>
                  <a:cubicBezTo>
                    <a:pt x="408808" y="624099"/>
                    <a:pt x="408888" y="412815"/>
                    <a:pt x="409284" y="201611"/>
                  </a:cubicBezTo>
                  <a:close/>
                </a:path>
              </a:pathLst>
            </a:custGeom>
            <a:solidFill>
              <a:srgbClr val="89E3FA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90F3FAF-581A-4C86-B761-3B019F6BC887}"/>
                </a:ext>
              </a:extLst>
            </p:cNvPr>
            <p:cNvSpPr/>
            <p:nvPr/>
          </p:nvSpPr>
          <p:spPr>
            <a:xfrm>
              <a:off x="2976481" y="1930549"/>
              <a:ext cx="893994" cy="642309"/>
            </a:xfrm>
            <a:custGeom>
              <a:avLst/>
              <a:gdLst>
                <a:gd name="connsiteX0" fmla="*/ 530109 w 893994"/>
                <a:gd name="connsiteY0" fmla="*/ 265040 h 642309"/>
                <a:gd name="connsiteX1" fmla="*/ 497403 w 893994"/>
                <a:gd name="connsiteY1" fmla="*/ 200737 h 642309"/>
                <a:gd name="connsiteX2" fmla="*/ 497403 w 893994"/>
                <a:gd name="connsiteY2" fmla="*/ 200103 h 642309"/>
                <a:gd name="connsiteX3" fmla="*/ 0 w 893994"/>
                <a:gd name="connsiteY3" fmla="*/ 59300 h 642309"/>
                <a:gd name="connsiteX4" fmla="*/ 94951 w 893994"/>
                <a:gd name="connsiteY4" fmla="*/ 50352 h 642309"/>
                <a:gd name="connsiteX5" fmla="*/ 151098 w 893994"/>
                <a:gd name="connsiteY5" fmla="*/ 109033 h 642309"/>
                <a:gd name="connsiteX6" fmla="*/ 180320 w 893994"/>
                <a:gd name="connsiteY6" fmla="*/ 149500 h 642309"/>
                <a:gd name="connsiteX7" fmla="*/ 305838 w 893994"/>
                <a:gd name="connsiteY7" fmla="*/ 221089 h 642309"/>
                <a:gd name="connsiteX8" fmla="*/ 455352 w 893994"/>
                <a:gd name="connsiteY8" fmla="*/ 298697 h 642309"/>
                <a:gd name="connsiteX9" fmla="*/ 456698 w 893994"/>
                <a:gd name="connsiteY9" fmla="*/ 300201 h 642309"/>
                <a:gd name="connsiteX10" fmla="*/ 456936 w 893994"/>
                <a:gd name="connsiteY10" fmla="*/ 299964 h 642309"/>
                <a:gd name="connsiteX11" fmla="*/ 483624 w 893994"/>
                <a:gd name="connsiteY11" fmla="*/ 327760 h 642309"/>
                <a:gd name="connsiteX12" fmla="*/ 483544 w 893994"/>
                <a:gd name="connsiteY12" fmla="*/ 329661 h 642309"/>
                <a:gd name="connsiteX13" fmla="*/ 459708 w 893994"/>
                <a:gd name="connsiteY13" fmla="*/ 476878 h 642309"/>
                <a:gd name="connsiteX14" fmla="*/ 506906 w 893994"/>
                <a:gd name="connsiteY14" fmla="*/ 354448 h 642309"/>
                <a:gd name="connsiteX15" fmla="*/ 695620 w 893994"/>
                <a:gd name="connsiteY15" fmla="*/ 550051 h 642309"/>
                <a:gd name="connsiteX16" fmla="*/ 797935 w 893994"/>
                <a:gd name="connsiteY16" fmla="*/ 641597 h 642309"/>
                <a:gd name="connsiteX17" fmla="*/ 893995 w 893994"/>
                <a:gd name="connsiteY17" fmla="*/ 642310 h 642309"/>
                <a:gd name="connsiteX18" fmla="*/ 530109 w 893994"/>
                <a:gd name="connsiteY18" fmla="*/ 265040 h 64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3994" h="642309">
                  <a:moveTo>
                    <a:pt x="530109" y="265040"/>
                  </a:moveTo>
                  <a:cubicBezTo>
                    <a:pt x="526783" y="267178"/>
                    <a:pt x="507539" y="220772"/>
                    <a:pt x="497403" y="200737"/>
                  </a:cubicBezTo>
                  <a:cubicBezTo>
                    <a:pt x="497403" y="200499"/>
                    <a:pt x="497403" y="200341"/>
                    <a:pt x="497403" y="200103"/>
                  </a:cubicBezTo>
                  <a:cubicBezTo>
                    <a:pt x="430565" y="13211"/>
                    <a:pt x="161868" y="-62813"/>
                    <a:pt x="0" y="59300"/>
                  </a:cubicBezTo>
                  <a:cubicBezTo>
                    <a:pt x="31677" y="56370"/>
                    <a:pt x="63353" y="53519"/>
                    <a:pt x="94951" y="50352"/>
                  </a:cubicBezTo>
                  <a:cubicBezTo>
                    <a:pt x="138902" y="45917"/>
                    <a:pt x="160442" y="65002"/>
                    <a:pt x="151098" y="109033"/>
                  </a:cubicBezTo>
                  <a:cubicBezTo>
                    <a:pt x="145317" y="136512"/>
                    <a:pt x="151414" y="146649"/>
                    <a:pt x="180320" y="149500"/>
                  </a:cubicBezTo>
                  <a:cubicBezTo>
                    <a:pt x="231477" y="154647"/>
                    <a:pt x="266480" y="194877"/>
                    <a:pt x="305838" y="221089"/>
                  </a:cubicBezTo>
                  <a:cubicBezTo>
                    <a:pt x="353670" y="253003"/>
                    <a:pt x="401660" y="280166"/>
                    <a:pt x="455352" y="298697"/>
                  </a:cubicBezTo>
                  <a:cubicBezTo>
                    <a:pt x="455827" y="299172"/>
                    <a:pt x="456223" y="299726"/>
                    <a:pt x="456698" y="300201"/>
                  </a:cubicBezTo>
                  <a:cubicBezTo>
                    <a:pt x="456778" y="300122"/>
                    <a:pt x="456857" y="300043"/>
                    <a:pt x="456936" y="299964"/>
                  </a:cubicBezTo>
                  <a:cubicBezTo>
                    <a:pt x="465330" y="308516"/>
                    <a:pt x="474913" y="318415"/>
                    <a:pt x="483624" y="327760"/>
                  </a:cubicBezTo>
                  <a:cubicBezTo>
                    <a:pt x="483624" y="328394"/>
                    <a:pt x="483544" y="328869"/>
                    <a:pt x="483544" y="329661"/>
                  </a:cubicBezTo>
                  <a:cubicBezTo>
                    <a:pt x="494314" y="378522"/>
                    <a:pt x="465330" y="430313"/>
                    <a:pt x="459708" y="476878"/>
                  </a:cubicBezTo>
                  <a:cubicBezTo>
                    <a:pt x="500254" y="448448"/>
                    <a:pt x="499779" y="395786"/>
                    <a:pt x="506906" y="354448"/>
                  </a:cubicBezTo>
                  <a:cubicBezTo>
                    <a:pt x="562261" y="426908"/>
                    <a:pt x="632662" y="484955"/>
                    <a:pt x="695620" y="550051"/>
                  </a:cubicBezTo>
                  <a:cubicBezTo>
                    <a:pt x="727376" y="582837"/>
                    <a:pt x="755410" y="620453"/>
                    <a:pt x="797935" y="641597"/>
                  </a:cubicBezTo>
                  <a:cubicBezTo>
                    <a:pt x="829929" y="641834"/>
                    <a:pt x="861922" y="642072"/>
                    <a:pt x="893995" y="642310"/>
                  </a:cubicBezTo>
                  <a:cubicBezTo>
                    <a:pt x="790729" y="499131"/>
                    <a:pt x="664022" y="378601"/>
                    <a:pt x="530109" y="265040"/>
                  </a:cubicBezTo>
                  <a:close/>
                </a:path>
              </a:pathLst>
            </a:custGeom>
            <a:solidFill>
              <a:srgbClr val="BFE1F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07CC074-258E-4DDF-8C93-98504143B243}"/>
                </a:ext>
              </a:extLst>
            </p:cNvPr>
            <p:cNvSpPr/>
            <p:nvPr/>
          </p:nvSpPr>
          <p:spPr>
            <a:xfrm>
              <a:off x="1677063" y="2736072"/>
              <a:ext cx="8792138" cy="2051064"/>
            </a:xfrm>
            <a:custGeom>
              <a:avLst/>
              <a:gdLst>
                <a:gd name="connsiteX0" fmla="*/ 8077672 w 8792138"/>
                <a:gd name="connsiteY0" fmla="*/ 1669678 h 2051064"/>
                <a:gd name="connsiteX1" fmla="*/ 6922344 w 8792138"/>
                <a:gd name="connsiteY1" fmla="*/ 1681398 h 2051064"/>
                <a:gd name="connsiteX2" fmla="*/ 5955097 w 8792138"/>
                <a:gd name="connsiteY2" fmla="*/ 1690663 h 2051064"/>
                <a:gd name="connsiteX3" fmla="*/ 4310761 w 8792138"/>
                <a:gd name="connsiteY3" fmla="*/ 1707294 h 2051064"/>
                <a:gd name="connsiteX4" fmla="*/ 4188568 w 8792138"/>
                <a:gd name="connsiteY4" fmla="*/ 1649880 h 2051064"/>
                <a:gd name="connsiteX5" fmla="*/ 3583069 w 8792138"/>
                <a:gd name="connsiteY5" fmla="*/ 938105 h 2051064"/>
                <a:gd name="connsiteX6" fmla="*/ 3495720 w 8792138"/>
                <a:gd name="connsiteY6" fmla="*/ 899776 h 2051064"/>
                <a:gd name="connsiteX7" fmla="*/ 3205562 w 8792138"/>
                <a:gd name="connsiteY7" fmla="*/ 901835 h 2051064"/>
                <a:gd name="connsiteX8" fmla="*/ 3180537 w 8792138"/>
                <a:gd name="connsiteY8" fmla="*/ 905478 h 2051064"/>
                <a:gd name="connsiteX9" fmla="*/ 3152741 w 8792138"/>
                <a:gd name="connsiteY9" fmla="*/ 908091 h 2051064"/>
                <a:gd name="connsiteX10" fmla="*/ 2110499 w 8792138"/>
                <a:gd name="connsiteY10" fmla="*/ 921633 h 2051064"/>
                <a:gd name="connsiteX11" fmla="*/ 2006758 w 8792138"/>
                <a:gd name="connsiteY11" fmla="*/ 900805 h 2051064"/>
                <a:gd name="connsiteX12" fmla="*/ 1508326 w 8792138"/>
                <a:gd name="connsiteY12" fmla="*/ 629020 h 2051064"/>
                <a:gd name="connsiteX13" fmla="*/ 1450674 w 8792138"/>
                <a:gd name="connsiteY13" fmla="*/ 240822 h 2051064"/>
                <a:gd name="connsiteX14" fmla="*/ 1467067 w 8792138"/>
                <a:gd name="connsiteY14" fmla="*/ 213342 h 2051064"/>
                <a:gd name="connsiteX15" fmla="*/ 1467067 w 8792138"/>
                <a:gd name="connsiteY15" fmla="*/ 213342 h 2051064"/>
                <a:gd name="connsiteX16" fmla="*/ 1467067 w 8792138"/>
                <a:gd name="connsiteY16" fmla="*/ 213342 h 2051064"/>
                <a:gd name="connsiteX17" fmla="*/ 1352714 w 8792138"/>
                <a:gd name="connsiteY17" fmla="*/ 150068 h 2051064"/>
                <a:gd name="connsiteX18" fmla="*/ 1352714 w 8792138"/>
                <a:gd name="connsiteY18" fmla="*/ 150068 h 2051064"/>
                <a:gd name="connsiteX19" fmla="*/ 1317949 w 8792138"/>
                <a:gd name="connsiteY19" fmla="*/ 157116 h 2051064"/>
                <a:gd name="connsiteX20" fmla="*/ 998727 w 8792138"/>
                <a:gd name="connsiteY20" fmla="*/ 125994 h 2051064"/>
                <a:gd name="connsiteX21" fmla="*/ 902905 w 8792138"/>
                <a:gd name="connsiteY21" fmla="*/ 115382 h 2051064"/>
                <a:gd name="connsiteX22" fmla="*/ 902905 w 8792138"/>
                <a:gd name="connsiteY22" fmla="*/ 115382 h 2051064"/>
                <a:gd name="connsiteX23" fmla="*/ 902905 w 8792138"/>
                <a:gd name="connsiteY23" fmla="*/ 115382 h 2051064"/>
                <a:gd name="connsiteX24" fmla="*/ 679189 w 8792138"/>
                <a:gd name="connsiteY24" fmla="*/ 98039 h 2051064"/>
                <a:gd name="connsiteX25" fmla="*/ 497127 w 8792138"/>
                <a:gd name="connsiteY25" fmla="*/ 0 h 2051064"/>
                <a:gd name="connsiteX26" fmla="*/ 497127 w 8792138"/>
                <a:gd name="connsiteY26" fmla="*/ 0 h 2051064"/>
                <a:gd name="connsiteX27" fmla="*/ 322747 w 8792138"/>
                <a:gd name="connsiteY27" fmla="*/ 201781 h 2051064"/>
                <a:gd name="connsiteX28" fmla="*/ 254246 w 8792138"/>
                <a:gd name="connsiteY28" fmla="*/ 217460 h 2051064"/>
                <a:gd name="connsiteX29" fmla="*/ 7960 w 8792138"/>
                <a:gd name="connsiteY29" fmla="*/ 712408 h 2051064"/>
                <a:gd name="connsiteX30" fmla="*/ 28787 w 8792138"/>
                <a:gd name="connsiteY30" fmla="*/ 769030 h 2051064"/>
                <a:gd name="connsiteX31" fmla="*/ 193110 w 8792138"/>
                <a:gd name="connsiteY31" fmla="*/ 848776 h 2051064"/>
                <a:gd name="connsiteX32" fmla="*/ 51119 w 8792138"/>
                <a:gd name="connsiteY32" fmla="*/ 1239429 h 2051064"/>
                <a:gd name="connsiteX33" fmla="*/ 81212 w 8792138"/>
                <a:gd name="connsiteY33" fmla="*/ 1311256 h 2051064"/>
                <a:gd name="connsiteX34" fmla="*/ 1742337 w 8792138"/>
                <a:gd name="connsiteY34" fmla="*/ 2049481 h 2051064"/>
                <a:gd name="connsiteX35" fmla="*/ 8596456 w 8792138"/>
                <a:gd name="connsiteY35" fmla="*/ 2039027 h 2051064"/>
                <a:gd name="connsiteX36" fmla="*/ 8657672 w 8792138"/>
                <a:gd name="connsiteY36" fmla="*/ 2051065 h 2051064"/>
                <a:gd name="connsiteX37" fmla="*/ 8792139 w 8792138"/>
                <a:gd name="connsiteY37" fmla="*/ 1664372 h 2051064"/>
                <a:gd name="connsiteX38" fmla="*/ 8077672 w 8792138"/>
                <a:gd name="connsiteY38" fmla="*/ 1669678 h 20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792138" h="2051064">
                  <a:moveTo>
                    <a:pt x="8077672" y="1669678"/>
                  </a:moveTo>
                  <a:cubicBezTo>
                    <a:pt x="7692642" y="1677676"/>
                    <a:pt x="7307454" y="1671816"/>
                    <a:pt x="6922344" y="1681398"/>
                  </a:cubicBezTo>
                  <a:cubicBezTo>
                    <a:pt x="6600034" y="1689396"/>
                    <a:pt x="6277566" y="1685278"/>
                    <a:pt x="5955097" y="1690663"/>
                  </a:cubicBezTo>
                  <a:cubicBezTo>
                    <a:pt x="5407012" y="1699771"/>
                    <a:pt x="4858847" y="1700562"/>
                    <a:pt x="4310761" y="1707294"/>
                  </a:cubicBezTo>
                  <a:cubicBezTo>
                    <a:pt x="4256673" y="1707927"/>
                    <a:pt x="4222621" y="1690347"/>
                    <a:pt x="4188568" y="1649880"/>
                  </a:cubicBezTo>
                  <a:cubicBezTo>
                    <a:pt x="3988055" y="1411513"/>
                    <a:pt x="3784294" y="1175838"/>
                    <a:pt x="3583069" y="938105"/>
                  </a:cubicBezTo>
                  <a:cubicBezTo>
                    <a:pt x="3558519" y="909120"/>
                    <a:pt x="3533099" y="898667"/>
                    <a:pt x="3495720" y="899776"/>
                  </a:cubicBezTo>
                  <a:cubicBezTo>
                    <a:pt x="3399106" y="902706"/>
                    <a:pt x="3302334" y="901439"/>
                    <a:pt x="3205562" y="901835"/>
                  </a:cubicBezTo>
                  <a:cubicBezTo>
                    <a:pt x="3197405" y="905082"/>
                    <a:pt x="3189011" y="905636"/>
                    <a:pt x="3180537" y="905478"/>
                  </a:cubicBezTo>
                  <a:cubicBezTo>
                    <a:pt x="3171272" y="906824"/>
                    <a:pt x="3162006" y="908012"/>
                    <a:pt x="3152741" y="908091"/>
                  </a:cubicBezTo>
                  <a:cubicBezTo>
                    <a:pt x="2805327" y="912763"/>
                    <a:pt x="2457913" y="916644"/>
                    <a:pt x="2110499" y="921633"/>
                  </a:cubicBezTo>
                  <a:cubicBezTo>
                    <a:pt x="2073833" y="922187"/>
                    <a:pt x="2040177" y="916089"/>
                    <a:pt x="2006758" y="900805"/>
                  </a:cubicBezTo>
                  <a:cubicBezTo>
                    <a:pt x="1834120" y="822089"/>
                    <a:pt x="1660057" y="745827"/>
                    <a:pt x="1508326" y="629020"/>
                  </a:cubicBezTo>
                  <a:cubicBezTo>
                    <a:pt x="1376867" y="527892"/>
                    <a:pt x="1326026" y="402215"/>
                    <a:pt x="1450674" y="240822"/>
                  </a:cubicBezTo>
                  <a:cubicBezTo>
                    <a:pt x="1457168" y="232428"/>
                    <a:pt x="1461682" y="222529"/>
                    <a:pt x="1467067" y="213342"/>
                  </a:cubicBezTo>
                  <a:cubicBezTo>
                    <a:pt x="1467067" y="213342"/>
                    <a:pt x="1467067" y="213342"/>
                    <a:pt x="1467067" y="213342"/>
                  </a:cubicBezTo>
                  <a:cubicBezTo>
                    <a:pt x="1467067" y="213342"/>
                    <a:pt x="1467067" y="213342"/>
                    <a:pt x="1467067" y="213342"/>
                  </a:cubicBezTo>
                  <a:cubicBezTo>
                    <a:pt x="1434598" y="182062"/>
                    <a:pt x="1381856" y="187447"/>
                    <a:pt x="1352714" y="150068"/>
                  </a:cubicBezTo>
                  <a:cubicBezTo>
                    <a:pt x="1352714" y="150068"/>
                    <a:pt x="1352714" y="150068"/>
                    <a:pt x="1352714" y="150068"/>
                  </a:cubicBezTo>
                  <a:cubicBezTo>
                    <a:pt x="1342736" y="160442"/>
                    <a:pt x="1330382" y="160759"/>
                    <a:pt x="1317949" y="157116"/>
                  </a:cubicBezTo>
                  <a:cubicBezTo>
                    <a:pt x="1213416" y="126944"/>
                    <a:pt x="1106269" y="125915"/>
                    <a:pt x="998727" y="125994"/>
                  </a:cubicBezTo>
                  <a:cubicBezTo>
                    <a:pt x="966813" y="125994"/>
                    <a:pt x="934819" y="119104"/>
                    <a:pt x="902905" y="115382"/>
                  </a:cubicBezTo>
                  <a:cubicBezTo>
                    <a:pt x="902905" y="115382"/>
                    <a:pt x="902905" y="115382"/>
                    <a:pt x="902905" y="115382"/>
                  </a:cubicBezTo>
                  <a:cubicBezTo>
                    <a:pt x="902905" y="115382"/>
                    <a:pt x="902905" y="115382"/>
                    <a:pt x="902905" y="115382"/>
                  </a:cubicBezTo>
                  <a:cubicBezTo>
                    <a:pt x="825693" y="144050"/>
                    <a:pt x="752362" y="120688"/>
                    <a:pt x="679189" y="98039"/>
                  </a:cubicBezTo>
                  <a:cubicBezTo>
                    <a:pt x="612192" y="77291"/>
                    <a:pt x="552878" y="41813"/>
                    <a:pt x="497127" y="0"/>
                  </a:cubicBezTo>
                  <a:cubicBezTo>
                    <a:pt x="497127" y="0"/>
                    <a:pt x="497127" y="0"/>
                    <a:pt x="497127" y="0"/>
                  </a:cubicBezTo>
                  <a:cubicBezTo>
                    <a:pt x="439000" y="67234"/>
                    <a:pt x="380873" y="134547"/>
                    <a:pt x="322747" y="201781"/>
                  </a:cubicBezTo>
                  <a:cubicBezTo>
                    <a:pt x="297643" y="195999"/>
                    <a:pt x="274677" y="174697"/>
                    <a:pt x="254246" y="217460"/>
                  </a:cubicBezTo>
                  <a:cubicBezTo>
                    <a:pt x="174896" y="383763"/>
                    <a:pt x="91665" y="548244"/>
                    <a:pt x="7960" y="712408"/>
                  </a:cubicBezTo>
                  <a:cubicBezTo>
                    <a:pt x="-7799" y="743372"/>
                    <a:pt x="199" y="756360"/>
                    <a:pt x="28787" y="769030"/>
                  </a:cubicBezTo>
                  <a:cubicBezTo>
                    <a:pt x="85884" y="799836"/>
                    <a:pt x="140606" y="826286"/>
                    <a:pt x="193110" y="848776"/>
                  </a:cubicBezTo>
                  <a:cubicBezTo>
                    <a:pt x="146149" y="979126"/>
                    <a:pt x="100772" y="1110109"/>
                    <a:pt x="51119" y="1239429"/>
                  </a:cubicBezTo>
                  <a:cubicBezTo>
                    <a:pt x="36152" y="1278550"/>
                    <a:pt x="42567" y="1295339"/>
                    <a:pt x="81212" y="1311256"/>
                  </a:cubicBezTo>
                  <a:cubicBezTo>
                    <a:pt x="178697" y="1351485"/>
                    <a:pt x="1285084" y="1845958"/>
                    <a:pt x="1742337" y="2049481"/>
                  </a:cubicBezTo>
                  <a:cubicBezTo>
                    <a:pt x="1758571" y="2033009"/>
                    <a:pt x="6330466" y="2038790"/>
                    <a:pt x="8596456" y="2039027"/>
                  </a:cubicBezTo>
                  <a:cubicBezTo>
                    <a:pt x="8617363" y="2039027"/>
                    <a:pt x="8639933" y="2033642"/>
                    <a:pt x="8657672" y="2051065"/>
                  </a:cubicBezTo>
                  <a:cubicBezTo>
                    <a:pt x="8702494" y="1922140"/>
                    <a:pt x="8747316" y="1793296"/>
                    <a:pt x="8792139" y="1664372"/>
                  </a:cubicBezTo>
                  <a:cubicBezTo>
                    <a:pt x="8553931" y="1662075"/>
                    <a:pt x="8315880" y="1664767"/>
                    <a:pt x="8077672" y="1669678"/>
                  </a:cubicBezTo>
                  <a:close/>
                </a:path>
              </a:pathLst>
            </a:custGeom>
            <a:solidFill>
              <a:srgbClr val="778085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1DF451D-A71E-4B31-9123-F01D241B76CE}"/>
                </a:ext>
              </a:extLst>
            </p:cNvPr>
            <p:cNvSpPr/>
            <p:nvPr/>
          </p:nvSpPr>
          <p:spPr>
            <a:xfrm>
              <a:off x="3419479" y="4751955"/>
              <a:ext cx="6915334" cy="2109690"/>
            </a:xfrm>
            <a:custGeom>
              <a:avLst/>
              <a:gdLst>
                <a:gd name="connsiteX0" fmla="*/ 543809 w 6915334"/>
                <a:gd name="connsiteY0" fmla="*/ 255809 h 2109690"/>
                <a:gd name="connsiteX1" fmla="*/ 892886 w 6915334"/>
                <a:gd name="connsiteY1" fmla="*/ 249158 h 2109690"/>
                <a:gd name="connsiteX2" fmla="*/ 935887 w 6915334"/>
                <a:gd name="connsiteY2" fmla="*/ 292000 h 2109690"/>
                <a:gd name="connsiteX3" fmla="*/ 944440 w 6915334"/>
                <a:gd name="connsiteY3" fmla="*/ 2014657 h 2109690"/>
                <a:gd name="connsiteX4" fmla="*/ 1072968 w 6915334"/>
                <a:gd name="connsiteY4" fmla="*/ 2109370 h 2109690"/>
                <a:gd name="connsiteX5" fmla="*/ 5824628 w 6915334"/>
                <a:gd name="connsiteY5" fmla="*/ 2109687 h 2109690"/>
                <a:gd name="connsiteX6" fmla="*/ 5931774 w 6915334"/>
                <a:gd name="connsiteY6" fmla="*/ 2084662 h 2109690"/>
                <a:gd name="connsiteX7" fmla="*/ 5990059 w 6915334"/>
                <a:gd name="connsiteY7" fmla="*/ 1947819 h 2109690"/>
                <a:gd name="connsiteX8" fmla="*/ 5988634 w 6915334"/>
                <a:gd name="connsiteY8" fmla="*/ 298415 h 2109690"/>
                <a:gd name="connsiteX9" fmla="*/ 6084535 w 6915334"/>
                <a:gd name="connsiteY9" fmla="*/ 207819 h 2109690"/>
                <a:gd name="connsiteX10" fmla="*/ 6084535 w 6915334"/>
                <a:gd name="connsiteY10" fmla="*/ 207819 h 2109690"/>
                <a:gd name="connsiteX11" fmla="*/ 6084535 w 6915334"/>
                <a:gd name="connsiteY11" fmla="*/ 207819 h 2109690"/>
                <a:gd name="connsiteX12" fmla="*/ 6694628 w 6915334"/>
                <a:gd name="connsiteY12" fmla="*/ 204573 h 2109690"/>
                <a:gd name="connsiteX13" fmla="*/ 6915335 w 6915334"/>
                <a:gd name="connsiteY13" fmla="*/ 35261 h 2109690"/>
                <a:gd name="connsiteX14" fmla="*/ 6867661 w 6915334"/>
                <a:gd name="connsiteY14" fmla="*/ 1763 h 2109690"/>
                <a:gd name="connsiteX15" fmla="*/ 47911 w 6915334"/>
                <a:gd name="connsiteY15" fmla="*/ 1684 h 2109690"/>
                <a:gd name="connsiteX16" fmla="*/ 0 w 6915334"/>
                <a:gd name="connsiteY16" fmla="*/ 33756 h 2109690"/>
                <a:gd name="connsiteX17" fmla="*/ 470636 w 6915334"/>
                <a:gd name="connsiteY17" fmla="*/ 243535 h 2109690"/>
                <a:gd name="connsiteX18" fmla="*/ 543809 w 6915334"/>
                <a:gd name="connsiteY18" fmla="*/ 255809 h 210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15334" h="2109690">
                  <a:moveTo>
                    <a:pt x="543809" y="255809"/>
                  </a:moveTo>
                  <a:cubicBezTo>
                    <a:pt x="660142" y="253434"/>
                    <a:pt x="776554" y="252642"/>
                    <a:pt x="892886" y="249158"/>
                  </a:cubicBezTo>
                  <a:cubicBezTo>
                    <a:pt x="925988" y="248207"/>
                    <a:pt x="936442" y="259373"/>
                    <a:pt x="935887" y="292000"/>
                  </a:cubicBezTo>
                  <a:cubicBezTo>
                    <a:pt x="934224" y="388614"/>
                    <a:pt x="929394" y="1974428"/>
                    <a:pt x="944440" y="2014657"/>
                  </a:cubicBezTo>
                  <a:cubicBezTo>
                    <a:pt x="967247" y="2075793"/>
                    <a:pt x="1008031" y="2107232"/>
                    <a:pt x="1072968" y="2109370"/>
                  </a:cubicBezTo>
                  <a:cubicBezTo>
                    <a:pt x="1083738" y="2109687"/>
                    <a:pt x="4251485" y="2109687"/>
                    <a:pt x="5824628" y="2109687"/>
                  </a:cubicBezTo>
                  <a:cubicBezTo>
                    <a:pt x="5862323" y="2109687"/>
                    <a:pt x="5899306" y="2110558"/>
                    <a:pt x="5931774" y="2084662"/>
                  </a:cubicBezTo>
                  <a:cubicBezTo>
                    <a:pt x="5976518" y="2049026"/>
                    <a:pt x="5990218" y="2003808"/>
                    <a:pt x="5990059" y="1947819"/>
                  </a:cubicBezTo>
                  <a:cubicBezTo>
                    <a:pt x="5988634" y="1397991"/>
                    <a:pt x="5988872" y="848163"/>
                    <a:pt x="5988634" y="298415"/>
                  </a:cubicBezTo>
                  <a:cubicBezTo>
                    <a:pt x="5988554" y="201880"/>
                    <a:pt x="5988634" y="201880"/>
                    <a:pt x="6084535" y="207819"/>
                  </a:cubicBezTo>
                  <a:cubicBezTo>
                    <a:pt x="6084535" y="207819"/>
                    <a:pt x="6084535" y="207819"/>
                    <a:pt x="6084535" y="207819"/>
                  </a:cubicBezTo>
                  <a:cubicBezTo>
                    <a:pt x="6084535" y="207819"/>
                    <a:pt x="6084535" y="207819"/>
                    <a:pt x="6084535" y="207819"/>
                  </a:cubicBezTo>
                  <a:cubicBezTo>
                    <a:pt x="6287899" y="206790"/>
                    <a:pt x="6491263" y="205760"/>
                    <a:pt x="6694628" y="204573"/>
                  </a:cubicBezTo>
                  <a:cubicBezTo>
                    <a:pt x="6867503" y="203543"/>
                    <a:pt x="6867503" y="203464"/>
                    <a:pt x="6915335" y="35261"/>
                  </a:cubicBezTo>
                  <a:cubicBezTo>
                    <a:pt x="6911217" y="7385"/>
                    <a:pt x="6889598" y="3743"/>
                    <a:pt x="6867661" y="1763"/>
                  </a:cubicBezTo>
                  <a:cubicBezTo>
                    <a:pt x="6842637" y="-534"/>
                    <a:pt x="72856" y="-613"/>
                    <a:pt x="47911" y="1684"/>
                  </a:cubicBezTo>
                  <a:cubicBezTo>
                    <a:pt x="26529" y="3663"/>
                    <a:pt x="3722" y="4851"/>
                    <a:pt x="0" y="33756"/>
                  </a:cubicBezTo>
                  <a:cubicBezTo>
                    <a:pt x="156958" y="103603"/>
                    <a:pt x="313995" y="173133"/>
                    <a:pt x="470636" y="243535"/>
                  </a:cubicBezTo>
                  <a:cubicBezTo>
                    <a:pt x="494473" y="254305"/>
                    <a:pt x="518389" y="256364"/>
                    <a:pt x="543809" y="255809"/>
                  </a:cubicBezTo>
                  <a:close/>
                </a:path>
              </a:pathLst>
            </a:custGeom>
            <a:solidFill>
              <a:srgbClr val="626A6F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E9F7504-A0FD-46C6-96BE-63887C65DB91}"/>
                </a:ext>
              </a:extLst>
            </p:cNvPr>
            <p:cNvSpPr/>
            <p:nvPr/>
          </p:nvSpPr>
          <p:spPr>
            <a:xfrm>
              <a:off x="1677063" y="2927588"/>
              <a:ext cx="1378134" cy="754197"/>
            </a:xfrm>
            <a:custGeom>
              <a:avLst/>
              <a:gdLst>
                <a:gd name="connsiteX0" fmla="*/ 322747 w 1378134"/>
                <a:gd name="connsiteY0" fmla="*/ 10424 h 754197"/>
                <a:gd name="connsiteX1" fmla="*/ 335893 w 1378134"/>
                <a:gd name="connsiteY1" fmla="*/ 71401 h 754197"/>
                <a:gd name="connsiteX2" fmla="*/ 1330778 w 1378134"/>
                <a:gd name="connsiteY2" fmla="*/ 696065 h 754197"/>
                <a:gd name="connsiteX3" fmla="*/ 1378134 w 1378134"/>
                <a:gd name="connsiteY3" fmla="*/ 728375 h 754197"/>
                <a:gd name="connsiteX4" fmla="*/ 1355327 w 1378134"/>
                <a:gd name="connsiteY4" fmla="*/ 740650 h 754197"/>
                <a:gd name="connsiteX5" fmla="*/ 598730 w 1378134"/>
                <a:gd name="connsiteY5" fmla="*/ 754192 h 754197"/>
                <a:gd name="connsiteX6" fmla="*/ 28787 w 1378134"/>
                <a:gd name="connsiteY6" fmla="*/ 577674 h 754197"/>
                <a:gd name="connsiteX7" fmla="*/ 7960 w 1378134"/>
                <a:gd name="connsiteY7" fmla="*/ 521052 h 754197"/>
                <a:gd name="connsiteX8" fmla="*/ 254246 w 1378134"/>
                <a:gd name="connsiteY8" fmla="*/ 26104 h 754197"/>
                <a:gd name="connsiteX9" fmla="*/ 322747 w 1378134"/>
                <a:gd name="connsiteY9" fmla="*/ 10424 h 75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8134" h="754197">
                  <a:moveTo>
                    <a:pt x="322747" y="10424"/>
                  </a:moveTo>
                  <a:cubicBezTo>
                    <a:pt x="298989" y="36874"/>
                    <a:pt x="305008" y="52078"/>
                    <a:pt x="335893" y="71401"/>
                  </a:cubicBezTo>
                  <a:cubicBezTo>
                    <a:pt x="668181" y="278566"/>
                    <a:pt x="999361" y="487474"/>
                    <a:pt x="1330778" y="696065"/>
                  </a:cubicBezTo>
                  <a:cubicBezTo>
                    <a:pt x="1347170" y="706360"/>
                    <a:pt x="1362771" y="717843"/>
                    <a:pt x="1378134" y="728375"/>
                  </a:cubicBezTo>
                  <a:cubicBezTo>
                    <a:pt x="1373620" y="742947"/>
                    <a:pt x="1363484" y="740888"/>
                    <a:pt x="1355327" y="740650"/>
                  </a:cubicBezTo>
                  <a:cubicBezTo>
                    <a:pt x="1102943" y="733681"/>
                    <a:pt x="850876" y="749836"/>
                    <a:pt x="598730" y="754192"/>
                  </a:cubicBezTo>
                  <a:cubicBezTo>
                    <a:pt x="444544" y="754825"/>
                    <a:pt x="254483" y="699391"/>
                    <a:pt x="28787" y="577674"/>
                  </a:cubicBezTo>
                  <a:cubicBezTo>
                    <a:pt x="199" y="565003"/>
                    <a:pt x="-7799" y="552016"/>
                    <a:pt x="7960" y="521052"/>
                  </a:cubicBezTo>
                  <a:cubicBezTo>
                    <a:pt x="91665" y="356887"/>
                    <a:pt x="174896" y="192406"/>
                    <a:pt x="254246" y="26104"/>
                  </a:cubicBezTo>
                  <a:cubicBezTo>
                    <a:pt x="274677" y="-16660"/>
                    <a:pt x="297564" y="4642"/>
                    <a:pt x="322747" y="10424"/>
                  </a:cubicBezTo>
                  <a:close/>
                </a:path>
              </a:pathLst>
            </a:custGeom>
            <a:solidFill>
              <a:srgbClr val="A2ADB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CF44FEB-7DAD-4934-83DF-39DA2B5A526C}"/>
                </a:ext>
              </a:extLst>
            </p:cNvPr>
            <p:cNvSpPr/>
            <p:nvPr/>
          </p:nvSpPr>
          <p:spPr>
            <a:xfrm>
              <a:off x="2030863" y="1873994"/>
              <a:ext cx="646600" cy="990897"/>
            </a:xfrm>
            <a:custGeom>
              <a:avLst/>
              <a:gdLst>
                <a:gd name="connsiteX0" fmla="*/ 549105 w 646600"/>
                <a:gd name="connsiteY0" fmla="*/ 977619 h 990897"/>
                <a:gd name="connsiteX1" fmla="*/ 325388 w 646600"/>
                <a:gd name="connsiteY1" fmla="*/ 960276 h 990897"/>
                <a:gd name="connsiteX2" fmla="*/ 143247 w 646600"/>
                <a:gd name="connsiteY2" fmla="*/ 862237 h 990897"/>
                <a:gd name="connsiteX3" fmla="*/ 21134 w 646600"/>
                <a:gd name="connsiteY3" fmla="*/ 347332 h 990897"/>
                <a:gd name="connsiteX4" fmla="*/ 144990 w 646600"/>
                <a:gd name="connsiteY4" fmla="*/ 108094 h 990897"/>
                <a:gd name="connsiteX5" fmla="*/ 546808 w 646600"/>
                <a:gd name="connsiteY5" fmla="*/ 22963 h 990897"/>
                <a:gd name="connsiteX6" fmla="*/ 606123 w 646600"/>
                <a:gd name="connsiteY6" fmla="*/ 67865 h 990897"/>
                <a:gd name="connsiteX7" fmla="*/ 646035 w 646600"/>
                <a:gd name="connsiteY7" fmla="*/ 145552 h 990897"/>
                <a:gd name="connsiteX8" fmla="*/ 624258 w 646600"/>
                <a:gd name="connsiteY8" fmla="*/ 443788 h 990897"/>
                <a:gd name="connsiteX9" fmla="*/ 597412 w 646600"/>
                <a:gd name="connsiteY9" fmla="*/ 755803 h 990897"/>
                <a:gd name="connsiteX10" fmla="*/ 593611 w 646600"/>
                <a:gd name="connsiteY10" fmla="*/ 899536 h 990897"/>
                <a:gd name="connsiteX11" fmla="*/ 549105 w 646600"/>
                <a:gd name="connsiteY11" fmla="*/ 977619 h 9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6600" h="990897">
                  <a:moveTo>
                    <a:pt x="549105" y="977619"/>
                  </a:moveTo>
                  <a:cubicBezTo>
                    <a:pt x="471893" y="1006286"/>
                    <a:pt x="398561" y="982925"/>
                    <a:pt x="325388" y="960276"/>
                  </a:cubicBezTo>
                  <a:cubicBezTo>
                    <a:pt x="258392" y="939528"/>
                    <a:pt x="199078" y="904050"/>
                    <a:pt x="143247" y="862237"/>
                  </a:cubicBezTo>
                  <a:cubicBezTo>
                    <a:pt x="-9434" y="717158"/>
                    <a:pt x="-21075" y="537788"/>
                    <a:pt x="21134" y="347332"/>
                  </a:cubicBezTo>
                  <a:cubicBezTo>
                    <a:pt x="41011" y="257529"/>
                    <a:pt x="77122" y="174694"/>
                    <a:pt x="144990" y="108094"/>
                  </a:cubicBezTo>
                  <a:cubicBezTo>
                    <a:pt x="261322" y="-6021"/>
                    <a:pt x="397453" y="-21305"/>
                    <a:pt x="546808" y="22963"/>
                  </a:cubicBezTo>
                  <a:cubicBezTo>
                    <a:pt x="572229" y="30486"/>
                    <a:pt x="584266" y="55669"/>
                    <a:pt x="606123" y="67865"/>
                  </a:cubicBezTo>
                  <a:cubicBezTo>
                    <a:pt x="635107" y="85683"/>
                    <a:pt x="645085" y="114271"/>
                    <a:pt x="646035" y="145552"/>
                  </a:cubicBezTo>
                  <a:cubicBezTo>
                    <a:pt x="648966" y="245650"/>
                    <a:pt x="640334" y="345036"/>
                    <a:pt x="624258" y="443788"/>
                  </a:cubicBezTo>
                  <a:cubicBezTo>
                    <a:pt x="623545" y="548479"/>
                    <a:pt x="610162" y="652141"/>
                    <a:pt x="597412" y="755803"/>
                  </a:cubicBezTo>
                  <a:cubicBezTo>
                    <a:pt x="591552" y="803635"/>
                    <a:pt x="594798" y="851625"/>
                    <a:pt x="593611" y="899536"/>
                  </a:cubicBezTo>
                  <a:cubicBezTo>
                    <a:pt x="592739" y="934222"/>
                    <a:pt x="582840" y="962335"/>
                    <a:pt x="549105" y="977619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093C868-E699-4FCD-81B0-A8CD1C2B01D9}"/>
                </a:ext>
              </a:extLst>
            </p:cNvPr>
            <p:cNvSpPr/>
            <p:nvPr/>
          </p:nvSpPr>
          <p:spPr>
            <a:xfrm>
              <a:off x="2637065" y="1941859"/>
              <a:ext cx="866436" cy="1007555"/>
            </a:xfrm>
            <a:custGeom>
              <a:avLst/>
              <a:gdLst>
                <a:gd name="connsiteX0" fmla="*/ 1109 w 866436"/>
                <a:gd name="connsiteY0" fmla="*/ 373230 h 1007555"/>
                <a:gd name="connsiteX1" fmla="*/ 16551 w 866436"/>
                <a:gd name="connsiteY1" fmla="*/ 183170 h 1007555"/>
                <a:gd name="connsiteX2" fmla="*/ 0 w 866436"/>
                <a:gd name="connsiteY2" fmla="*/ 0 h 1007555"/>
                <a:gd name="connsiteX3" fmla="*/ 227043 w 866436"/>
                <a:gd name="connsiteY3" fmla="*/ 63987 h 1007555"/>
                <a:gd name="connsiteX4" fmla="*/ 317796 w 866436"/>
                <a:gd name="connsiteY4" fmla="*/ 58364 h 1007555"/>
                <a:gd name="connsiteX5" fmla="*/ 800470 w 866436"/>
                <a:gd name="connsiteY5" fmla="*/ 463588 h 1007555"/>
                <a:gd name="connsiteX6" fmla="*/ 835472 w 866436"/>
                <a:gd name="connsiteY6" fmla="*/ 626406 h 1007555"/>
                <a:gd name="connsiteX7" fmla="*/ 866436 w 866436"/>
                <a:gd name="connsiteY7" fmla="*/ 666794 h 1007555"/>
                <a:gd name="connsiteX8" fmla="*/ 642086 w 866436"/>
                <a:gd name="connsiteY8" fmla="*/ 863823 h 1007555"/>
                <a:gd name="connsiteX9" fmla="*/ 507064 w 866436"/>
                <a:gd name="connsiteY9" fmla="*/ 1007556 h 1007555"/>
                <a:gd name="connsiteX10" fmla="*/ 392712 w 866436"/>
                <a:gd name="connsiteY10" fmla="*/ 944282 h 1007555"/>
                <a:gd name="connsiteX11" fmla="*/ 374577 w 866436"/>
                <a:gd name="connsiteY11" fmla="*/ 890431 h 1007555"/>
                <a:gd name="connsiteX12" fmla="*/ 294672 w 866436"/>
                <a:gd name="connsiteY12" fmla="*/ 760953 h 1007555"/>
                <a:gd name="connsiteX13" fmla="*/ 175330 w 866436"/>
                <a:gd name="connsiteY13" fmla="*/ 716131 h 1007555"/>
                <a:gd name="connsiteX14" fmla="*/ 76024 w 866436"/>
                <a:gd name="connsiteY14" fmla="*/ 678514 h 1007555"/>
                <a:gd name="connsiteX15" fmla="*/ 24470 w 866436"/>
                <a:gd name="connsiteY15" fmla="*/ 563766 h 1007555"/>
                <a:gd name="connsiteX16" fmla="*/ 115066 w 866436"/>
                <a:gd name="connsiteY16" fmla="*/ 493998 h 1007555"/>
                <a:gd name="connsiteX17" fmla="*/ 159096 w 866436"/>
                <a:gd name="connsiteY17" fmla="*/ 484574 h 1007555"/>
                <a:gd name="connsiteX18" fmla="*/ 70085 w 866436"/>
                <a:gd name="connsiteY18" fmla="*/ 436346 h 1007555"/>
                <a:gd name="connsiteX19" fmla="*/ 1109 w 866436"/>
                <a:gd name="connsiteY19" fmla="*/ 373230 h 100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6436" h="1007555">
                  <a:moveTo>
                    <a:pt x="1109" y="373230"/>
                  </a:moveTo>
                  <a:cubicBezTo>
                    <a:pt x="6256" y="309877"/>
                    <a:pt x="11008" y="246524"/>
                    <a:pt x="16551" y="183170"/>
                  </a:cubicBezTo>
                  <a:cubicBezTo>
                    <a:pt x="22015" y="121005"/>
                    <a:pt x="21461" y="59552"/>
                    <a:pt x="0" y="0"/>
                  </a:cubicBezTo>
                  <a:cubicBezTo>
                    <a:pt x="79033" y="8473"/>
                    <a:pt x="162818" y="-5623"/>
                    <a:pt x="227043" y="63987"/>
                  </a:cubicBezTo>
                  <a:cubicBezTo>
                    <a:pt x="251196" y="90120"/>
                    <a:pt x="286753" y="55355"/>
                    <a:pt x="317796" y="58364"/>
                  </a:cubicBezTo>
                  <a:cubicBezTo>
                    <a:pt x="506114" y="212154"/>
                    <a:pt x="719932" y="394295"/>
                    <a:pt x="800470" y="463588"/>
                  </a:cubicBezTo>
                  <a:cubicBezTo>
                    <a:pt x="766180" y="547135"/>
                    <a:pt x="768555" y="565428"/>
                    <a:pt x="835472" y="626406"/>
                  </a:cubicBezTo>
                  <a:cubicBezTo>
                    <a:pt x="848222" y="637968"/>
                    <a:pt x="865169" y="646442"/>
                    <a:pt x="866436" y="666794"/>
                  </a:cubicBezTo>
                  <a:cubicBezTo>
                    <a:pt x="791600" y="732365"/>
                    <a:pt x="716210" y="797460"/>
                    <a:pt x="642086" y="863823"/>
                  </a:cubicBezTo>
                  <a:cubicBezTo>
                    <a:pt x="592987" y="907774"/>
                    <a:pt x="548402" y="956160"/>
                    <a:pt x="507064" y="1007556"/>
                  </a:cubicBezTo>
                  <a:cubicBezTo>
                    <a:pt x="474596" y="976275"/>
                    <a:pt x="421854" y="981660"/>
                    <a:pt x="392712" y="944282"/>
                  </a:cubicBezTo>
                  <a:cubicBezTo>
                    <a:pt x="375765" y="930027"/>
                    <a:pt x="374418" y="909912"/>
                    <a:pt x="374577" y="890431"/>
                  </a:cubicBezTo>
                  <a:cubicBezTo>
                    <a:pt x="374973" y="830246"/>
                    <a:pt x="343771" y="790650"/>
                    <a:pt x="294672" y="760953"/>
                  </a:cubicBezTo>
                  <a:cubicBezTo>
                    <a:pt x="257531" y="738462"/>
                    <a:pt x="217698" y="724287"/>
                    <a:pt x="175330" y="716131"/>
                  </a:cubicBezTo>
                  <a:cubicBezTo>
                    <a:pt x="140090" y="709320"/>
                    <a:pt x="105721" y="699500"/>
                    <a:pt x="76024" y="678514"/>
                  </a:cubicBezTo>
                  <a:cubicBezTo>
                    <a:pt x="36587" y="650560"/>
                    <a:pt x="15046" y="612864"/>
                    <a:pt x="24470" y="563766"/>
                  </a:cubicBezTo>
                  <a:cubicBezTo>
                    <a:pt x="33815" y="515221"/>
                    <a:pt x="72698" y="501679"/>
                    <a:pt x="115066" y="493998"/>
                  </a:cubicBezTo>
                  <a:cubicBezTo>
                    <a:pt x="127261" y="491780"/>
                    <a:pt x="140011" y="492889"/>
                    <a:pt x="159096" y="484574"/>
                  </a:cubicBezTo>
                  <a:cubicBezTo>
                    <a:pt x="128370" y="464380"/>
                    <a:pt x="97564" y="453056"/>
                    <a:pt x="70085" y="436346"/>
                  </a:cubicBezTo>
                  <a:cubicBezTo>
                    <a:pt x="43001" y="419874"/>
                    <a:pt x="11562" y="407916"/>
                    <a:pt x="1109" y="373230"/>
                  </a:cubicBezTo>
                  <a:close/>
                </a:path>
              </a:pathLst>
            </a:custGeom>
            <a:solidFill>
              <a:srgbClr val="FDB99A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133F6D5-07D4-405A-9D1F-0CA31A9C0ADB}"/>
                </a:ext>
              </a:extLst>
            </p:cNvPr>
            <p:cNvSpPr/>
            <p:nvPr/>
          </p:nvSpPr>
          <p:spPr>
            <a:xfrm>
              <a:off x="2504181" y="3844000"/>
              <a:ext cx="2199206" cy="573098"/>
            </a:xfrm>
            <a:custGeom>
              <a:avLst/>
              <a:gdLst>
                <a:gd name="connsiteX0" fmla="*/ 2092561 w 2199206"/>
                <a:gd name="connsiteY0" fmla="*/ 532607 h 573098"/>
                <a:gd name="connsiteX1" fmla="*/ 1243785 w 2199206"/>
                <a:gd name="connsiteY1" fmla="*/ 535300 h 573098"/>
                <a:gd name="connsiteX2" fmla="*/ 1078907 w 2199206"/>
                <a:gd name="connsiteY2" fmla="*/ 497368 h 573098"/>
                <a:gd name="connsiteX3" fmla="*/ 0 w 2199206"/>
                <a:gd name="connsiteY3" fmla="*/ 10814 h 573098"/>
                <a:gd name="connsiteX4" fmla="*/ 890827 w 2199206"/>
                <a:gd name="connsiteY4" fmla="*/ 19841 h 573098"/>
                <a:gd name="connsiteX5" fmla="*/ 1344041 w 2199206"/>
                <a:gd name="connsiteY5" fmla="*/ 306436 h 573098"/>
                <a:gd name="connsiteX6" fmla="*/ 1547406 w 2199206"/>
                <a:gd name="connsiteY6" fmla="*/ 347378 h 573098"/>
                <a:gd name="connsiteX7" fmla="*/ 2161537 w 2199206"/>
                <a:gd name="connsiteY7" fmla="*/ 320295 h 573098"/>
                <a:gd name="connsiteX8" fmla="*/ 2194956 w 2199206"/>
                <a:gd name="connsiteY8" fmla="*/ 334074 h 573098"/>
                <a:gd name="connsiteX9" fmla="*/ 2190838 w 2199206"/>
                <a:gd name="connsiteY9" fmla="*/ 570857 h 573098"/>
                <a:gd name="connsiteX10" fmla="*/ 2092561 w 2199206"/>
                <a:gd name="connsiteY10" fmla="*/ 532607 h 5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9206" h="573098">
                  <a:moveTo>
                    <a:pt x="2092561" y="532607"/>
                  </a:moveTo>
                  <a:cubicBezTo>
                    <a:pt x="1809609" y="535300"/>
                    <a:pt x="1526657" y="532925"/>
                    <a:pt x="1243785" y="535300"/>
                  </a:cubicBezTo>
                  <a:cubicBezTo>
                    <a:pt x="1184312" y="535775"/>
                    <a:pt x="1131728" y="521125"/>
                    <a:pt x="1078907" y="497368"/>
                  </a:cubicBezTo>
                  <a:cubicBezTo>
                    <a:pt x="741313" y="345636"/>
                    <a:pt x="30726" y="26256"/>
                    <a:pt x="0" y="10814"/>
                  </a:cubicBezTo>
                  <a:cubicBezTo>
                    <a:pt x="65729" y="5349"/>
                    <a:pt x="837927" y="-14845"/>
                    <a:pt x="890827" y="19841"/>
                  </a:cubicBezTo>
                  <a:cubicBezTo>
                    <a:pt x="1040341" y="117802"/>
                    <a:pt x="1196507" y="205784"/>
                    <a:pt x="1344041" y="306436"/>
                  </a:cubicBezTo>
                  <a:cubicBezTo>
                    <a:pt x="1410087" y="351496"/>
                    <a:pt x="1476133" y="355693"/>
                    <a:pt x="1547406" y="347378"/>
                  </a:cubicBezTo>
                  <a:cubicBezTo>
                    <a:pt x="1579478" y="343577"/>
                    <a:pt x="2151321" y="329560"/>
                    <a:pt x="2161537" y="320295"/>
                  </a:cubicBezTo>
                  <a:cubicBezTo>
                    <a:pt x="2177534" y="313168"/>
                    <a:pt x="2186799" y="322196"/>
                    <a:pt x="2194956" y="334074"/>
                  </a:cubicBezTo>
                  <a:cubicBezTo>
                    <a:pt x="2205489" y="413187"/>
                    <a:pt x="2193451" y="491983"/>
                    <a:pt x="2190838" y="570857"/>
                  </a:cubicBezTo>
                  <a:cubicBezTo>
                    <a:pt x="2190442" y="584399"/>
                    <a:pt x="2144353" y="532132"/>
                    <a:pt x="2092561" y="532607"/>
                  </a:cubicBezTo>
                  <a:close/>
                </a:path>
              </a:pathLst>
            </a:custGeom>
            <a:solidFill>
              <a:srgbClr val="A2ADB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32A7796-1B42-4D79-8674-85ED521F63A9}"/>
                </a:ext>
              </a:extLst>
            </p:cNvPr>
            <p:cNvSpPr/>
            <p:nvPr/>
          </p:nvSpPr>
          <p:spPr>
            <a:xfrm>
              <a:off x="4668094" y="3805700"/>
              <a:ext cx="1024819" cy="649585"/>
            </a:xfrm>
            <a:custGeom>
              <a:avLst/>
              <a:gdLst>
                <a:gd name="connsiteX0" fmla="*/ 0 w 1024819"/>
                <a:gd name="connsiteY0" fmla="*/ 637349 h 649585"/>
                <a:gd name="connsiteX1" fmla="*/ 41576 w 1024819"/>
                <a:gd name="connsiteY1" fmla="*/ 5875 h 649585"/>
                <a:gd name="connsiteX2" fmla="*/ 401423 w 1024819"/>
                <a:gd name="connsiteY2" fmla="*/ 15 h 649585"/>
                <a:gd name="connsiteX3" fmla="*/ 449255 w 1024819"/>
                <a:gd name="connsiteY3" fmla="*/ 18783 h 649585"/>
                <a:gd name="connsiteX4" fmla="*/ 1024820 w 1024819"/>
                <a:gd name="connsiteY4" fmla="*/ 626579 h 649585"/>
                <a:gd name="connsiteX5" fmla="*/ 1023157 w 1024819"/>
                <a:gd name="connsiteY5" fmla="*/ 643606 h 649585"/>
                <a:gd name="connsiteX6" fmla="*/ 844975 w 1024819"/>
                <a:gd name="connsiteY6" fmla="*/ 643684 h 649585"/>
                <a:gd name="connsiteX7" fmla="*/ 49732 w 1024819"/>
                <a:gd name="connsiteY7" fmla="*/ 648040 h 649585"/>
                <a:gd name="connsiteX8" fmla="*/ 0 w 1024819"/>
                <a:gd name="connsiteY8" fmla="*/ 637349 h 64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819" h="649585">
                  <a:moveTo>
                    <a:pt x="0" y="637349"/>
                  </a:moveTo>
                  <a:cubicBezTo>
                    <a:pt x="17581" y="548575"/>
                    <a:pt x="12987" y="25356"/>
                    <a:pt x="41576" y="5875"/>
                  </a:cubicBezTo>
                  <a:cubicBezTo>
                    <a:pt x="161551" y="3974"/>
                    <a:pt x="281447" y="2311"/>
                    <a:pt x="401423" y="15"/>
                  </a:cubicBezTo>
                  <a:cubicBezTo>
                    <a:pt x="420429" y="-302"/>
                    <a:pt x="435792" y="4528"/>
                    <a:pt x="449255" y="18783"/>
                  </a:cubicBezTo>
                  <a:cubicBezTo>
                    <a:pt x="640898" y="221514"/>
                    <a:pt x="832938" y="424007"/>
                    <a:pt x="1024820" y="626579"/>
                  </a:cubicBezTo>
                  <a:cubicBezTo>
                    <a:pt x="1024265" y="632281"/>
                    <a:pt x="1023711" y="637983"/>
                    <a:pt x="1023157" y="643606"/>
                  </a:cubicBezTo>
                  <a:cubicBezTo>
                    <a:pt x="963763" y="643606"/>
                    <a:pt x="904369" y="643288"/>
                    <a:pt x="844975" y="643684"/>
                  </a:cubicBezTo>
                  <a:cubicBezTo>
                    <a:pt x="579921" y="645110"/>
                    <a:pt x="314787" y="646931"/>
                    <a:pt x="49732" y="648040"/>
                  </a:cubicBezTo>
                  <a:cubicBezTo>
                    <a:pt x="32865" y="648119"/>
                    <a:pt x="13383" y="655484"/>
                    <a:pt x="0" y="637349"/>
                  </a:cubicBezTo>
                  <a:close/>
                </a:path>
              </a:pathLst>
            </a:custGeom>
            <a:solidFill>
              <a:srgbClr val="C4E6FE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432EDE9-89EC-4CEA-BED1-EB18F4EFD200}"/>
                </a:ext>
              </a:extLst>
            </p:cNvPr>
            <p:cNvSpPr/>
            <p:nvPr/>
          </p:nvSpPr>
          <p:spPr>
            <a:xfrm>
              <a:off x="4072810" y="3811495"/>
              <a:ext cx="636859" cy="362856"/>
            </a:xfrm>
            <a:custGeom>
              <a:avLst/>
              <a:gdLst>
                <a:gd name="connsiteX0" fmla="*/ 636860 w 636859"/>
                <a:gd name="connsiteY0" fmla="*/ 79 h 362856"/>
                <a:gd name="connsiteX1" fmla="*/ 613815 w 636859"/>
                <a:gd name="connsiteY1" fmla="*/ 362856 h 362856"/>
                <a:gd name="connsiteX2" fmla="*/ 592908 w 636859"/>
                <a:gd name="connsiteY2" fmla="*/ 352799 h 362856"/>
                <a:gd name="connsiteX3" fmla="*/ 0 w 636859"/>
                <a:gd name="connsiteY3" fmla="*/ 19006 h 362856"/>
                <a:gd name="connsiteX4" fmla="*/ 2772 w 636859"/>
                <a:gd name="connsiteY4" fmla="*/ 0 h 362856"/>
                <a:gd name="connsiteX5" fmla="*/ 636860 w 636859"/>
                <a:gd name="connsiteY5" fmla="*/ 79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859" h="362856">
                  <a:moveTo>
                    <a:pt x="636860" y="79"/>
                  </a:moveTo>
                  <a:cubicBezTo>
                    <a:pt x="623318" y="120609"/>
                    <a:pt x="617141" y="241693"/>
                    <a:pt x="613815" y="362856"/>
                  </a:cubicBezTo>
                  <a:cubicBezTo>
                    <a:pt x="606846" y="359530"/>
                    <a:pt x="599877" y="356125"/>
                    <a:pt x="592908" y="352799"/>
                  </a:cubicBezTo>
                  <a:cubicBezTo>
                    <a:pt x="382337" y="264025"/>
                    <a:pt x="189427" y="144604"/>
                    <a:pt x="0" y="19006"/>
                  </a:cubicBezTo>
                  <a:cubicBezTo>
                    <a:pt x="951" y="12671"/>
                    <a:pt x="1821" y="6335"/>
                    <a:pt x="2772" y="0"/>
                  </a:cubicBezTo>
                  <a:cubicBezTo>
                    <a:pt x="214134" y="79"/>
                    <a:pt x="425497" y="79"/>
                    <a:pt x="636860" y="79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BCEC16-4327-410E-8C53-2E71477ABFAA}"/>
                </a:ext>
              </a:extLst>
            </p:cNvPr>
            <p:cNvSpPr/>
            <p:nvPr/>
          </p:nvSpPr>
          <p:spPr>
            <a:xfrm>
              <a:off x="2579968" y="2315089"/>
              <a:ext cx="456023" cy="580329"/>
            </a:xfrm>
            <a:custGeom>
              <a:avLst/>
              <a:gdLst>
                <a:gd name="connsiteX0" fmla="*/ 58206 w 456023"/>
                <a:gd name="connsiteY0" fmla="*/ 0 h 580329"/>
                <a:gd name="connsiteX1" fmla="*/ 276933 w 456023"/>
                <a:gd name="connsiteY1" fmla="*/ 120292 h 580329"/>
                <a:gd name="connsiteX2" fmla="*/ 179844 w 456023"/>
                <a:gd name="connsiteY2" fmla="*/ 139853 h 580329"/>
                <a:gd name="connsiteX3" fmla="*/ 96931 w 456023"/>
                <a:gd name="connsiteY3" fmla="*/ 186734 h 580329"/>
                <a:gd name="connsiteX4" fmla="*/ 140328 w 456023"/>
                <a:gd name="connsiteY4" fmla="*/ 289050 h 580329"/>
                <a:gd name="connsiteX5" fmla="*/ 229893 w 456023"/>
                <a:gd name="connsiteY5" fmla="*/ 321756 h 580329"/>
                <a:gd name="connsiteX6" fmla="*/ 360877 w 456023"/>
                <a:gd name="connsiteY6" fmla="*/ 366578 h 580329"/>
                <a:gd name="connsiteX7" fmla="*/ 449809 w 456023"/>
                <a:gd name="connsiteY7" fmla="*/ 571130 h 580329"/>
                <a:gd name="connsiteX8" fmla="*/ 415044 w 456023"/>
                <a:gd name="connsiteY8" fmla="*/ 578258 h 580329"/>
                <a:gd name="connsiteX9" fmla="*/ 95822 w 456023"/>
                <a:gd name="connsiteY9" fmla="*/ 547135 h 580329"/>
                <a:gd name="connsiteX10" fmla="*/ 0 w 456023"/>
                <a:gd name="connsiteY10" fmla="*/ 536524 h 580329"/>
                <a:gd name="connsiteX11" fmla="*/ 21778 w 456023"/>
                <a:gd name="connsiteY11" fmla="*/ 478239 h 580329"/>
                <a:gd name="connsiteX12" fmla="*/ 58206 w 456023"/>
                <a:gd name="connsiteY12" fmla="*/ 0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023" h="580329">
                  <a:moveTo>
                    <a:pt x="58206" y="0"/>
                  </a:moveTo>
                  <a:cubicBezTo>
                    <a:pt x="129162" y="39041"/>
                    <a:pt x="200117" y="78004"/>
                    <a:pt x="276933" y="120292"/>
                  </a:cubicBezTo>
                  <a:cubicBezTo>
                    <a:pt x="239792" y="137398"/>
                    <a:pt x="209304" y="135497"/>
                    <a:pt x="179844" y="139853"/>
                  </a:cubicBezTo>
                  <a:cubicBezTo>
                    <a:pt x="146425" y="144762"/>
                    <a:pt x="108493" y="147059"/>
                    <a:pt x="96931" y="186734"/>
                  </a:cubicBezTo>
                  <a:cubicBezTo>
                    <a:pt x="84181" y="230448"/>
                    <a:pt x="109760" y="262441"/>
                    <a:pt x="140328" y="289050"/>
                  </a:cubicBezTo>
                  <a:cubicBezTo>
                    <a:pt x="165431" y="310986"/>
                    <a:pt x="198375" y="315262"/>
                    <a:pt x="229893" y="321756"/>
                  </a:cubicBezTo>
                  <a:cubicBezTo>
                    <a:pt x="275429" y="331100"/>
                    <a:pt x="320093" y="341950"/>
                    <a:pt x="360877" y="366578"/>
                  </a:cubicBezTo>
                  <a:cubicBezTo>
                    <a:pt x="439593" y="414093"/>
                    <a:pt x="470399" y="481090"/>
                    <a:pt x="449809" y="571130"/>
                  </a:cubicBezTo>
                  <a:cubicBezTo>
                    <a:pt x="439831" y="581584"/>
                    <a:pt x="427477" y="581821"/>
                    <a:pt x="415044" y="578258"/>
                  </a:cubicBezTo>
                  <a:cubicBezTo>
                    <a:pt x="310511" y="548086"/>
                    <a:pt x="203364" y="547056"/>
                    <a:pt x="95822" y="547135"/>
                  </a:cubicBezTo>
                  <a:cubicBezTo>
                    <a:pt x="63908" y="547135"/>
                    <a:pt x="31914" y="540246"/>
                    <a:pt x="0" y="536524"/>
                  </a:cubicBezTo>
                  <a:cubicBezTo>
                    <a:pt x="10612" y="518389"/>
                    <a:pt x="23045" y="501838"/>
                    <a:pt x="21778" y="478239"/>
                  </a:cubicBezTo>
                  <a:cubicBezTo>
                    <a:pt x="12908" y="317321"/>
                    <a:pt x="49653" y="159730"/>
                    <a:pt x="58206" y="0"/>
                  </a:cubicBezTo>
                  <a:close/>
                </a:path>
              </a:pathLst>
            </a:custGeom>
            <a:solidFill>
              <a:srgbClr val="000101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615DD9-1669-4715-A206-206270310E67}"/>
                </a:ext>
              </a:extLst>
            </p:cNvPr>
            <p:cNvSpPr/>
            <p:nvPr/>
          </p:nvSpPr>
          <p:spPr>
            <a:xfrm>
              <a:off x="3050937" y="2575991"/>
              <a:ext cx="1734282" cy="1081827"/>
            </a:xfrm>
            <a:custGeom>
              <a:avLst/>
              <a:gdLst>
                <a:gd name="connsiteX0" fmla="*/ 1668395 w 1734282"/>
                <a:gd name="connsiteY0" fmla="*/ 1067856 h 1081827"/>
                <a:gd name="connsiteX1" fmla="*/ 1701338 w 1734282"/>
                <a:gd name="connsiteY1" fmla="*/ 372394 h 1081827"/>
                <a:gd name="connsiteX2" fmla="*/ 1734282 w 1734282"/>
                <a:gd name="connsiteY2" fmla="*/ 328443 h 1081827"/>
                <a:gd name="connsiteX3" fmla="*/ 1614148 w 1734282"/>
                <a:gd name="connsiteY3" fmla="*/ 307932 h 1081827"/>
                <a:gd name="connsiteX4" fmla="*/ 1146838 w 1734282"/>
                <a:gd name="connsiteY4" fmla="*/ 118426 h 1081827"/>
                <a:gd name="connsiteX5" fmla="*/ 452644 w 1734282"/>
                <a:gd name="connsiteY5" fmla="*/ 32741 h 1081827"/>
                <a:gd name="connsiteX6" fmla="*/ 68564 w 1734282"/>
                <a:gd name="connsiteY6" fmla="*/ 377858 h 1081827"/>
                <a:gd name="connsiteX7" fmla="*/ 134531 w 1734282"/>
                <a:gd name="connsiteY7" fmla="*/ 789180 h 1081827"/>
                <a:gd name="connsiteX8" fmla="*/ 632963 w 1734282"/>
                <a:gd name="connsiteY8" fmla="*/ 1060966 h 1081827"/>
                <a:gd name="connsiteX9" fmla="*/ 736705 w 1734282"/>
                <a:gd name="connsiteY9" fmla="*/ 1081793 h 1081827"/>
                <a:gd name="connsiteX10" fmla="*/ 1668395 w 1734282"/>
                <a:gd name="connsiteY10" fmla="*/ 1067856 h 108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4282" h="1081827">
                  <a:moveTo>
                    <a:pt x="1668395" y="1067856"/>
                  </a:moveTo>
                  <a:cubicBezTo>
                    <a:pt x="1668949" y="1015985"/>
                    <a:pt x="1694607" y="534262"/>
                    <a:pt x="1701338" y="372394"/>
                  </a:cubicBezTo>
                  <a:cubicBezTo>
                    <a:pt x="1702289" y="348874"/>
                    <a:pt x="1704189" y="328839"/>
                    <a:pt x="1734282" y="328443"/>
                  </a:cubicBezTo>
                  <a:cubicBezTo>
                    <a:pt x="1695478" y="314109"/>
                    <a:pt x="1654378" y="313476"/>
                    <a:pt x="1614148" y="307932"/>
                  </a:cubicBezTo>
                  <a:cubicBezTo>
                    <a:pt x="1518485" y="294628"/>
                    <a:pt x="1202827" y="149390"/>
                    <a:pt x="1146838" y="118426"/>
                  </a:cubicBezTo>
                  <a:cubicBezTo>
                    <a:pt x="1087919" y="85879"/>
                    <a:pt x="923835" y="-65615"/>
                    <a:pt x="452644" y="32741"/>
                  </a:cubicBezTo>
                  <a:cubicBezTo>
                    <a:pt x="447021" y="30603"/>
                    <a:pt x="75058" y="369464"/>
                    <a:pt x="68564" y="377858"/>
                  </a:cubicBezTo>
                  <a:cubicBezTo>
                    <a:pt x="-56004" y="539251"/>
                    <a:pt x="3073" y="687973"/>
                    <a:pt x="134531" y="789180"/>
                  </a:cubicBezTo>
                  <a:cubicBezTo>
                    <a:pt x="286341" y="905988"/>
                    <a:pt x="460325" y="982249"/>
                    <a:pt x="632963" y="1060966"/>
                  </a:cubicBezTo>
                  <a:cubicBezTo>
                    <a:pt x="666462" y="1076250"/>
                    <a:pt x="700039" y="1082348"/>
                    <a:pt x="736705" y="1081793"/>
                  </a:cubicBezTo>
                  <a:cubicBezTo>
                    <a:pt x="1084118" y="1076804"/>
                    <a:pt x="1390986" y="1074745"/>
                    <a:pt x="1668395" y="1067856"/>
                  </a:cubicBezTo>
                  <a:close/>
                </a:path>
              </a:pathLst>
            </a:custGeom>
            <a:solidFill>
              <a:srgbClr val="A5F7E4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96B402-78DE-4E55-8FC8-462C29310E08}"/>
                </a:ext>
              </a:extLst>
            </p:cNvPr>
            <p:cNvSpPr/>
            <p:nvPr/>
          </p:nvSpPr>
          <p:spPr>
            <a:xfrm>
              <a:off x="6719834" y="1220106"/>
              <a:ext cx="731578" cy="711616"/>
            </a:xfrm>
            <a:custGeom>
              <a:avLst/>
              <a:gdLst>
                <a:gd name="connsiteX0" fmla="*/ 679978 w 731578"/>
                <a:gd name="connsiteY0" fmla="*/ 302354 h 711616"/>
                <a:gd name="connsiteX1" fmla="*/ 537829 w 731578"/>
                <a:gd name="connsiteY1" fmla="*/ 326428 h 711616"/>
                <a:gd name="connsiteX2" fmla="*/ 474317 w 731578"/>
                <a:gd name="connsiteY2" fmla="*/ 371330 h 711616"/>
                <a:gd name="connsiteX3" fmla="*/ 408588 w 731578"/>
                <a:gd name="connsiteY3" fmla="*/ 544443 h 711616"/>
                <a:gd name="connsiteX4" fmla="*/ 203244 w 731578"/>
                <a:gd name="connsiteY4" fmla="*/ 0 h 711616"/>
                <a:gd name="connsiteX5" fmla="*/ 100532 w 731578"/>
                <a:gd name="connsiteY5" fmla="*/ 274162 h 711616"/>
                <a:gd name="connsiteX6" fmla="*/ 30131 w 731578"/>
                <a:gd name="connsiteY6" fmla="*/ 326270 h 711616"/>
                <a:gd name="connsiteX7" fmla="*/ 2968 w 731578"/>
                <a:gd name="connsiteY7" fmla="*/ 342187 h 711616"/>
                <a:gd name="connsiteX8" fmla="*/ 9303 w 731578"/>
                <a:gd name="connsiteY8" fmla="*/ 382496 h 711616"/>
                <a:gd name="connsiteX9" fmla="*/ 134743 w 731578"/>
                <a:gd name="connsiteY9" fmla="*/ 346464 h 711616"/>
                <a:gd name="connsiteX10" fmla="*/ 203560 w 731578"/>
                <a:gd name="connsiteY10" fmla="*/ 166936 h 711616"/>
                <a:gd name="connsiteX11" fmla="*/ 409063 w 731578"/>
                <a:gd name="connsiteY11" fmla="*/ 711616 h 711616"/>
                <a:gd name="connsiteX12" fmla="*/ 503459 w 731578"/>
                <a:gd name="connsiteY12" fmla="*/ 463034 h 711616"/>
                <a:gd name="connsiteX13" fmla="*/ 620663 w 731578"/>
                <a:gd name="connsiteY13" fmla="*/ 387406 h 711616"/>
                <a:gd name="connsiteX14" fmla="*/ 624544 w 731578"/>
                <a:gd name="connsiteY14" fmla="*/ 389940 h 711616"/>
                <a:gd name="connsiteX15" fmla="*/ 699855 w 731578"/>
                <a:gd name="connsiteY15" fmla="*/ 411163 h 711616"/>
                <a:gd name="connsiteX16" fmla="*/ 731532 w 731578"/>
                <a:gd name="connsiteY16" fmla="*/ 355729 h 711616"/>
                <a:gd name="connsiteX17" fmla="*/ 679978 w 731578"/>
                <a:gd name="connsiteY17" fmla="*/ 302354 h 7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1578" h="711616">
                  <a:moveTo>
                    <a:pt x="679978" y="302354"/>
                  </a:moveTo>
                  <a:cubicBezTo>
                    <a:pt x="620584" y="300374"/>
                    <a:pt x="683937" y="339970"/>
                    <a:pt x="537829" y="326428"/>
                  </a:cubicBezTo>
                  <a:cubicBezTo>
                    <a:pt x="485166" y="321597"/>
                    <a:pt x="485245" y="337277"/>
                    <a:pt x="474317" y="371330"/>
                  </a:cubicBezTo>
                  <a:cubicBezTo>
                    <a:pt x="456341" y="427397"/>
                    <a:pt x="432741" y="481723"/>
                    <a:pt x="408588" y="544443"/>
                  </a:cubicBezTo>
                  <a:cubicBezTo>
                    <a:pt x="338583" y="358897"/>
                    <a:pt x="272695" y="184121"/>
                    <a:pt x="203244" y="0"/>
                  </a:cubicBezTo>
                  <a:cubicBezTo>
                    <a:pt x="166182" y="98039"/>
                    <a:pt x="131100" y="185309"/>
                    <a:pt x="100532" y="274162"/>
                  </a:cubicBezTo>
                  <a:cubicBezTo>
                    <a:pt x="87941" y="310827"/>
                    <a:pt x="73132" y="334268"/>
                    <a:pt x="30131" y="326270"/>
                  </a:cubicBezTo>
                  <a:cubicBezTo>
                    <a:pt x="18489" y="324132"/>
                    <a:pt x="2730" y="323498"/>
                    <a:pt x="2968" y="342187"/>
                  </a:cubicBezTo>
                  <a:cubicBezTo>
                    <a:pt x="3126" y="355729"/>
                    <a:pt x="-7010" y="377427"/>
                    <a:pt x="9303" y="382496"/>
                  </a:cubicBezTo>
                  <a:cubicBezTo>
                    <a:pt x="50483" y="395246"/>
                    <a:pt x="105917" y="403165"/>
                    <a:pt x="134743" y="346464"/>
                  </a:cubicBezTo>
                  <a:cubicBezTo>
                    <a:pt x="162143" y="292534"/>
                    <a:pt x="178061" y="233378"/>
                    <a:pt x="203560" y="166936"/>
                  </a:cubicBezTo>
                  <a:cubicBezTo>
                    <a:pt x="273328" y="351769"/>
                    <a:pt x="338978" y="525991"/>
                    <a:pt x="409063" y="711616"/>
                  </a:cubicBezTo>
                  <a:cubicBezTo>
                    <a:pt x="443274" y="621655"/>
                    <a:pt x="470912" y="541354"/>
                    <a:pt x="503459" y="463034"/>
                  </a:cubicBezTo>
                  <a:cubicBezTo>
                    <a:pt x="541472" y="371567"/>
                    <a:pt x="513833" y="376952"/>
                    <a:pt x="620663" y="387406"/>
                  </a:cubicBezTo>
                  <a:lnTo>
                    <a:pt x="624544" y="389940"/>
                  </a:lnTo>
                  <a:cubicBezTo>
                    <a:pt x="642283" y="417498"/>
                    <a:pt x="673801" y="421775"/>
                    <a:pt x="699855" y="411163"/>
                  </a:cubicBezTo>
                  <a:cubicBezTo>
                    <a:pt x="721078" y="402531"/>
                    <a:pt x="732403" y="379091"/>
                    <a:pt x="731532" y="355729"/>
                  </a:cubicBezTo>
                  <a:cubicBezTo>
                    <a:pt x="730264" y="326586"/>
                    <a:pt x="712842" y="305601"/>
                    <a:pt x="679978" y="302354"/>
                  </a:cubicBezTo>
                  <a:close/>
                </a:path>
              </a:pathLst>
            </a:custGeom>
            <a:solidFill>
              <a:srgbClr val="FB365B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5CCDBFE-22EF-40E9-B460-73399A386FEF}"/>
                </a:ext>
              </a:extLst>
            </p:cNvPr>
            <p:cNvSpPr/>
            <p:nvPr/>
          </p:nvSpPr>
          <p:spPr>
            <a:xfrm>
              <a:off x="4697576" y="2901808"/>
              <a:ext cx="5816530" cy="1541499"/>
            </a:xfrm>
            <a:custGeom>
              <a:avLst/>
              <a:gdLst>
                <a:gd name="connsiteX0" fmla="*/ 5816370 w 5816530"/>
                <a:gd name="connsiteY0" fmla="*/ 836752 h 1541499"/>
                <a:gd name="connsiteX1" fmla="*/ 5654739 w 5816530"/>
                <a:gd name="connsiteY1" fmla="*/ 602266 h 1541499"/>
                <a:gd name="connsiteX2" fmla="*/ 5469985 w 5816530"/>
                <a:gd name="connsiteY2" fmla="*/ 578033 h 1541499"/>
                <a:gd name="connsiteX3" fmla="*/ 4895053 w 5816530"/>
                <a:gd name="connsiteY3" fmla="*/ 634417 h 1541499"/>
                <a:gd name="connsiteX4" fmla="*/ 4361856 w 5816530"/>
                <a:gd name="connsiteY4" fmla="*/ 679794 h 1541499"/>
                <a:gd name="connsiteX5" fmla="*/ 3949109 w 5816530"/>
                <a:gd name="connsiteY5" fmla="*/ 672192 h 1541499"/>
                <a:gd name="connsiteX6" fmla="*/ 2435835 w 5816530"/>
                <a:gd name="connsiteY6" fmla="*/ 379024 h 1541499"/>
                <a:gd name="connsiteX7" fmla="*/ 1980245 w 5816530"/>
                <a:gd name="connsiteY7" fmla="*/ 258653 h 1541499"/>
                <a:gd name="connsiteX8" fmla="*/ 1657143 w 5816530"/>
                <a:gd name="connsiteY8" fmla="*/ 213355 h 1541499"/>
                <a:gd name="connsiteX9" fmla="*/ 87564 w 5816530"/>
                <a:gd name="connsiteY9" fmla="*/ 2547 h 1541499"/>
                <a:gd name="connsiteX10" fmla="*/ 32842 w 5816530"/>
                <a:gd name="connsiteY10" fmla="*/ 63128 h 1541499"/>
                <a:gd name="connsiteX11" fmla="*/ 57 w 5816530"/>
                <a:gd name="connsiteY11" fmla="*/ 665144 h 1541499"/>
                <a:gd name="connsiteX12" fmla="*/ 29595 w 5816530"/>
                <a:gd name="connsiteY12" fmla="*/ 743623 h 1541499"/>
                <a:gd name="connsiteX13" fmla="*/ 475128 w 5816530"/>
                <a:gd name="connsiteY13" fmla="*/ 733961 h 1541499"/>
                <a:gd name="connsiteX14" fmla="*/ 562476 w 5816530"/>
                <a:gd name="connsiteY14" fmla="*/ 772290 h 1541499"/>
                <a:gd name="connsiteX15" fmla="*/ 1167976 w 5816530"/>
                <a:gd name="connsiteY15" fmla="*/ 1484065 h 1541499"/>
                <a:gd name="connsiteX16" fmla="*/ 1290169 w 5816530"/>
                <a:gd name="connsiteY16" fmla="*/ 1541479 h 1541499"/>
                <a:gd name="connsiteX17" fmla="*/ 5771547 w 5816530"/>
                <a:gd name="connsiteY17" fmla="*/ 1498636 h 1541499"/>
                <a:gd name="connsiteX18" fmla="*/ 5795542 w 5816530"/>
                <a:gd name="connsiteY18" fmla="*/ 1457773 h 1541499"/>
                <a:gd name="connsiteX19" fmla="*/ 5816370 w 5816530"/>
                <a:gd name="connsiteY19" fmla="*/ 836752 h 154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16530" h="1541499">
                  <a:moveTo>
                    <a:pt x="5816370" y="836752"/>
                  </a:moveTo>
                  <a:cubicBezTo>
                    <a:pt x="5820091" y="724696"/>
                    <a:pt x="5759193" y="643920"/>
                    <a:pt x="5654739" y="602266"/>
                  </a:cubicBezTo>
                  <a:cubicBezTo>
                    <a:pt x="5594474" y="578191"/>
                    <a:pt x="5530567" y="576132"/>
                    <a:pt x="5469985" y="578033"/>
                  </a:cubicBezTo>
                  <a:cubicBezTo>
                    <a:pt x="5277391" y="584051"/>
                    <a:pt x="5086301" y="610897"/>
                    <a:pt x="4895053" y="634417"/>
                  </a:cubicBezTo>
                  <a:cubicBezTo>
                    <a:pt x="4717902" y="656195"/>
                    <a:pt x="4540354" y="676626"/>
                    <a:pt x="4361856" y="679794"/>
                  </a:cubicBezTo>
                  <a:cubicBezTo>
                    <a:pt x="4224379" y="682249"/>
                    <a:pt x="4086902" y="682170"/>
                    <a:pt x="3949109" y="672192"/>
                  </a:cubicBezTo>
                  <a:cubicBezTo>
                    <a:pt x="3708207" y="654769"/>
                    <a:pt x="2650286" y="433904"/>
                    <a:pt x="2435835" y="379024"/>
                  </a:cubicBezTo>
                  <a:cubicBezTo>
                    <a:pt x="2283629" y="340062"/>
                    <a:pt x="2133402" y="292705"/>
                    <a:pt x="1980245" y="258653"/>
                  </a:cubicBezTo>
                  <a:cubicBezTo>
                    <a:pt x="1874445" y="235133"/>
                    <a:pt x="1765002" y="228006"/>
                    <a:pt x="1657143" y="213355"/>
                  </a:cubicBezTo>
                  <a:cubicBezTo>
                    <a:pt x="1487514" y="190231"/>
                    <a:pt x="237474" y="11337"/>
                    <a:pt x="87564" y="2547"/>
                  </a:cubicBezTo>
                  <a:cubicBezTo>
                    <a:pt x="32446" y="-10599"/>
                    <a:pt x="34505" y="29789"/>
                    <a:pt x="32842" y="63128"/>
                  </a:cubicBezTo>
                  <a:cubicBezTo>
                    <a:pt x="27299" y="175026"/>
                    <a:pt x="-1448" y="576053"/>
                    <a:pt x="57" y="665144"/>
                  </a:cubicBezTo>
                  <a:cubicBezTo>
                    <a:pt x="849" y="712896"/>
                    <a:pt x="6155" y="734357"/>
                    <a:pt x="29595" y="743623"/>
                  </a:cubicBezTo>
                  <a:cubicBezTo>
                    <a:pt x="63806" y="743147"/>
                    <a:pt x="378514" y="736891"/>
                    <a:pt x="475128" y="733961"/>
                  </a:cubicBezTo>
                  <a:cubicBezTo>
                    <a:pt x="512506" y="732853"/>
                    <a:pt x="537927" y="743306"/>
                    <a:pt x="562476" y="772290"/>
                  </a:cubicBezTo>
                  <a:cubicBezTo>
                    <a:pt x="763781" y="1010024"/>
                    <a:pt x="967462" y="1245698"/>
                    <a:pt x="1167976" y="1484065"/>
                  </a:cubicBezTo>
                  <a:cubicBezTo>
                    <a:pt x="1202028" y="1524611"/>
                    <a:pt x="1236081" y="1542192"/>
                    <a:pt x="1290169" y="1541479"/>
                  </a:cubicBezTo>
                  <a:cubicBezTo>
                    <a:pt x="1838254" y="1534748"/>
                    <a:pt x="5533339" y="1496260"/>
                    <a:pt x="5771547" y="1498636"/>
                  </a:cubicBezTo>
                  <a:cubicBezTo>
                    <a:pt x="5795859" y="1494597"/>
                    <a:pt x="5795621" y="1476225"/>
                    <a:pt x="5795542" y="1457773"/>
                  </a:cubicBezTo>
                  <a:cubicBezTo>
                    <a:pt x="5794433" y="1250608"/>
                    <a:pt x="5809480" y="1043838"/>
                    <a:pt x="5816370" y="836752"/>
                  </a:cubicBezTo>
                  <a:close/>
                </a:path>
              </a:pathLst>
            </a:custGeom>
            <a:solidFill>
              <a:srgbClr val="C4E6FE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4" name="그래픽 76">
              <a:extLst>
                <a:ext uri="{FF2B5EF4-FFF2-40B4-BE49-F238E27FC236}">
                  <a16:creationId xmlns:a16="http://schemas.microsoft.com/office/drawing/2014/main" id="{B53F1578-FC53-4CCC-88E9-F01E9D16AA58}"/>
                </a:ext>
              </a:extLst>
            </p:cNvPr>
            <p:cNvGrpSpPr/>
            <p:nvPr/>
          </p:nvGrpSpPr>
          <p:grpSpPr>
            <a:xfrm>
              <a:off x="2954941" y="1980372"/>
              <a:ext cx="508727" cy="426659"/>
              <a:chOff x="2954941" y="1980372"/>
              <a:chExt cx="508727" cy="426659"/>
            </a:xfrm>
            <a:solidFill>
              <a:srgbClr val="FEDFD1"/>
            </a:solidFill>
          </p:grpSpPr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0FFDCAEB-7759-4105-8BFE-530783FD705E}"/>
                  </a:ext>
                </a:extLst>
              </p:cNvPr>
              <p:cNvSpPr/>
              <p:nvPr/>
            </p:nvSpPr>
            <p:spPr>
              <a:xfrm>
                <a:off x="3460104" y="2260368"/>
                <a:ext cx="3563" cy="3326"/>
              </a:xfrm>
              <a:custGeom>
                <a:avLst/>
                <a:gdLst>
                  <a:gd name="connsiteX0" fmla="*/ 0 w 3563"/>
                  <a:gd name="connsiteY0" fmla="*/ 0 h 3326"/>
                  <a:gd name="connsiteX1" fmla="*/ 3564 w 3563"/>
                  <a:gd name="connsiteY1" fmla="*/ 3326 h 3326"/>
                  <a:gd name="connsiteX2" fmla="*/ 0 w 3563"/>
                  <a:gd name="connsiteY2" fmla="*/ 0 h 3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63" h="3326">
                    <a:moveTo>
                      <a:pt x="0" y="0"/>
                    </a:moveTo>
                    <a:cubicBezTo>
                      <a:pt x="1188" y="1109"/>
                      <a:pt x="2376" y="2217"/>
                      <a:pt x="3564" y="3326"/>
                    </a:cubicBezTo>
                    <a:cubicBezTo>
                      <a:pt x="2693" y="1980"/>
                      <a:pt x="1584" y="871"/>
                      <a:pt x="0" y="0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84A07683-9C94-4083-8434-460092019F5D}"/>
                  </a:ext>
                </a:extLst>
              </p:cNvPr>
              <p:cNvSpPr/>
              <p:nvPr/>
            </p:nvSpPr>
            <p:spPr>
              <a:xfrm>
                <a:off x="2954941" y="1980372"/>
                <a:ext cx="507438" cy="425075"/>
              </a:xfrm>
              <a:custGeom>
                <a:avLst/>
                <a:gdLst>
                  <a:gd name="connsiteX0" fmla="*/ 505085 w 507438"/>
                  <a:gd name="connsiteY0" fmla="*/ 279917 h 425075"/>
                  <a:gd name="connsiteX1" fmla="*/ 505085 w 507438"/>
                  <a:gd name="connsiteY1" fmla="*/ 279917 h 425075"/>
                  <a:gd name="connsiteX2" fmla="*/ 476892 w 507438"/>
                  <a:gd name="connsiteY2" fmla="*/ 248953 h 425075"/>
                  <a:gd name="connsiteX3" fmla="*/ 327378 w 507438"/>
                  <a:gd name="connsiteY3" fmla="*/ 171345 h 425075"/>
                  <a:gd name="connsiteX4" fmla="*/ 201860 w 507438"/>
                  <a:gd name="connsiteY4" fmla="*/ 99756 h 425075"/>
                  <a:gd name="connsiteX5" fmla="*/ 172638 w 507438"/>
                  <a:gd name="connsiteY5" fmla="*/ 59289 h 425075"/>
                  <a:gd name="connsiteX6" fmla="*/ 116491 w 507438"/>
                  <a:gd name="connsiteY6" fmla="*/ 608 h 425075"/>
                  <a:gd name="connsiteX7" fmla="*/ 21540 w 507438"/>
                  <a:gd name="connsiteY7" fmla="*/ 9556 h 425075"/>
                  <a:gd name="connsiteX8" fmla="*/ 0 w 507438"/>
                  <a:gd name="connsiteY8" fmla="*/ 19851 h 425075"/>
                  <a:gd name="connsiteX9" fmla="*/ 206849 w 507438"/>
                  <a:gd name="connsiteY9" fmla="*/ 194390 h 425075"/>
                  <a:gd name="connsiteX10" fmla="*/ 481644 w 507438"/>
                  <a:gd name="connsiteY10" fmla="*/ 425075 h 425075"/>
                  <a:gd name="connsiteX11" fmla="*/ 505085 w 507438"/>
                  <a:gd name="connsiteY11" fmla="*/ 279917 h 42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7438" h="425075">
                    <a:moveTo>
                      <a:pt x="505085" y="279917"/>
                    </a:moveTo>
                    <a:cubicBezTo>
                      <a:pt x="505085" y="279917"/>
                      <a:pt x="505085" y="279838"/>
                      <a:pt x="505085" y="279917"/>
                    </a:cubicBezTo>
                    <a:cubicBezTo>
                      <a:pt x="495661" y="269543"/>
                      <a:pt x="486237" y="259248"/>
                      <a:pt x="476892" y="248953"/>
                    </a:cubicBezTo>
                    <a:cubicBezTo>
                      <a:pt x="423200" y="230422"/>
                      <a:pt x="375131" y="203180"/>
                      <a:pt x="327378" y="171345"/>
                    </a:cubicBezTo>
                    <a:cubicBezTo>
                      <a:pt x="288099" y="145133"/>
                      <a:pt x="253017" y="104903"/>
                      <a:pt x="201860" y="99756"/>
                    </a:cubicBezTo>
                    <a:cubicBezTo>
                      <a:pt x="172955" y="96826"/>
                      <a:pt x="166857" y="86768"/>
                      <a:pt x="172638" y="59289"/>
                    </a:cubicBezTo>
                    <a:cubicBezTo>
                      <a:pt x="181903" y="15258"/>
                      <a:pt x="160442" y="-3748"/>
                      <a:pt x="116491" y="608"/>
                    </a:cubicBezTo>
                    <a:cubicBezTo>
                      <a:pt x="84893" y="3775"/>
                      <a:pt x="53217" y="6547"/>
                      <a:pt x="21540" y="9556"/>
                    </a:cubicBezTo>
                    <a:cubicBezTo>
                      <a:pt x="14334" y="12962"/>
                      <a:pt x="7206" y="16446"/>
                      <a:pt x="0" y="19851"/>
                    </a:cubicBezTo>
                    <a:cubicBezTo>
                      <a:pt x="68976" y="78057"/>
                      <a:pt x="137714" y="136421"/>
                      <a:pt x="206849" y="194390"/>
                    </a:cubicBezTo>
                    <a:cubicBezTo>
                      <a:pt x="295623" y="268830"/>
                      <a:pt x="392553" y="350714"/>
                      <a:pt x="481644" y="425075"/>
                    </a:cubicBezTo>
                    <a:cubicBezTo>
                      <a:pt x="487742" y="378907"/>
                      <a:pt x="515617" y="327986"/>
                      <a:pt x="505085" y="279917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85E3BEF-5BCD-43D4-A8F4-FD79921DFBC7}"/>
                  </a:ext>
                </a:extLst>
              </p:cNvPr>
              <p:cNvSpPr/>
              <p:nvPr/>
            </p:nvSpPr>
            <p:spPr>
              <a:xfrm>
                <a:off x="3437693" y="2404814"/>
                <a:ext cx="1742" cy="2217"/>
              </a:xfrm>
              <a:custGeom>
                <a:avLst/>
                <a:gdLst>
                  <a:gd name="connsiteX0" fmla="*/ 0 w 1742"/>
                  <a:gd name="connsiteY0" fmla="*/ 1425 h 2217"/>
                  <a:gd name="connsiteX1" fmla="*/ 950 w 1742"/>
                  <a:gd name="connsiteY1" fmla="*/ 2217 h 2217"/>
                  <a:gd name="connsiteX2" fmla="*/ 1742 w 1742"/>
                  <a:gd name="connsiteY2" fmla="*/ 0 h 2217"/>
                  <a:gd name="connsiteX3" fmla="*/ 0 w 1742"/>
                  <a:gd name="connsiteY3" fmla="*/ 1425 h 2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" h="2217">
                    <a:moveTo>
                      <a:pt x="0" y="1425"/>
                    </a:moveTo>
                    <a:cubicBezTo>
                      <a:pt x="317" y="1663"/>
                      <a:pt x="633" y="1980"/>
                      <a:pt x="950" y="2217"/>
                    </a:cubicBezTo>
                    <a:cubicBezTo>
                      <a:pt x="1267" y="1425"/>
                      <a:pt x="1505" y="713"/>
                      <a:pt x="1742" y="0"/>
                    </a:cubicBezTo>
                    <a:cubicBezTo>
                      <a:pt x="1188" y="554"/>
                      <a:pt x="554" y="1029"/>
                      <a:pt x="0" y="1425"/>
                    </a:cubicBezTo>
                    <a:close/>
                  </a:path>
                </a:pathLst>
              </a:custGeom>
              <a:solidFill>
                <a:srgbClr val="FEDFD1"/>
              </a:solidFill>
              <a:ln w="79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35162DA-C164-4662-8B02-2902FC90281D}"/>
                </a:ext>
              </a:extLst>
            </p:cNvPr>
            <p:cNvSpPr/>
            <p:nvPr/>
          </p:nvSpPr>
          <p:spPr>
            <a:xfrm>
              <a:off x="3433179" y="2130652"/>
              <a:ext cx="73410" cy="151503"/>
            </a:xfrm>
            <a:custGeom>
              <a:avLst/>
              <a:gdLst>
                <a:gd name="connsiteX0" fmla="*/ 40705 w 73410"/>
                <a:gd name="connsiteY0" fmla="*/ 0 h 151503"/>
                <a:gd name="connsiteX1" fmla="*/ 0 w 73410"/>
                <a:gd name="connsiteY1" fmla="*/ 100098 h 151503"/>
                <a:gd name="connsiteX2" fmla="*/ 50683 w 73410"/>
                <a:gd name="connsiteY2" fmla="*/ 151494 h 151503"/>
                <a:gd name="connsiteX3" fmla="*/ 73411 w 73410"/>
                <a:gd name="connsiteY3" fmla="*/ 64858 h 151503"/>
                <a:gd name="connsiteX4" fmla="*/ 40705 w 73410"/>
                <a:gd name="connsiteY4" fmla="*/ 0 h 1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10" h="151503">
                  <a:moveTo>
                    <a:pt x="40705" y="0"/>
                  </a:moveTo>
                  <a:cubicBezTo>
                    <a:pt x="40309" y="38962"/>
                    <a:pt x="28667" y="73094"/>
                    <a:pt x="0" y="100098"/>
                  </a:cubicBezTo>
                  <a:cubicBezTo>
                    <a:pt x="11324" y="112452"/>
                    <a:pt x="48782" y="152206"/>
                    <a:pt x="50683" y="151494"/>
                  </a:cubicBezTo>
                  <a:cubicBezTo>
                    <a:pt x="64304" y="124173"/>
                    <a:pt x="71669" y="95268"/>
                    <a:pt x="73411" y="64858"/>
                  </a:cubicBezTo>
                  <a:cubicBezTo>
                    <a:pt x="62482" y="43318"/>
                    <a:pt x="51554" y="21699"/>
                    <a:pt x="40705" y="0"/>
                  </a:cubicBezTo>
                  <a:close/>
                </a:path>
              </a:pathLst>
            </a:custGeom>
            <a:solidFill>
              <a:srgbClr val="8EBBFF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B3ABB7E-5663-4A5F-920F-0018B7AD22B1}"/>
                </a:ext>
              </a:extLst>
            </p:cNvPr>
            <p:cNvSpPr/>
            <p:nvPr/>
          </p:nvSpPr>
          <p:spPr>
            <a:xfrm>
              <a:off x="4298664" y="709000"/>
              <a:ext cx="336265" cy="2078467"/>
            </a:xfrm>
            <a:custGeom>
              <a:avLst/>
              <a:gdLst>
                <a:gd name="connsiteX0" fmla="*/ 336249 w 336265"/>
                <a:gd name="connsiteY0" fmla="*/ 44270 h 2078467"/>
                <a:gd name="connsiteX1" fmla="*/ 291743 w 336265"/>
                <a:gd name="connsiteY1" fmla="*/ 81 h 2078467"/>
                <a:gd name="connsiteX2" fmla="*/ 33895 w 336265"/>
                <a:gd name="connsiteY2" fmla="*/ 1586 h 2078467"/>
                <a:gd name="connsiteX3" fmla="*/ 1 w 336265"/>
                <a:gd name="connsiteY3" fmla="*/ 28274 h 2078467"/>
                <a:gd name="connsiteX4" fmla="*/ 714 w 336265"/>
                <a:gd name="connsiteY4" fmla="*/ 581348 h 2078467"/>
                <a:gd name="connsiteX5" fmla="*/ 12830 w 336265"/>
                <a:gd name="connsiteY5" fmla="*/ 595682 h 2078467"/>
                <a:gd name="connsiteX6" fmla="*/ 12830 w 336265"/>
                <a:gd name="connsiteY6" fmla="*/ 595682 h 2078467"/>
                <a:gd name="connsiteX7" fmla="*/ 12830 w 336265"/>
                <a:gd name="connsiteY7" fmla="*/ 595682 h 2078467"/>
                <a:gd name="connsiteX8" fmla="*/ 98832 w 336265"/>
                <a:gd name="connsiteY8" fmla="*/ 595682 h 2078467"/>
                <a:gd name="connsiteX9" fmla="*/ 166541 w 336265"/>
                <a:gd name="connsiteY9" fmla="*/ 659986 h 2078467"/>
                <a:gd name="connsiteX10" fmla="*/ 199089 w 336265"/>
                <a:gd name="connsiteY10" fmla="*/ 1102588 h 2078467"/>
                <a:gd name="connsiteX11" fmla="*/ 229023 w 336265"/>
                <a:gd name="connsiteY11" fmla="*/ 1539568 h 2078467"/>
                <a:gd name="connsiteX12" fmla="*/ 206612 w 336265"/>
                <a:gd name="connsiteY12" fmla="*/ 1737943 h 2078467"/>
                <a:gd name="connsiteX13" fmla="*/ 71986 w 336265"/>
                <a:gd name="connsiteY13" fmla="*/ 2070548 h 2078467"/>
                <a:gd name="connsiteX14" fmla="*/ 87825 w 336265"/>
                <a:gd name="connsiteY14" fmla="*/ 2078467 h 2078467"/>
                <a:gd name="connsiteX15" fmla="*/ 226093 w 336265"/>
                <a:gd name="connsiteY15" fmla="*/ 1743011 h 2078467"/>
                <a:gd name="connsiteX16" fmla="*/ 226093 w 336265"/>
                <a:gd name="connsiteY16" fmla="*/ 1743011 h 2078467"/>
                <a:gd name="connsiteX17" fmla="*/ 251831 w 336265"/>
                <a:gd name="connsiteY17" fmla="*/ 1391638 h 2078467"/>
                <a:gd name="connsiteX18" fmla="*/ 186260 w 336265"/>
                <a:gd name="connsiteY18" fmla="*/ 658244 h 2078467"/>
                <a:gd name="connsiteX19" fmla="*/ 238764 w 336265"/>
                <a:gd name="connsiteY19" fmla="*/ 596632 h 2078467"/>
                <a:gd name="connsiteX20" fmla="*/ 335378 w 336265"/>
                <a:gd name="connsiteY20" fmla="*/ 500652 h 2078467"/>
                <a:gd name="connsiteX21" fmla="*/ 336249 w 336265"/>
                <a:gd name="connsiteY21" fmla="*/ 44270 h 20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265" h="2078467">
                  <a:moveTo>
                    <a:pt x="336249" y="44270"/>
                  </a:moveTo>
                  <a:cubicBezTo>
                    <a:pt x="336724" y="8951"/>
                    <a:pt x="326905" y="-1027"/>
                    <a:pt x="291743" y="81"/>
                  </a:cubicBezTo>
                  <a:cubicBezTo>
                    <a:pt x="205900" y="2853"/>
                    <a:pt x="119897" y="1665"/>
                    <a:pt x="33895" y="1586"/>
                  </a:cubicBezTo>
                  <a:cubicBezTo>
                    <a:pt x="14731" y="1586"/>
                    <a:pt x="-157" y="715"/>
                    <a:pt x="1" y="28274"/>
                  </a:cubicBezTo>
                  <a:cubicBezTo>
                    <a:pt x="1031" y="212632"/>
                    <a:pt x="635" y="396990"/>
                    <a:pt x="714" y="581348"/>
                  </a:cubicBezTo>
                  <a:cubicBezTo>
                    <a:pt x="714" y="589268"/>
                    <a:pt x="4357" y="594653"/>
                    <a:pt x="12830" y="595682"/>
                  </a:cubicBezTo>
                  <a:cubicBezTo>
                    <a:pt x="12830" y="595682"/>
                    <a:pt x="12830" y="595682"/>
                    <a:pt x="12830" y="595682"/>
                  </a:cubicBezTo>
                  <a:cubicBezTo>
                    <a:pt x="12830" y="595682"/>
                    <a:pt x="12830" y="595682"/>
                    <a:pt x="12830" y="595682"/>
                  </a:cubicBezTo>
                  <a:cubicBezTo>
                    <a:pt x="41498" y="600196"/>
                    <a:pt x="70165" y="600275"/>
                    <a:pt x="98832" y="595682"/>
                  </a:cubicBezTo>
                  <a:cubicBezTo>
                    <a:pt x="145239" y="592119"/>
                    <a:pt x="164403" y="606848"/>
                    <a:pt x="166541" y="659986"/>
                  </a:cubicBezTo>
                  <a:cubicBezTo>
                    <a:pt x="172322" y="807678"/>
                    <a:pt x="191328" y="954579"/>
                    <a:pt x="199089" y="1102588"/>
                  </a:cubicBezTo>
                  <a:cubicBezTo>
                    <a:pt x="206692" y="1248222"/>
                    <a:pt x="236151" y="1392746"/>
                    <a:pt x="229023" y="1539568"/>
                  </a:cubicBezTo>
                  <a:cubicBezTo>
                    <a:pt x="226885" y="1583203"/>
                    <a:pt x="214532" y="1698347"/>
                    <a:pt x="206612" y="1737943"/>
                  </a:cubicBezTo>
                  <a:cubicBezTo>
                    <a:pt x="167016" y="1888407"/>
                    <a:pt x="87825" y="2023033"/>
                    <a:pt x="71986" y="2070548"/>
                  </a:cubicBezTo>
                  <a:cubicBezTo>
                    <a:pt x="75312" y="2073874"/>
                    <a:pt x="79906" y="2070548"/>
                    <a:pt x="87825" y="2078467"/>
                  </a:cubicBezTo>
                  <a:cubicBezTo>
                    <a:pt x="141437" y="1963006"/>
                    <a:pt x="186973" y="1864096"/>
                    <a:pt x="226093" y="1743011"/>
                  </a:cubicBezTo>
                  <a:cubicBezTo>
                    <a:pt x="226093" y="1743011"/>
                    <a:pt x="226093" y="1743011"/>
                    <a:pt x="226093" y="1743011"/>
                  </a:cubicBezTo>
                  <a:cubicBezTo>
                    <a:pt x="254127" y="1650832"/>
                    <a:pt x="256899" y="1451665"/>
                    <a:pt x="251831" y="1391638"/>
                  </a:cubicBezTo>
                  <a:cubicBezTo>
                    <a:pt x="230132" y="1147173"/>
                    <a:pt x="209147" y="902629"/>
                    <a:pt x="186260" y="658244"/>
                  </a:cubicBezTo>
                  <a:cubicBezTo>
                    <a:pt x="182300" y="616034"/>
                    <a:pt x="184280" y="593544"/>
                    <a:pt x="238764" y="596632"/>
                  </a:cubicBezTo>
                  <a:cubicBezTo>
                    <a:pt x="335220" y="602018"/>
                    <a:pt x="335378" y="597979"/>
                    <a:pt x="335378" y="500652"/>
                  </a:cubicBezTo>
                  <a:cubicBezTo>
                    <a:pt x="335378" y="348525"/>
                    <a:pt x="334269" y="196398"/>
                    <a:pt x="336249" y="44270"/>
                  </a:cubicBezTo>
                  <a:close/>
                </a:path>
              </a:pathLst>
            </a:custGeom>
            <a:solidFill>
              <a:srgbClr val="FE0000"/>
            </a:solidFill>
            <a:ln w="7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" name="Rectangle 27">
            <a:extLst>
              <a:ext uri="{FF2B5EF4-FFF2-40B4-BE49-F238E27FC236}">
                <a16:creationId xmlns:a16="http://schemas.microsoft.com/office/drawing/2014/main" id="{E518C5C8-CB64-4BEE-A7CE-8150EC9A1C9C}"/>
              </a:ext>
            </a:extLst>
          </p:cNvPr>
          <p:cNvSpPr/>
          <p:nvPr/>
        </p:nvSpPr>
        <p:spPr>
          <a:xfrm>
            <a:off x="7647505" y="1626294"/>
            <a:ext cx="66021" cy="365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5" y="1717766"/>
            <a:ext cx="385294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Based on cdc.gov, there 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are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number </a:t>
            </a:r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of deaths for leading causes of death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D26C0-883A-4FED-8164-4FA606125CB4}"/>
              </a:ext>
            </a:extLst>
          </p:cNvPr>
          <p:cNvSpPr txBox="1"/>
          <p:nvPr/>
        </p:nvSpPr>
        <p:spPr>
          <a:xfrm>
            <a:off x="792440" y="1550361"/>
            <a:ext cx="6593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Heart disease describes a range of conditions that affect the heart. Heart diseases include Blood vessel disease, such as coronary artery disease, Irregular heartbeats (arrhythmias</a:t>
            </a:r>
            <a:r>
              <a:rPr lang="en-US" dirty="0" smtClean="0">
                <a:solidFill>
                  <a:schemeClr val="tx2"/>
                </a:solidFill>
              </a:rPr>
              <a:t>),</a:t>
            </a:r>
            <a:endParaRPr lang="ko-KR" altLang="en-US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4" y="2291734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cs typeface="Arial" pitchFamily="34" charset="0"/>
              </a:rPr>
              <a:t>1. 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Heart Disease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2612191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chemeClr val="tx2"/>
                </a:solidFill>
                <a:cs typeface="Arial" pitchFamily="34" charset="0"/>
              </a:rPr>
              <a:t>2</a:t>
            </a: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.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Cancer</a:t>
            </a:r>
            <a:endParaRPr lang="en-US" altLang="ko-KR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2932648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3.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COVID - 19</a:t>
            </a:r>
            <a:endParaRPr lang="en-US" altLang="ko-KR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3" y="3252135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4.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Accidents</a:t>
            </a:r>
            <a:endParaRPr lang="en-US" altLang="ko-KR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2" y="3571622"/>
            <a:ext cx="35918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5.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Stroke</a:t>
            </a:r>
            <a:endParaRPr lang="en-US" altLang="ko-KR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C1677-1913-497B-9B34-FF6769C333EF}"/>
              </a:ext>
            </a:extLst>
          </p:cNvPr>
          <p:cNvSpPr txBox="1"/>
          <p:nvPr/>
        </p:nvSpPr>
        <p:spPr>
          <a:xfrm>
            <a:off x="7974622" y="3894557"/>
            <a:ext cx="385294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chemeClr val="tx2"/>
                </a:solidFill>
                <a:cs typeface="Arial" pitchFamily="34" charset="0"/>
              </a:rPr>
              <a:t>6. </a:t>
            </a:r>
            <a:r>
              <a:rPr lang="en-US" altLang="ko-KR" sz="1600" b="1" dirty="0" smtClean="0">
                <a:solidFill>
                  <a:schemeClr val="tx2"/>
                </a:solidFill>
                <a:cs typeface="Arial" pitchFamily="34" charset="0"/>
              </a:rPr>
              <a:t>Chronic Lower Respiratory Disease</a:t>
            </a:r>
            <a:endParaRPr lang="en-US" altLang="ko-KR" sz="16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FD26C0-883A-4FED-8164-4FA606125CB4}"/>
              </a:ext>
            </a:extLst>
          </p:cNvPr>
          <p:cNvSpPr txBox="1"/>
          <p:nvPr/>
        </p:nvSpPr>
        <p:spPr>
          <a:xfrm>
            <a:off x="4148149" y="2406527"/>
            <a:ext cx="339999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Heart problems </a:t>
            </a:r>
            <a:r>
              <a:rPr lang="en-US" dirty="0" smtClean="0">
                <a:solidFill>
                  <a:schemeClr val="tx2"/>
                </a:solidFill>
              </a:rPr>
              <a:t>born </a:t>
            </a:r>
            <a:r>
              <a:rPr lang="en-US" dirty="0">
                <a:solidFill>
                  <a:schemeClr val="tx2"/>
                </a:solidFill>
              </a:rPr>
              <a:t>with (congenital heart defects), Disease of the heart muscle, Heart valve disease</a:t>
            </a:r>
            <a:endParaRPr lang="ko-KR" altLang="en-US" dirty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0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0F28"/>
      </a:accent1>
      <a:accent2>
        <a:srgbClr val="4EC5BE"/>
      </a:accent2>
      <a:accent3>
        <a:srgbClr val="F00F28"/>
      </a:accent3>
      <a:accent4>
        <a:srgbClr val="4EC5BE"/>
      </a:accent4>
      <a:accent5>
        <a:srgbClr val="F00F28"/>
      </a:accent5>
      <a:accent6>
        <a:srgbClr val="4EC5B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1355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맑은 고딕</vt:lpstr>
      <vt:lpstr>Arial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TUKIYEM</cp:lastModifiedBy>
  <cp:revision>170</cp:revision>
  <dcterms:created xsi:type="dcterms:W3CDTF">2020-01-20T05:08:25Z</dcterms:created>
  <dcterms:modified xsi:type="dcterms:W3CDTF">2023-09-15T05:29:57Z</dcterms:modified>
</cp:coreProperties>
</file>