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9"/>
  </p:notesMasterIdLst>
  <p:sldIdLst>
    <p:sldId id="263" r:id="rId2"/>
    <p:sldId id="313" r:id="rId3"/>
    <p:sldId id="312" r:id="rId4"/>
    <p:sldId id="311" r:id="rId5"/>
    <p:sldId id="310" r:id="rId6"/>
    <p:sldId id="309" r:id="rId7"/>
    <p:sldId id="308" r:id="rId8"/>
    <p:sldId id="281" r:id="rId9"/>
    <p:sldId id="330" r:id="rId10"/>
    <p:sldId id="329" r:id="rId11"/>
    <p:sldId id="328" r:id="rId12"/>
    <p:sldId id="327" r:id="rId13"/>
    <p:sldId id="326" r:id="rId14"/>
    <p:sldId id="325" r:id="rId15"/>
    <p:sldId id="324" r:id="rId16"/>
    <p:sldId id="323" r:id="rId17"/>
    <p:sldId id="322" r:id="rId18"/>
    <p:sldId id="321" r:id="rId19"/>
    <p:sldId id="320" r:id="rId20"/>
    <p:sldId id="319" r:id="rId21"/>
    <p:sldId id="318" r:id="rId22"/>
    <p:sldId id="317" r:id="rId23"/>
    <p:sldId id="316" r:id="rId24"/>
    <p:sldId id="315" r:id="rId25"/>
    <p:sldId id="314" r:id="rId26"/>
    <p:sldId id="297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03" r:id="rId43"/>
    <p:sldId id="346" r:id="rId44"/>
    <p:sldId id="347" r:id="rId45"/>
    <p:sldId id="348" r:id="rId46"/>
    <p:sldId id="349" r:id="rId47"/>
    <p:sldId id="350" r:id="rId48"/>
    <p:sldId id="307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</p:sldIdLst>
  <p:sldSz cx="6667500" cy="57721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ial registration" id="{F23DB6EE-91F2-A348-B64B-D5F55961DF49}">
          <p14:sldIdLst>
            <p14:sldId id="263"/>
            <p14:sldId id="313"/>
            <p14:sldId id="312"/>
            <p14:sldId id="311"/>
            <p14:sldId id="310"/>
            <p14:sldId id="309"/>
            <p14:sldId id="308"/>
          </p14:sldIdLst>
        </p14:section>
        <p14:section name="NEW client registration" id="{81F21739-B0D8-074B-B467-31719AAE1319}">
          <p14:sldIdLst>
            <p14:sldId id="281"/>
            <p14:sldId id="330"/>
            <p14:sldId id="329"/>
            <p14:sldId id="328"/>
            <p14:sldId id="327"/>
            <p14:sldId id="326"/>
            <p14:sldId id="325"/>
            <p14:sldId id="324"/>
            <p14:sldId id="323"/>
            <p14:sldId id="322"/>
            <p14:sldId id="321"/>
            <p14:sldId id="320"/>
            <p14:sldId id="319"/>
            <p14:sldId id="318"/>
            <p14:sldId id="317"/>
            <p14:sldId id="316"/>
            <p14:sldId id="315"/>
            <p14:sldId id="314"/>
          </p14:sldIdLst>
        </p14:section>
        <p14:section name="PREV client registration" id="{9CDE5FFB-D456-F44A-AB7C-A6238D68EB4F}">
          <p14:sldIdLst>
            <p14:sldId id="297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offloading" id="{F8465FF4-C928-0140-ACCE-017FCCF11976}">
          <p14:sldIdLst>
            <p14:sldId id="303"/>
            <p14:sldId id="346"/>
            <p14:sldId id="347"/>
            <p14:sldId id="348"/>
            <p14:sldId id="349"/>
            <p14:sldId id="350"/>
          </p14:sldIdLst>
        </p14:section>
        <p14:section name="local" id="{34FDF05B-BC28-6E4D-BF8E-0130C943CD0F}">
          <p14:sldIdLst>
            <p14:sldId id="307"/>
            <p14:sldId id="351"/>
            <p14:sldId id="352"/>
            <p14:sldId id="353"/>
          </p14:sldIdLst>
        </p14:section>
        <p14:section name="d2d" id="{1BCA00F2-9E6B-4B43-9783-538783188BC7}">
          <p14:sldIdLst>
            <p14:sldId id="354"/>
            <p14:sldId id="355"/>
            <p14:sldId id="356"/>
            <p14:sldId id="357"/>
            <p14:sldId id="358"/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32" y="-80"/>
      </p:cViewPr>
      <p:guideLst>
        <p:guide orient="horz" pos="1818"/>
        <p:guide pos="21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448867" y="685800"/>
            <a:ext cx="3960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429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27281" y="2413731"/>
            <a:ext cx="6213000" cy="944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27281" y="1293333"/>
            <a:ext cx="6213000" cy="383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27281" y="1293333"/>
            <a:ext cx="2916600" cy="383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523625" y="1293333"/>
            <a:ext cx="2916600" cy="383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27281" y="623506"/>
            <a:ext cx="2047500" cy="84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27281" y="1559440"/>
            <a:ext cx="2047500" cy="356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57473" y="505168"/>
            <a:ext cx="4643100" cy="4590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333750" y="-140"/>
            <a:ext cx="3333600" cy="577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3593" y="1383896"/>
            <a:ext cx="2949600" cy="16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3593" y="3145673"/>
            <a:ext cx="2949600" cy="1386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601718" y="812573"/>
            <a:ext cx="2797800" cy="4146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27281" y="4747645"/>
            <a:ext cx="4374000" cy="679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27281" y="1241318"/>
            <a:ext cx="6213000" cy="220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27281" y="3537496"/>
            <a:ext cx="6213000" cy="14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27281" y="1293333"/>
            <a:ext cx="6213000" cy="38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3834904" y="1753293"/>
            <a:ext cx="2015480" cy="1345507"/>
          </a:xfrm>
          <a:prstGeom prst="cloud">
            <a:avLst/>
          </a:prstGeom>
          <a:gradFill rotWithShape="1">
            <a:gsLst>
              <a:gs pos="0">
                <a:srgbClr val="D16349">
                  <a:shade val="15000"/>
                  <a:satMod val="180000"/>
                </a:srgbClr>
              </a:gs>
              <a:gs pos="50000">
                <a:srgbClr val="D16349">
                  <a:shade val="45000"/>
                  <a:satMod val="170000"/>
                </a:srgbClr>
              </a:gs>
              <a:gs pos="70000">
                <a:srgbClr val="D16349">
                  <a:tint val="99000"/>
                  <a:shade val="65000"/>
                  <a:satMod val="155000"/>
                </a:srgbClr>
              </a:gs>
              <a:gs pos="100000">
                <a:srgbClr val="D16349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D16349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738264" y="1971848"/>
            <a:ext cx="875136" cy="493814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 rot="21598350">
            <a:off x="4842725" y="1959299"/>
            <a:ext cx="625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VMM</a:t>
            </a:r>
          </a:p>
        </p:txBody>
      </p:sp>
      <p:sp>
        <p:nvSpPr>
          <p:cNvPr id="167" name="Shape 167"/>
          <p:cNvSpPr txBox="1"/>
          <p:nvPr/>
        </p:nvSpPr>
        <p:spPr>
          <a:xfrm rot="21597671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8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7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9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2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1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2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6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3834904" y="1753293"/>
            <a:ext cx="2015480" cy="1345507"/>
          </a:xfrm>
          <a:prstGeom prst="cloud">
            <a:avLst/>
          </a:prstGeom>
          <a:gradFill rotWithShape="1">
            <a:gsLst>
              <a:gs pos="0">
                <a:srgbClr val="D16349">
                  <a:shade val="15000"/>
                  <a:satMod val="180000"/>
                </a:srgbClr>
              </a:gs>
              <a:gs pos="50000">
                <a:srgbClr val="D16349">
                  <a:shade val="45000"/>
                  <a:satMod val="170000"/>
                </a:srgbClr>
              </a:gs>
              <a:gs pos="70000">
                <a:srgbClr val="D16349">
                  <a:tint val="99000"/>
                  <a:shade val="65000"/>
                  <a:satMod val="155000"/>
                </a:srgbClr>
              </a:gs>
              <a:gs pos="100000">
                <a:srgbClr val="D16349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D16349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738264" y="1971848"/>
            <a:ext cx="875136" cy="493814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 rot="21598350">
            <a:off x="4842725" y="1959299"/>
            <a:ext cx="625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VMM</a:t>
            </a:r>
          </a:p>
        </p:txBody>
      </p:sp>
      <p:sp>
        <p:nvSpPr>
          <p:cNvPr id="167" name="Shape 167"/>
          <p:cNvSpPr txBox="1"/>
          <p:nvPr/>
        </p:nvSpPr>
        <p:spPr>
          <a:xfrm rot="21597671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8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1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5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9250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RTT measurement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8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9250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RTT measurement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925018" y="4531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16. Download rate measurement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38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9250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RTT measurement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925018" y="4531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16. Download rate measurement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3925018" y="4760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17. Upload rate measurement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6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9250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RTT measurement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925018" y="4531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16. Download rate measurement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3925018" y="4760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17. Upload rate measurement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3925018" y="4988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18. Registration completed!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2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40012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RTT measurement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40012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Download rate measurement</a:t>
            </a:r>
          </a:p>
        </p:txBody>
      </p:sp>
      <p:sp>
        <p:nvSpPr>
          <p:cNvPr id="1122" name="Shape 1122"/>
          <p:cNvSpPr txBox="1"/>
          <p:nvPr/>
        </p:nvSpPr>
        <p:spPr>
          <a:xfrm>
            <a:off x="40012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Upload rate measurement</a:t>
            </a:r>
          </a:p>
        </p:txBody>
      </p:sp>
      <p:sp>
        <p:nvSpPr>
          <p:cNvPr id="1123" name="Shape 1123"/>
          <p:cNvSpPr txBox="1"/>
          <p:nvPr/>
        </p:nvSpPr>
        <p:spPr>
          <a:xfrm>
            <a:off x="4001218" y="4531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Registration completed!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40012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RTT measurement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40012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Download rate measurement</a:t>
            </a:r>
          </a:p>
        </p:txBody>
      </p:sp>
      <p:sp>
        <p:nvSpPr>
          <p:cNvPr id="1122" name="Shape 1122"/>
          <p:cNvSpPr txBox="1"/>
          <p:nvPr/>
        </p:nvSpPr>
        <p:spPr>
          <a:xfrm>
            <a:off x="40012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Upload rate measurement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33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40012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RTT measurement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40012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Download rate measurement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62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40012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RTT measurement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2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3834904" y="1753293"/>
            <a:ext cx="2015480" cy="1345507"/>
          </a:xfrm>
          <a:prstGeom prst="cloud">
            <a:avLst/>
          </a:prstGeom>
          <a:gradFill rotWithShape="1">
            <a:gsLst>
              <a:gs pos="0">
                <a:srgbClr val="D16349">
                  <a:shade val="15000"/>
                  <a:satMod val="180000"/>
                </a:srgbClr>
              </a:gs>
              <a:gs pos="50000">
                <a:srgbClr val="D16349">
                  <a:shade val="45000"/>
                  <a:satMod val="170000"/>
                </a:srgbClr>
              </a:gs>
              <a:gs pos="70000">
                <a:srgbClr val="D16349">
                  <a:tint val="99000"/>
                  <a:shade val="65000"/>
                  <a:satMod val="155000"/>
                </a:srgbClr>
              </a:gs>
              <a:gs pos="100000">
                <a:srgbClr val="D16349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D16349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738264" y="1971848"/>
            <a:ext cx="875136" cy="493814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 rot="21598350">
            <a:off x="4842725" y="1959299"/>
            <a:ext cx="625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VMM</a:t>
            </a:r>
          </a:p>
        </p:txBody>
      </p:sp>
      <p:sp>
        <p:nvSpPr>
          <p:cNvPr id="167" name="Shape 167"/>
          <p:cNvSpPr txBox="1"/>
          <p:nvPr/>
        </p:nvSpPr>
        <p:spPr>
          <a:xfrm rot="21597671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5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61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6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64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6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40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7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70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65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8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1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3834904" y="1753293"/>
            <a:ext cx="2015480" cy="1345507"/>
          </a:xfrm>
          <a:prstGeom prst="cloud">
            <a:avLst/>
          </a:prstGeom>
          <a:gradFill rotWithShape="1">
            <a:gsLst>
              <a:gs pos="0">
                <a:srgbClr val="D16349">
                  <a:shade val="15000"/>
                  <a:satMod val="180000"/>
                </a:srgbClr>
              </a:gs>
              <a:gs pos="50000">
                <a:srgbClr val="D16349">
                  <a:shade val="45000"/>
                  <a:satMod val="170000"/>
                </a:srgbClr>
              </a:gs>
              <a:gs pos="70000">
                <a:srgbClr val="D16349">
                  <a:tint val="99000"/>
                  <a:shade val="65000"/>
                  <a:satMod val="155000"/>
                </a:srgbClr>
              </a:gs>
              <a:gs pos="100000">
                <a:srgbClr val="D16349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D16349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738264" y="1971848"/>
            <a:ext cx="875136" cy="493814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 rot="21598350">
            <a:off x="4842725" y="1959299"/>
            <a:ext cx="625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VMM</a:t>
            </a:r>
          </a:p>
        </p:txBody>
      </p:sp>
      <p:sp>
        <p:nvSpPr>
          <p:cNvPr id="167" name="Shape 167"/>
          <p:cNvSpPr txBox="1"/>
          <p:nvPr/>
        </p:nvSpPr>
        <p:spPr>
          <a:xfrm rot="21597671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68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64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>
            <a:endCxn id="1225" idx="3"/>
          </p:cNvCxnSpPr>
          <p:nvPr/>
        </p:nvCxnSpPr>
        <p:spPr>
          <a:xfrm flipH="1">
            <a:off x="1171112" y="26348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0" name="Shape 1230"/>
          <p:cNvSpPr txBox="1"/>
          <p:nvPr/>
        </p:nvSpPr>
        <p:spPr>
          <a:xfrm rot="-1760050">
            <a:off x="2017066" y="334952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2. Offload &lt;method&gt; &lt;data&gt;</a:t>
            </a:r>
          </a:p>
        </p:txBody>
      </p:sp>
      <p:sp>
        <p:nvSpPr>
          <p:cNvPr id="1231" name="Shape 1231"/>
          <p:cNvSpPr/>
          <p:nvPr/>
        </p:nvSpPr>
        <p:spPr>
          <a:xfrm>
            <a:off x="4447450" y="3028874"/>
            <a:ext cx="936600" cy="602400"/>
          </a:xfrm>
          <a:prstGeom prst="wedgeRectCallout">
            <a:avLst>
              <a:gd name="adj1" fmla="val -35477"/>
              <a:gd name="adj2" fmla="val -103264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Run method on the VM</a:t>
            </a: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233" name="Shape 1233"/>
          <p:cNvSpPr txBox="1"/>
          <p:nvPr/>
        </p:nvSpPr>
        <p:spPr>
          <a:xfrm rot="-1760050">
            <a:off x="1998047" y="2882690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Remote result</a:t>
            </a:r>
          </a:p>
        </p:txBody>
      </p:sp>
      <p:sp>
        <p:nvSpPr>
          <p:cNvPr id="1234" name="Shape 1234"/>
          <p:cNvSpPr/>
          <p:nvPr/>
        </p:nvSpPr>
        <p:spPr>
          <a:xfrm>
            <a:off x="1753825" y="4760150"/>
            <a:ext cx="1175100" cy="393900"/>
          </a:xfrm>
          <a:prstGeom prst="wedgeRectCallout">
            <a:avLst>
              <a:gd name="adj1" fmla="val -97144"/>
              <a:gd name="adj2" fmla="val -8090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5. Finished!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>
            <a:endCxn id="1225" idx="3"/>
          </p:cNvCxnSpPr>
          <p:nvPr/>
        </p:nvCxnSpPr>
        <p:spPr>
          <a:xfrm flipH="1">
            <a:off x="1171112" y="26348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0" name="Shape 1230"/>
          <p:cNvSpPr txBox="1"/>
          <p:nvPr/>
        </p:nvSpPr>
        <p:spPr>
          <a:xfrm rot="-1760050">
            <a:off x="2017066" y="334952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2. Offload &lt;method&gt; &lt;data&gt;</a:t>
            </a:r>
          </a:p>
        </p:txBody>
      </p:sp>
      <p:sp>
        <p:nvSpPr>
          <p:cNvPr id="1231" name="Shape 1231"/>
          <p:cNvSpPr/>
          <p:nvPr/>
        </p:nvSpPr>
        <p:spPr>
          <a:xfrm>
            <a:off x="4447450" y="3028874"/>
            <a:ext cx="936600" cy="602400"/>
          </a:xfrm>
          <a:prstGeom prst="wedgeRectCallout">
            <a:avLst>
              <a:gd name="adj1" fmla="val -35477"/>
              <a:gd name="adj2" fmla="val -103264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Run method on the VM</a:t>
            </a: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233" name="Shape 1233"/>
          <p:cNvSpPr txBox="1"/>
          <p:nvPr/>
        </p:nvSpPr>
        <p:spPr>
          <a:xfrm rot="-1760050">
            <a:off x="1998047" y="2882690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Remote result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95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30" name="Shape 1230"/>
          <p:cNvSpPr txBox="1"/>
          <p:nvPr/>
        </p:nvSpPr>
        <p:spPr>
          <a:xfrm rot="-1760050">
            <a:off x="2017066" y="334952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2. Offload &lt;method&gt; &lt;data&gt;</a:t>
            </a:r>
          </a:p>
        </p:txBody>
      </p:sp>
      <p:sp>
        <p:nvSpPr>
          <p:cNvPr id="1231" name="Shape 1231"/>
          <p:cNvSpPr/>
          <p:nvPr/>
        </p:nvSpPr>
        <p:spPr>
          <a:xfrm>
            <a:off x="4447450" y="3028874"/>
            <a:ext cx="936600" cy="602400"/>
          </a:xfrm>
          <a:prstGeom prst="wedgeRectCallout">
            <a:avLst>
              <a:gd name="adj1" fmla="val -35477"/>
              <a:gd name="adj2" fmla="val -103264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Run method on the VM</a:t>
            </a: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03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30" name="Shape 1230"/>
          <p:cNvSpPr txBox="1"/>
          <p:nvPr/>
        </p:nvSpPr>
        <p:spPr>
          <a:xfrm rot="-1760050">
            <a:off x="2017066" y="334952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2. Offload &lt;method&gt; &lt;data&gt;</a:t>
            </a: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69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61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55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3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4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pic>
        <p:nvPicPr>
          <p:cNvPr id="1288" name="Shape 1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17" y="1502255"/>
            <a:ext cx="375046" cy="52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93" name="Shape 129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94" name="Shape 129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95" name="Shape 129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98" name="Shape 129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99" name="Shape 1299"/>
          <p:cNvSpPr/>
          <p:nvPr/>
        </p:nvSpPr>
        <p:spPr>
          <a:xfrm>
            <a:off x="2104875" y="3848349"/>
            <a:ext cx="936600" cy="602400"/>
          </a:xfrm>
          <a:prstGeom prst="wedgeRectCallout">
            <a:avLst>
              <a:gd name="adj1" fmla="val -151884"/>
              <a:gd name="adj2" fmla="val 3888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Run method on the device</a:t>
            </a:r>
          </a:p>
        </p:txBody>
      </p:sp>
      <p:sp>
        <p:nvSpPr>
          <p:cNvPr id="1300" name="Shape 1300"/>
          <p:cNvSpPr/>
          <p:nvPr/>
        </p:nvSpPr>
        <p:spPr>
          <a:xfrm>
            <a:off x="1753825" y="4760150"/>
            <a:ext cx="1175100" cy="393900"/>
          </a:xfrm>
          <a:prstGeom prst="wedgeRectCallout">
            <a:avLst>
              <a:gd name="adj1" fmla="val -97144"/>
              <a:gd name="adj2" fmla="val -8090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Finished!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service-_level-agreement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3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4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pic>
        <p:nvPicPr>
          <p:cNvPr id="1288" name="Shape 1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17" y="1502255"/>
            <a:ext cx="375046" cy="52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93" name="Shape 129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94" name="Shape 129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95" name="Shape 129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98" name="Shape 129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99" name="Shape 1299"/>
          <p:cNvSpPr/>
          <p:nvPr/>
        </p:nvSpPr>
        <p:spPr>
          <a:xfrm>
            <a:off x="2104875" y="3848349"/>
            <a:ext cx="936600" cy="602400"/>
          </a:xfrm>
          <a:prstGeom prst="wedgeRectCallout">
            <a:avLst>
              <a:gd name="adj1" fmla="val -151884"/>
              <a:gd name="adj2" fmla="val 3888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Run method on the device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service-_level-agreement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4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24" name="Cloud 23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165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0" name="Shape 160"/>
          <p:cNvSpPr/>
          <p:nvPr/>
        </p:nvSpPr>
        <p:spPr>
          <a:xfrm>
            <a:off x="5160225" y="1377100"/>
            <a:ext cx="1226700" cy="296400"/>
          </a:xfrm>
          <a:prstGeom prst="wedgeRectCallout">
            <a:avLst>
              <a:gd name="adj1" fmla="val -50332"/>
              <a:gd name="adj2" fmla="val 1743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4. VMM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0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3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4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pic>
        <p:nvPicPr>
          <p:cNvPr id="1288" name="Shape 1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17" y="1502255"/>
            <a:ext cx="375046" cy="52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93" name="Shape 129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94" name="Shape 129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95" name="Shape 129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98" name="Shape 129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service-_level-agreement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58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3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4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pic>
        <p:nvPicPr>
          <p:cNvPr id="1288" name="Shape 1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17" y="1502255"/>
            <a:ext cx="375046" cy="52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93" name="Shape 129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94" name="Shape 129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95" name="Shape 129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service-_level-agreement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01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3664097" y="36703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1" name="Shape 1231"/>
          <p:cNvSpPr/>
          <p:nvPr/>
        </p:nvSpPr>
        <p:spPr>
          <a:xfrm>
            <a:off x="5667400" y="3251700"/>
            <a:ext cx="936600" cy="590950"/>
          </a:xfrm>
          <a:prstGeom prst="wedgeRectCallout">
            <a:avLst>
              <a:gd name="adj1" fmla="val -74800"/>
              <a:gd name="adj2" fmla="val 59519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3. Run </a:t>
            </a:r>
            <a:r>
              <a:rPr lang="en" sz="1200" dirty="0" smtClean="0">
                <a:solidFill>
                  <a:schemeClr val="lt1"/>
                </a:solidFill>
              </a:rPr>
              <a:t>method</a:t>
            </a:r>
            <a:endParaRPr lang="en" sz="1200" dirty="0">
              <a:solidFill>
                <a:schemeClr val="lt1"/>
              </a:solidFill>
            </a:endParaRPr>
          </a:p>
        </p:txBody>
      </p:sp>
      <p:cxnSp>
        <p:nvCxnSpPr>
          <p:cNvPr id="1232" name="Shape 1232"/>
          <p:cNvCxnSpPr/>
          <p:nvPr/>
        </p:nvCxnSpPr>
        <p:spPr>
          <a:xfrm flipH="1">
            <a:off x="1171113" y="367030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234" name="Shape 1234"/>
          <p:cNvSpPr/>
          <p:nvPr/>
        </p:nvSpPr>
        <p:spPr>
          <a:xfrm>
            <a:off x="1753825" y="4760150"/>
            <a:ext cx="1175100" cy="393900"/>
          </a:xfrm>
          <a:prstGeom prst="wedgeRectCallout">
            <a:avLst>
              <a:gd name="adj1" fmla="val -97144"/>
              <a:gd name="adj2" fmla="val -8090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5. Finished!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cxnSp>
        <p:nvCxnSpPr>
          <p:cNvPr id="40" name="Shape 1229"/>
          <p:cNvCxnSpPr/>
          <p:nvPr/>
        </p:nvCxnSpPr>
        <p:spPr>
          <a:xfrm>
            <a:off x="3617241" y="38227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1" name="Shape 1232"/>
          <p:cNvCxnSpPr/>
          <p:nvPr/>
        </p:nvCxnSpPr>
        <p:spPr>
          <a:xfrm flipH="1">
            <a:off x="1171113" y="383175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230"/>
          <p:cNvSpPr txBox="1"/>
          <p:nvPr/>
        </p:nvSpPr>
        <p:spPr>
          <a:xfrm rot="20423008">
            <a:off x="1115278" y="3491642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3" name="Shape 1230"/>
          <p:cNvSpPr txBox="1"/>
          <p:nvPr/>
        </p:nvSpPr>
        <p:spPr>
          <a:xfrm rot="881290">
            <a:off x="3765262" y="3390043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4" name="Shape 1230"/>
          <p:cNvSpPr txBox="1"/>
          <p:nvPr/>
        </p:nvSpPr>
        <p:spPr>
          <a:xfrm rot="881290">
            <a:off x="3634647" y="3939381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351C75"/>
                </a:solidFill>
              </a:rPr>
              <a:t>4. Result</a:t>
            </a:r>
            <a:endParaRPr lang="en" sz="1200" dirty="0">
              <a:solidFill>
                <a:srgbClr val="351C75"/>
              </a:solidFill>
            </a:endParaRPr>
          </a:p>
        </p:txBody>
      </p:sp>
      <p:sp>
        <p:nvSpPr>
          <p:cNvPr id="45" name="Shape 1230"/>
          <p:cNvSpPr txBox="1"/>
          <p:nvPr/>
        </p:nvSpPr>
        <p:spPr>
          <a:xfrm rot="20423008">
            <a:off x="1312414" y="4039545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>
                <a:solidFill>
                  <a:srgbClr val="351C75"/>
                </a:solidFill>
              </a:rPr>
              <a:t>4</a:t>
            </a:r>
            <a:r>
              <a:rPr lang="en" sz="1200" dirty="0" smtClean="0">
                <a:solidFill>
                  <a:srgbClr val="351C75"/>
                </a:solidFill>
              </a:rPr>
              <a:t>. </a:t>
            </a:r>
            <a:r>
              <a:rPr lang="en-US" sz="1200" dirty="0" smtClean="0">
                <a:solidFill>
                  <a:srgbClr val="351C75"/>
                </a:solidFill>
              </a:rPr>
              <a:t>Result</a:t>
            </a:r>
            <a:endParaRPr lang="en" sz="1200" dirty="0">
              <a:solidFill>
                <a:srgbClr val="351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93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3664097" y="36703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1" name="Shape 1231"/>
          <p:cNvSpPr/>
          <p:nvPr/>
        </p:nvSpPr>
        <p:spPr>
          <a:xfrm>
            <a:off x="5667400" y="3251700"/>
            <a:ext cx="936600" cy="590950"/>
          </a:xfrm>
          <a:prstGeom prst="wedgeRectCallout">
            <a:avLst>
              <a:gd name="adj1" fmla="val -74800"/>
              <a:gd name="adj2" fmla="val 59519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3. Run </a:t>
            </a:r>
            <a:r>
              <a:rPr lang="en" sz="1200" dirty="0" smtClean="0">
                <a:solidFill>
                  <a:schemeClr val="lt1"/>
                </a:solidFill>
              </a:rPr>
              <a:t>method</a:t>
            </a:r>
            <a:endParaRPr lang="en" sz="1200" dirty="0">
              <a:solidFill>
                <a:schemeClr val="lt1"/>
              </a:solidFill>
            </a:endParaRPr>
          </a:p>
        </p:txBody>
      </p:sp>
      <p:cxnSp>
        <p:nvCxnSpPr>
          <p:cNvPr id="1232" name="Shape 1232"/>
          <p:cNvCxnSpPr/>
          <p:nvPr/>
        </p:nvCxnSpPr>
        <p:spPr>
          <a:xfrm flipH="1">
            <a:off x="1171113" y="367030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cxnSp>
        <p:nvCxnSpPr>
          <p:cNvPr id="40" name="Shape 1229"/>
          <p:cNvCxnSpPr/>
          <p:nvPr/>
        </p:nvCxnSpPr>
        <p:spPr>
          <a:xfrm>
            <a:off x="3617241" y="38227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1" name="Shape 1232"/>
          <p:cNvCxnSpPr/>
          <p:nvPr/>
        </p:nvCxnSpPr>
        <p:spPr>
          <a:xfrm flipH="1">
            <a:off x="1171113" y="383175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230"/>
          <p:cNvSpPr txBox="1"/>
          <p:nvPr/>
        </p:nvSpPr>
        <p:spPr>
          <a:xfrm rot="20423008">
            <a:off x="1115278" y="3491642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3" name="Shape 1230"/>
          <p:cNvSpPr txBox="1"/>
          <p:nvPr/>
        </p:nvSpPr>
        <p:spPr>
          <a:xfrm rot="881290">
            <a:off x="3765262" y="3390043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4" name="Shape 1230"/>
          <p:cNvSpPr txBox="1"/>
          <p:nvPr/>
        </p:nvSpPr>
        <p:spPr>
          <a:xfrm rot="881290">
            <a:off x="3634647" y="3939381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351C75"/>
                </a:solidFill>
              </a:rPr>
              <a:t>4. Result</a:t>
            </a:r>
            <a:endParaRPr lang="en" sz="1200" dirty="0">
              <a:solidFill>
                <a:srgbClr val="351C75"/>
              </a:solidFill>
            </a:endParaRPr>
          </a:p>
        </p:txBody>
      </p:sp>
      <p:sp>
        <p:nvSpPr>
          <p:cNvPr id="45" name="Shape 1230"/>
          <p:cNvSpPr txBox="1"/>
          <p:nvPr/>
        </p:nvSpPr>
        <p:spPr>
          <a:xfrm rot="20423008">
            <a:off x="1312414" y="4039545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>
                <a:solidFill>
                  <a:srgbClr val="351C75"/>
                </a:solidFill>
              </a:rPr>
              <a:t>4</a:t>
            </a:r>
            <a:r>
              <a:rPr lang="en" sz="1200" dirty="0" smtClean="0">
                <a:solidFill>
                  <a:srgbClr val="351C75"/>
                </a:solidFill>
              </a:rPr>
              <a:t>. </a:t>
            </a:r>
            <a:r>
              <a:rPr lang="en-US" sz="1200" dirty="0" smtClean="0">
                <a:solidFill>
                  <a:srgbClr val="351C75"/>
                </a:solidFill>
              </a:rPr>
              <a:t>Result</a:t>
            </a:r>
            <a:endParaRPr lang="en" sz="1200" dirty="0">
              <a:solidFill>
                <a:srgbClr val="351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420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3664097" y="36703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1" name="Shape 1231"/>
          <p:cNvSpPr/>
          <p:nvPr/>
        </p:nvSpPr>
        <p:spPr>
          <a:xfrm>
            <a:off x="5667400" y="3251700"/>
            <a:ext cx="936600" cy="590950"/>
          </a:xfrm>
          <a:prstGeom prst="wedgeRectCallout">
            <a:avLst>
              <a:gd name="adj1" fmla="val -74800"/>
              <a:gd name="adj2" fmla="val 59519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3. Run </a:t>
            </a:r>
            <a:r>
              <a:rPr lang="en" sz="1200" dirty="0" smtClean="0">
                <a:solidFill>
                  <a:schemeClr val="lt1"/>
                </a:solidFill>
              </a:rPr>
              <a:t>method</a:t>
            </a:r>
            <a:endParaRPr lang="en" sz="1200" dirty="0">
              <a:solidFill>
                <a:schemeClr val="lt1"/>
              </a:solidFill>
            </a:endParaRPr>
          </a:p>
        </p:txBody>
      </p:sp>
      <p:cxnSp>
        <p:nvCxnSpPr>
          <p:cNvPr id="1232" name="Shape 1232"/>
          <p:cNvCxnSpPr/>
          <p:nvPr/>
        </p:nvCxnSpPr>
        <p:spPr>
          <a:xfrm flipH="1">
            <a:off x="1171113" y="367030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42" name="Shape 1230"/>
          <p:cNvSpPr txBox="1"/>
          <p:nvPr/>
        </p:nvSpPr>
        <p:spPr>
          <a:xfrm rot="20423008">
            <a:off x="1115278" y="3491642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3" name="Shape 1230"/>
          <p:cNvSpPr txBox="1"/>
          <p:nvPr/>
        </p:nvSpPr>
        <p:spPr>
          <a:xfrm rot="881290">
            <a:off x="3765262" y="3390043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</p:spTree>
    <p:extLst>
      <p:ext uri="{BB962C8B-B14F-4D97-AF65-F5344CB8AC3E}">
        <p14:creationId xmlns:p14="http://schemas.microsoft.com/office/powerpoint/2010/main" val="4065515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3664097" y="36703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232" name="Shape 1232"/>
          <p:cNvCxnSpPr/>
          <p:nvPr/>
        </p:nvCxnSpPr>
        <p:spPr>
          <a:xfrm flipH="1">
            <a:off x="1171113" y="367030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42" name="Shape 1230"/>
          <p:cNvSpPr txBox="1"/>
          <p:nvPr/>
        </p:nvSpPr>
        <p:spPr>
          <a:xfrm rot="20423008">
            <a:off x="1115278" y="3491642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3" name="Shape 1230"/>
          <p:cNvSpPr txBox="1"/>
          <p:nvPr/>
        </p:nvSpPr>
        <p:spPr>
          <a:xfrm rot="881290">
            <a:off x="3765262" y="3390043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</p:spTree>
    <p:extLst>
      <p:ext uri="{BB962C8B-B14F-4D97-AF65-F5344CB8AC3E}">
        <p14:creationId xmlns:p14="http://schemas.microsoft.com/office/powerpoint/2010/main" val="39513114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597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4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24" name="Cloud 23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165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1711064" y="1762704"/>
            <a:ext cx="3001800" cy="4395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0" name="Shape 160"/>
          <p:cNvSpPr/>
          <p:nvPr/>
        </p:nvSpPr>
        <p:spPr>
          <a:xfrm>
            <a:off x="5160225" y="1377100"/>
            <a:ext cx="1226700" cy="296400"/>
          </a:xfrm>
          <a:prstGeom prst="wedgeRectCallout">
            <a:avLst>
              <a:gd name="adj1" fmla="val -50332"/>
              <a:gd name="adj2" fmla="val 1743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4. VMM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2" name="Shape 162"/>
          <p:cNvSpPr txBox="1"/>
          <p:nvPr/>
        </p:nvSpPr>
        <p:spPr>
          <a:xfrm rot="483980">
            <a:off x="2279728" y="1924977"/>
            <a:ext cx="1562862" cy="296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VMM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24" name="Cloud 23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165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3751152" y="659899"/>
            <a:ext cx="1226700" cy="1257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1711064" y="1762704"/>
            <a:ext cx="3001800" cy="4395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0" name="Shape 160"/>
          <p:cNvSpPr/>
          <p:nvPr/>
        </p:nvSpPr>
        <p:spPr>
          <a:xfrm>
            <a:off x="5160225" y="1377100"/>
            <a:ext cx="1226700" cy="296400"/>
          </a:xfrm>
          <a:prstGeom prst="wedgeRectCallout">
            <a:avLst>
              <a:gd name="adj1" fmla="val -50332"/>
              <a:gd name="adj2" fmla="val 1743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4. VMM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2" name="Shape 162"/>
          <p:cNvSpPr txBox="1"/>
          <p:nvPr/>
        </p:nvSpPr>
        <p:spPr>
          <a:xfrm rot="483980">
            <a:off x="2279728" y="1924977"/>
            <a:ext cx="1562862" cy="296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VMM registers</a:t>
            </a:r>
          </a:p>
        </p:txBody>
      </p:sp>
      <p:sp>
        <p:nvSpPr>
          <p:cNvPr id="163" name="Shape 163"/>
          <p:cNvSpPr txBox="1"/>
          <p:nvPr/>
        </p:nvSpPr>
        <p:spPr>
          <a:xfrm rot="2790999">
            <a:off x="3813738" y="1171235"/>
            <a:ext cx="1562899" cy="2962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6. VMM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7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900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2160</Words>
  <Application>Microsoft Macintosh PowerPoint</Application>
  <PresentationFormat>Custom</PresentationFormat>
  <Paragraphs>691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sokol</cp:lastModifiedBy>
  <cp:revision>10</cp:revision>
  <dcterms:modified xsi:type="dcterms:W3CDTF">2016-09-23T10:04:17Z</dcterms:modified>
</cp:coreProperties>
</file>