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354" r:id="rId2"/>
    <p:sldId id="355" r:id="rId3"/>
    <p:sldId id="356" r:id="rId4"/>
    <p:sldId id="357" r:id="rId5"/>
    <p:sldId id="358" r:id="rId6"/>
    <p:sldId id="359" r:id="rId7"/>
    <p:sldId id="361" r:id="rId8"/>
    <p:sldId id="362" r:id="rId9"/>
    <p:sldId id="360" r:id="rId10"/>
  </p:sldIdLst>
  <p:sldSz cx="6667500" cy="57721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ial registration" id="{F23DB6EE-91F2-A348-B64B-D5F55961DF49}">
          <p14:sldIdLst/>
        </p14:section>
        <p14:section name="NEW client registration" id="{81F21739-B0D8-074B-B467-31719AAE1319}">
          <p14:sldIdLst/>
        </p14:section>
        <p14:section name="PREV client registration" id="{9CDE5FFB-D456-F44A-AB7C-A6238D68EB4F}">
          <p14:sldIdLst/>
        </p14:section>
        <p14:section name="offloading" id="{F8465FF4-C928-0140-ACCE-017FCCF11976}">
          <p14:sldIdLst/>
        </p14:section>
        <p14:section name="d2d" id="{1BCA00F2-9E6B-4B43-9783-538783188BC7}">
          <p14:sldIdLst>
            <p14:sldId id="354"/>
            <p14:sldId id="355"/>
            <p14:sldId id="356"/>
            <p14:sldId id="357"/>
            <p14:sldId id="358"/>
          </p14:sldIdLst>
        </p14:section>
        <p14:section name="d2d-register" id="{3F1D2826-9466-7E4E-8FD5-5FDD8BD2C9EE}">
          <p14:sldIdLst>
            <p14:sldId id="359"/>
            <p14:sldId id="361"/>
            <p14:sldId id="362"/>
            <p14:sldId id="3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624" y="-208"/>
      </p:cViewPr>
      <p:guideLst>
        <p:guide orient="horz" pos="1818"/>
        <p:guide pos="21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448867" y="685800"/>
            <a:ext cx="3960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429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27281" y="2413731"/>
            <a:ext cx="6213000" cy="9446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27281" y="499416"/>
            <a:ext cx="6213000" cy="64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27281" y="1293333"/>
            <a:ext cx="6213000" cy="383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27281" y="499416"/>
            <a:ext cx="6213000" cy="64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27281" y="1293333"/>
            <a:ext cx="2916600" cy="383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523625" y="1293333"/>
            <a:ext cx="2916600" cy="383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27281" y="499416"/>
            <a:ext cx="6213000" cy="64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27281" y="623506"/>
            <a:ext cx="2047500" cy="84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27281" y="1559440"/>
            <a:ext cx="2047500" cy="356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57473" y="505168"/>
            <a:ext cx="4643100" cy="4590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333750" y="-140"/>
            <a:ext cx="3333600" cy="577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3593" y="1383896"/>
            <a:ext cx="2949600" cy="16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93593" y="3145673"/>
            <a:ext cx="2949600" cy="1386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601718" y="812573"/>
            <a:ext cx="2797800" cy="4146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27281" y="4747645"/>
            <a:ext cx="4374000" cy="679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27281" y="1241318"/>
            <a:ext cx="6213000" cy="220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27281" y="3537496"/>
            <a:ext cx="6213000" cy="14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27281" y="499416"/>
            <a:ext cx="6213000" cy="64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27281" y="1293333"/>
            <a:ext cx="6213000" cy="383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png"/><Relationship Id="rId7" Type="http://schemas.openxmlformats.org/officeDocument/2006/relationships/image" Target="../media/image5.emf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png"/><Relationship Id="rId7" Type="http://schemas.openxmlformats.org/officeDocument/2006/relationships/image" Target="../media/image5.emf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png"/><Relationship Id="rId7" Type="http://schemas.openxmlformats.org/officeDocument/2006/relationships/image" Target="../media/image5.emf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png"/><Relationship Id="rId7" Type="http://schemas.openxmlformats.org/officeDocument/2006/relationships/image" Target="../media/image5.emf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png"/><Relationship Id="rId7" Type="http://schemas.openxmlformats.org/officeDocument/2006/relationships/image" Target="../media/image5.emf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png"/><Relationship Id="rId7" Type="http://schemas.openxmlformats.org/officeDocument/2006/relationships/image" Target="../media/image5.emf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png"/><Relationship Id="rId7" Type="http://schemas.openxmlformats.org/officeDocument/2006/relationships/image" Target="../media/image5.emf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png"/><Relationship Id="rId7" Type="http://schemas.openxmlformats.org/officeDocument/2006/relationships/image" Target="../media/image5.emf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png"/><Relationship Id="rId7" Type="http://schemas.openxmlformats.org/officeDocument/2006/relationships/image" Target="../media/image5.emf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flip="none" rotWithShape="1">
                <a:gsLst>
                  <a:gs pos="0">
                    <a:srgbClr val="D16349">
                      <a:shade val="15000"/>
                      <a:satMod val="180000"/>
                      <a:alpha val="73000"/>
                    </a:srgbClr>
                  </a:gs>
                  <a:gs pos="50000">
                    <a:srgbClr val="D16349">
                      <a:shade val="45000"/>
                      <a:satMod val="170000"/>
                      <a:alpha val="73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  <a:alpha val="73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  <a:alpha val="73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alphaModFix amt="30000"/>
              </a:blip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107512" y="3404950"/>
            <a:ext cx="936600" cy="437700"/>
          </a:xfrm>
          <a:prstGeom prst="wedgeRectCallout">
            <a:avLst>
              <a:gd name="adj1" fmla="val 39037"/>
              <a:gd name="adj2" fmla="val 1071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cxnSp>
        <p:nvCxnSpPr>
          <p:cNvPr id="1229" name="Shape 1229"/>
          <p:cNvCxnSpPr/>
          <p:nvPr/>
        </p:nvCxnSpPr>
        <p:spPr>
          <a:xfrm>
            <a:off x="3664097" y="3670300"/>
            <a:ext cx="1572124" cy="4054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231" name="Shape 1231"/>
          <p:cNvSpPr/>
          <p:nvPr/>
        </p:nvSpPr>
        <p:spPr>
          <a:xfrm>
            <a:off x="5667400" y="3251700"/>
            <a:ext cx="936600" cy="590950"/>
          </a:xfrm>
          <a:prstGeom prst="wedgeRectCallout">
            <a:avLst>
              <a:gd name="adj1" fmla="val -74800"/>
              <a:gd name="adj2" fmla="val 59519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</a:rPr>
              <a:t>3. Run </a:t>
            </a:r>
            <a:r>
              <a:rPr lang="en" sz="1200" dirty="0" smtClean="0">
                <a:solidFill>
                  <a:schemeClr val="lt1"/>
                </a:solidFill>
              </a:rPr>
              <a:t>method</a:t>
            </a:r>
            <a:endParaRPr lang="en" sz="1200" dirty="0">
              <a:solidFill>
                <a:schemeClr val="lt1"/>
              </a:solidFill>
            </a:endParaRPr>
          </a:p>
        </p:txBody>
      </p:sp>
      <p:cxnSp>
        <p:nvCxnSpPr>
          <p:cNvPr id="1232" name="Shape 1232"/>
          <p:cNvCxnSpPr/>
          <p:nvPr/>
        </p:nvCxnSpPr>
        <p:spPr>
          <a:xfrm flipH="1">
            <a:off x="1171113" y="3670300"/>
            <a:ext cx="1572087" cy="558613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234" name="Shape 1234"/>
          <p:cNvSpPr/>
          <p:nvPr/>
        </p:nvSpPr>
        <p:spPr>
          <a:xfrm>
            <a:off x="1753825" y="4760150"/>
            <a:ext cx="1175100" cy="393900"/>
          </a:xfrm>
          <a:prstGeom prst="wedgeRectCallout">
            <a:avLst>
              <a:gd name="adj1" fmla="val -97144"/>
              <a:gd name="adj2" fmla="val -8090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5. Finished!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0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  <p:cxnSp>
        <p:nvCxnSpPr>
          <p:cNvPr id="40" name="Shape 1229"/>
          <p:cNvCxnSpPr/>
          <p:nvPr/>
        </p:nvCxnSpPr>
        <p:spPr>
          <a:xfrm>
            <a:off x="3617241" y="3822700"/>
            <a:ext cx="1572124" cy="4054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41" name="Shape 1232"/>
          <p:cNvCxnSpPr/>
          <p:nvPr/>
        </p:nvCxnSpPr>
        <p:spPr>
          <a:xfrm flipH="1">
            <a:off x="1171113" y="3831750"/>
            <a:ext cx="1572087" cy="558613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2" name="Shape 1230"/>
          <p:cNvSpPr txBox="1"/>
          <p:nvPr/>
        </p:nvSpPr>
        <p:spPr>
          <a:xfrm rot="20423008">
            <a:off x="1115278" y="3491642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2. </a:t>
            </a:r>
            <a:r>
              <a:rPr lang="en" sz="1200" dirty="0" smtClean="0">
                <a:solidFill>
                  <a:srgbClr val="351C75"/>
                </a:solidFill>
              </a:rPr>
              <a:t>Offload</a:t>
            </a:r>
            <a:r>
              <a:rPr lang="en-US" sz="1200" dirty="0" smtClean="0">
                <a:solidFill>
                  <a:srgbClr val="351C75"/>
                </a:solidFill>
              </a:rPr>
              <a:t/>
            </a:r>
            <a:br>
              <a:rPr lang="en-US" sz="1200" dirty="0" smtClean="0">
                <a:solidFill>
                  <a:srgbClr val="351C75"/>
                </a:solidFill>
              </a:rPr>
            </a:b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" sz="1200" dirty="0">
                <a:solidFill>
                  <a:srgbClr val="351C75"/>
                </a:solidFill>
              </a:rPr>
              <a:t>method&gt; &lt;data&gt;</a:t>
            </a:r>
          </a:p>
        </p:txBody>
      </p:sp>
      <p:sp>
        <p:nvSpPr>
          <p:cNvPr id="43" name="Shape 1230"/>
          <p:cNvSpPr txBox="1"/>
          <p:nvPr/>
        </p:nvSpPr>
        <p:spPr>
          <a:xfrm rot="881290">
            <a:off x="3765262" y="3390043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2. </a:t>
            </a:r>
            <a:r>
              <a:rPr lang="en" sz="1200" dirty="0" smtClean="0">
                <a:solidFill>
                  <a:srgbClr val="351C75"/>
                </a:solidFill>
              </a:rPr>
              <a:t>Offload</a:t>
            </a:r>
            <a:r>
              <a:rPr lang="en-US" sz="1200" dirty="0" smtClean="0">
                <a:solidFill>
                  <a:srgbClr val="351C75"/>
                </a:solidFill>
              </a:rPr>
              <a:t/>
            </a:r>
            <a:br>
              <a:rPr lang="en-US" sz="1200" dirty="0" smtClean="0">
                <a:solidFill>
                  <a:srgbClr val="351C75"/>
                </a:solidFill>
              </a:rPr>
            </a:b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" sz="1200" dirty="0">
                <a:solidFill>
                  <a:srgbClr val="351C75"/>
                </a:solidFill>
              </a:rPr>
              <a:t>method&gt; &lt;data&gt;</a:t>
            </a:r>
          </a:p>
        </p:txBody>
      </p:sp>
      <p:sp>
        <p:nvSpPr>
          <p:cNvPr id="44" name="Shape 1230"/>
          <p:cNvSpPr txBox="1"/>
          <p:nvPr/>
        </p:nvSpPr>
        <p:spPr>
          <a:xfrm rot="881290">
            <a:off x="3634647" y="3939381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351C75"/>
                </a:solidFill>
              </a:rPr>
              <a:t>4. Result</a:t>
            </a:r>
            <a:endParaRPr lang="en" sz="1200" dirty="0">
              <a:solidFill>
                <a:srgbClr val="351C75"/>
              </a:solidFill>
            </a:endParaRPr>
          </a:p>
        </p:txBody>
      </p:sp>
      <p:sp>
        <p:nvSpPr>
          <p:cNvPr id="45" name="Shape 1230"/>
          <p:cNvSpPr txBox="1"/>
          <p:nvPr/>
        </p:nvSpPr>
        <p:spPr>
          <a:xfrm rot="20423008">
            <a:off x="1312414" y="4039545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dirty="0">
                <a:solidFill>
                  <a:srgbClr val="351C75"/>
                </a:solidFill>
              </a:rPr>
              <a:t>4</a:t>
            </a:r>
            <a:r>
              <a:rPr lang="en" sz="1200" dirty="0" smtClean="0">
                <a:solidFill>
                  <a:srgbClr val="351C75"/>
                </a:solidFill>
              </a:rPr>
              <a:t>. </a:t>
            </a:r>
            <a:r>
              <a:rPr lang="en-US" sz="1200" dirty="0" smtClean="0">
                <a:solidFill>
                  <a:srgbClr val="351C75"/>
                </a:solidFill>
              </a:rPr>
              <a:t>Result</a:t>
            </a:r>
            <a:endParaRPr lang="en" sz="1200" dirty="0">
              <a:solidFill>
                <a:srgbClr val="351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19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flip="none" rotWithShape="1">
                <a:gsLst>
                  <a:gs pos="0">
                    <a:srgbClr val="D16349">
                      <a:shade val="15000"/>
                      <a:satMod val="180000"/>
                      <a:alpha val="73000"/>
                    </a:srgbClr>
                  </a:gs>
                  <a:gs pos="50000">
                    <a:srgbClr val="D16349">
                      <a:shade val="45000"/>
                      <a:satMod val="170000"/>
                      <a:alpha val="73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  <a:alpha val="73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  <a:alpha val="73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alphaModFix amt="30000"/>
              </a:blip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107512" y="3404950"/>
            <a:ext cx="936600" cy="437700"/>
          </a:xfrm>
          <a:prstGeom prst="wedgeRectCallout">
            <a:avLst>
              <a:gd name="adj1" fmla="val 39037"/>
              <a:gd name="adj2" fmla="val 1071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cxnSp>
        <p:nvCxnSpPr>
          <p:cNvPr id="1229" name="Shape 1229"/>
          <p:cNvCxnSpPr/>
          <p:nvPr/>
        </p:nvCxnSpPr>
        <p:spPr>
          <a:xfrm>
            <a:off x="3664097" y="3670300"/>
            <a:ext cx="1572124" cy="4054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231" name="Shape 1231"/>
          <p:cNvSpPr/>
          <p:nvPr/>
        </p:nvSpPr>
        <p:spPr>
          <a:xfrm>
            <a:off x="5667400" y="3251700"/>
            <a:ext cx="936600" cy="590950"/>
          </a:xfrm>
          <a:prstGeom prst="wedgeRectCallout">
            <a:avLst>
              <a:gd name="adj1" fmla="val -74800"/>
              <a:gd name="adj2" fmla="val 59519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</a:rPr>
              <a:t>3. Run </a:t>
            </a:r>
            <a:r>
              <a:rPr lang="en" sz="1200" dirty="0" smtClean="0">
                <a:solidFill>
                  <a:schemeClr val="lt1"/>
                </a:solidFill>
              </a:rPr>
              <a:t>method</a:t>
            </a:r>
            <a:endParaRPr lang="en" sz="1200" dirty="0">
              <a:solidFill>
                <a:schemeClr val="lt1"/>
              </a:solidFill>
            </a:endParaRPr>
          </a:p>
        </p:txBody>
      </p:sp>
      <p:cxnSp>
        <p:nvCxnSpPr>
          <p:cNvPr id="1232" name="Shape 1232"/>
          <p:cNvCxnSpPr/>
          <p:nvPr/>
        </p:nvCxnSpPr>
        <p:spPr>
          <a:xfrm flipH="1">
            <a:off x="1171113" y="3670300"/>
            <a:ext cx="1572087" cy="558613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0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  <p:cxnSp>
        <p:nvCxnSpPr>
          <p:cNvPr id="40" name="Shape 1229"/>
          <p:cNvCxnSpPr/>
          <p:nvPr/>
        </p:nvCxnSpPr>
        <p:spPr>
          <a:xfrm>
            <a:off x="3617241" y="3822700"/>
            <a:ext cx="1572124" cy="4054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41" name="Shape 1232"/>
          <p:cNvCxnSpPr/>
          <p:nvPr/>
        </p:nvCxnSpPr>
        <p:spPr>
          <a:xfrm flipH="1">
            <a:off x="1171113" y="3831750"/>
            <a:ext cx="1572087" cy="558613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2" name="Shape 1230"/>
          <p:cNvSpPr txBox="1"/>
          <p:nvPr/>
        </p:nvSpPr>
        <p:spPr>
          <a:xfrm rot="20423008">
            <a:off x="1115278" y="3491642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2. </a:t>
            </a:r>
            <a:r>
              <a:rPr lang="en" sz="1200" dirty="0" smtClean="0">
                <a:solidFill>
                  <a:srgbClr val="351C75"/>
                </a:solidFill>
              </a:rPr>
              <a:t>Offload</a:t>
            </a:r>
            <a:r>
              <a:rPr lang="en-US" sz="1200" dirty="0" smtClean="0">
                <a:solidFill>
                  <a:srgbClr val="351C75"/>
                </a:solidFill>
              </a:rPr>
              <a:t/>
            </a:r>
            <a:br>
              <a:rPr lang="en-US" sz="1200" dirty="0" smtClean="0">
                <a:solidFill>
                  <a:srgbClr val="351C75"/>
                </a:solidFill>
              </a:rPr>
            </a:b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" sz="1200" dirty="0">
                <a:solidFill>
                  <a:srgbClr val="351C75"/>
                </a:solidFill>
              </a:rPr>
              <a:t>method&gt; &lt;data&gt;</a:t>
            </a:r>
          </a:p>
        </p:txBody>
      </p:sp>
      <p:sp>
        <p:nvSpPr>
          <p:cNvPr id="43" name="Shape 1230"/>
          <p:cNvSpPr txBox="1"/>
          <p:nvPr/>
        </p:nvSpPr>
        <p:spPr>
          <a:xfrm rot="881290">
            <a:off x="3765262" y="3390043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2. </a:t>
            </a:r>
            <a:r>
              <a:rPr lang="en" sz="1200" dirty="0" smtClean="0">
                <a:solidFill>
                  <a:srgbClr val="351C75"/>
                </a:solidFill>
              </a:rPr>
              <a:t>Offload</a:t>
            </a:r>
            <a:r>
              <a:rPr lang="en-US" sz="1200" dirty="0" smtClean="0">
                <a:solidFill>
                  <a:srgbClr val="351C75"/>
                </a:solidFill>
              </a:rPr>
              <a:t/>
            </a:r>
            <a:br>
              <a:rPr lang="en-US" sz="1200" dirty="0" smtClean="0">
                <a:solidFill>
                  <a:srgbClr val="351C75"/>
                </a:solidFill>
              </a:rPr>
            </a:b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" sz="1200" dirty="0">
                <a:solidFill>
                  <a:srgbClr val="351C75"/>
                </a:solidFill>
              </a:rPr>
              <a:t>method&gt; &lt;data&gt;</a:t>
            </a:r>
          </a:p>
        </p:txBody>
      </p:sp>
      <p:sp>
        <p:nvSpPr>
          <p:cNvPr id="44" name="Shape 1230"/>
          <p:cNvSpPr txBox="1"/>
          <p:nvPr/>
        </p:nvSpPr>
        <p:spPr>
          <a:xfrm rot="881290">
            <a:off x="3634647" y="3939381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351C75"/>
                </a:solidFill>
              </a:rPr>
              <a:t>4. Result</a:t>
            </a:r>
            <a:endParaRPr lang="en" sz="1200" dirty="0">
              <a:solidFill>
                <a:srgbClr val="351C75"/>
              </a:solidFill>
            </a:endParaRPr>
          </a:p>
        </p:txBody>
      </p:sp>
      <p:sp>
        <p:nvSpPr>
          <p:cNvPr id="45" name="Shape 1230"/>
          <p:cNvSpPr txBox="1"/>
          <p:nvPr/>
        </p:nvSpPr>
        <p:spPr>
          <a:xfrm rot="20423008">
            <a:off x="1312414" y="4039545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dirty="0">
                <a:solidFill>
                  <a:srgbClr val="351C75"/>
                </a:solidFill>
              </a:rPr>
              <a:t>4</a:t>
            </a:r>
            <a:r>
              <a:rPr lang="en" sz="1200" dirty="0" smtClean="0">
                <a:solidFill>
                  <a:srgbClr val="351C75"/>
                </a:solidFill>
              </a:rPr>
              <a:t>. </a:t>
            </a:r>
            <a:r>
              <a:rPr lang="en-US" sz="1200" dirty="0" smtClean="0">
                <a:solidFill>
                  <a:srgbClr val="351C75"/>
                </a:solidFill>
              </a:rPr>
              <a:t>Result</a:t>
            </a:r>
            <a:endParaRPr lang="en" sz="1200" dirty="0">
              <a:solidFill>
                <a:srgbClr val="351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24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flip="none" rotWithShape="1">
                <a:gsLst>
                  <a:gs pos="0">
                    <a:srgbClr val="D16349">
                      <a:shade val="15000"/>
                      <a:satMod val="180000"/>
                      <a:alpha val="73000"/>
                    </a:srgbClr>
                  </a:gs>
                  <a:gs pos="50000">
                    <a:srgbClr val="D16349">
                      <a:shade val="45000"/>
                      <a:satMod val="170000"/>
                      <a:alpha val="73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  <a:alpha val="73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  <a:alpha val="73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alphaModFix amt="30000"/>
              </a:blip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107512" y="3404950"/>
            <a:ext cx="936600" cy="437700"/>
          </a:xfrm>
          <a:prstGeom prst="wedgeRectCallout">
            <a:avLst>
              <a:gd name="adj1" fmla="val 39037"/>
              <a:gd name="adj2" fmla="val 1071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cxnSp>
        <p:nvCxnSpPr>
          <p:cNvPr id="1229" name="Shape 1229"/>
          <p:cNvCxnSpPr/>
          <p:nvPr/>
        </p:nvCxnSpPr>
        <p:spPr>
          <a:xfrm>
            <a:off x="3664097" y="3670300"/>
            <a:ext cx="1572124" cy="4054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231" name="Shape 1231"/>
          <p:cNvSpPr/>
          <p:nvPr/>
        </p:nvSpPr>
        <p:spPr>
          <a:xfrm>
            <a:off x="5667400" y="3251700"/>
            <a:ext cx="936600" cy="590950"/>
          </a:xfrm>
          <a:prstGeom prst="wedgeRectCallout">
            <a:avLst>
              <a:gd name="adj1" fmla="val -74800"/>
              <a:gd name="adj2" fmla="val 59519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</a:rPr>
              <a:t>3. Run </a:t>
            </a:r>
            <a:r>
              <a:rPr lang="en" sz="1200" dirty="0" smtClean="0">
                <a:solidFill>
                  <a:schemeClr val="lt1"/>
                </a:solidFill>
              </a:rPr>
              <a:t>method</a:t>
            </a:r>
            <a:endParaRPr lang="en" sz="1200" dirty="0">
              <a:solidFill>
                <a:schemeClr val="lt1"/>
              </a:solidFill>
            </a:endParaRPr>
          </a:p>
        </p:txBody>
      </p:sp>
      <p:cxnSp>
        <p:nvCxnSpPr>
          <p:cNvPr id="1232" name="Shape 1232"/>
          <p:cNvCxnSpPr/>
          <p:nvPr/>
        </p:nvCxnSpPr>
        <p:spPr>
          <a:xfrm flipH="1">
            <a:off x="1171113" y="3670300"/>
            <a:ext cx="1572087" cy="558613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0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  <p:sp>
        <p:nvSpPr>
          <p:cNvPr id="42" name="Shape 1230"/>
          <p:cNvSpPr txBox="1"/>
          <p:nvPr/>
        </p:nvSpPr>
        <p:spPr>
          <a:xfrm rot="20423008">
            <a:off x="1115278" y="3491642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2. </a:t>
            </a:r>
            <a:r>
              <a:rPr lang="en" sz="1200" dirty="0" smtClean="0">
                <a:solidFill>
                  <a:srgbClr val="351C75"/>
                </a:solidFill>
              </a:rPr>
              <a:t>Offload</a:t>
            </a:r>
            <a:r>
              <a:rPr lang="en-US" sz="1200" dirty="0" smtClean="0">
                <a:solidFill>
                  <a:srgbClr val="351C75"/>
                </a:solidFill>
              </a:rPr>
              <a:t/>
            </a:r>
            <a:br>
              <a:rPr lang="en-US" sz="1200" dirty="0" smtClean="0">
                <a:solidFill>
                  <a:srgbClr val="351C75"/>
                </a:solidFill>
              </a:rPr>
            </a:b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" sz="1200" dirty="0">
                <a:solidFill>
                  <a:srgbClr val="351C75"/>
                </a:solidFill>
              </a:rPr>
              <a:t>method&gt; &lt;data&gt;</a:t>
            </a:r>
          </a:p>
        </p:txBody>
      </p:sp>
      <p:sp>
        <p:nvSpPr>
          <p:cNvPr id="43" name="Shape 1230"/>
          <p:cNvSpPr txBox="1"/>
          <p:nvPr/>
        </p:nvSpPr>
        <p:spPr>
          <a:xfrm rot="881290">
            <a:off x="3765262" y="3390043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2. </a:t>
            </a:r>
            <a:r>
              <a:rPr lang="en" sz="1200" dirty="0" smtClean="0">
                <a:solidFill>
                  <a:srgbClr val="351C75"/>
                </a:solidFill>
              </a:rPr>
              <a:t>Offload</a:t>
            </a:r>
            <a:r>
              <a:rPr lang="en-US" sz="1200" dirty="0" smtClean="0">
                <a:solidFill>
                  <a:srgbClr val="351C75"/>
                </a:solidFill>
              </a:rPr>
              <a:t/>
            </a:r>
            <a:br>
              <a:rPr lang="en-US" sz="1200" dirty="0" smtClean="0">
                <a:solidFill>
                  <a:srgbClr val="351C75"/>
                </a:solidFill>
              </a:rPr>
            </a:b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" sz="1200" dirty="0">
                <a:solidFill>
                  <a:srgbClr val="351C75"/>
                </a:solidFill>
              </a:rPr>
              <a:t>method&gt; &lt;data&gt;</a:t>
            </a:r>
          </a:p>
        </p:txBody>
      </p:sp>
    </p:spTree>
    <p:extLst>
      <p:ext uri="{BB962C8B-B14F-4D97-AF65-F5344CB8AC3E}">
        <p14:creationId xmlns:p14="http://schemas.microsoft.com/office/powerpoint/2010/main" val="40655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flip="none" rotWithShape="1">
                <a:gsLst>
                  <a:gs pos="0">
                    <a:srgbClr val="D16349">
                      <a:shade val="15000"/>
                      <a:satMod val="180000"/>
                      <a:alpha val="73000"/>
                    </a:srgbClr>
                  </a:gs>
                  <a:gs pos="50000">
                    <a:srgbClr val="D16349">
                      <a:shade val="45000"/>
                      <a:satMod val="170000"/>
                      <a:alpha val="73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  <a:alpha val="73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  <a:alpha val="73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alphaModFix amt="30000"/>
              </a:blip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107512" y="3404950"/>
            <a:ext cx="936600" cy="437700"/>
          </a:xfrm>
          <a:prstGeom prst="wedgeRectCallout">
            <a:avLst>
              <a:gd name="adj1" fmla="val 39037"/>
              <a:gd name="adj2" fmla="val 1071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cxnSp>
        <p:nvCxnSpPr>
          <p:cNvPr id="1229" name="Shape 1229"/>
          <p:cNvCxnSpPr/>
          <p:nvPr/>
        </p:nvCxnSpPr>
        <p:spPr>
          <a:xfrm>
            <a:off x="3664097" y="3670300"/>
            <a:ext cx="1572124" cy="4054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232" name="Shape 1232"/>
          <p:cNvCxnSpPr/>
          <p:nvPr/>
        </p:nvCxnSpPr>
        <p:spPr>
          <a:xfrm flipH="1">
            <a:off x="1171113" y="3670300"/>
            <a:ext cx="1572087" cy="558613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0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  <p:sp>
        <p:nvSpPr>
          <p:cNvPr id="42" name="Shape 1230"/>
          <p:cNvSpPr txBox="1"/>
          <p:nvPr/>
        </p:nvSpPr>
        <p:spPr>
          <a:xfrm rot="20423008">
            <a:off x="1115278" y="3491642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2. </a:t>
            </a:r>
            <a:r>
              <a:rPr lang="en" sz="1200" dirty="0" smtClean="0">
                <a:solidFill>
                  <a:srgbClr val="351C75"/>
                </a:solidFill>
              </a:rPr>
              <a:t>Offload</a:t>
            </a:r>
            <a:r>
              <a:rPr lang="en-US" sz="1200" dirty="0" smtClean="0">
                <a:solidFill>
                  <a:srgbClr val="351C75"/>
                </a:solidFill>
              </a:rPr>
              <a:t/>
            </a:r>
            <a:br>
              <a:rPr lang="en-US" sz="1200" dirty="0" smtClean="0">
                <a:solidFill>
                  <a:srgbClr val="351C75"/>
                </a:solidFill>
              </a:rPr>
            </a:b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" sz="1200" dirty="0">
                <a:solidFill>
                  <a:srgbClr val="351C75"/>
                </a:solidFill>
              </a:rPr>
              <a:t>method&gt; &lt;data&gt;</a:t>
            </a:r>
          </a:p>
        </p:txBody>
      </p:sp>
      <p:sp>
        <p:nvSpPr>
          <p:cNvPr id="43" name="Shape 1230"/>
          <p:cNvSpPr txBox="1"/>
          <p:nvPr/>
        </p:nvSpPr>
        <p:spPr>
          <a:xfrm rot="881290">
            <a:off x="3765262" y="3390043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2. </a:t>
            </a:r>
            <a:r>
              <a:rPr lang="en" sz="1200" dirty="0" smtClean="0">
                <a:solidFill>
                  <a:srgbClr val="351C75"/>
                </a:solidFill>
              </a:rPr>
              <a:t>Offload</a:t>
            </a:r>
            <a:r>
              <a:rPr lang="en-US" sz="1200" dirty="0" smtClean="0">
                <a:solidFill>
                  <a:srgbClr val="351C75"/>
                </a:solidFill>
              </a:rPr>
              <a:t/>
            </a:r>
            <a:br>
              <a:rPr lang="en-US" sz="1200" dirty="0" smtClean="0">
                <a:solidFill>
                  <a:srgbClr val="351C75"/>
                </a:solidFill>
              </a:rPr>
            </a:b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" sz="1200" dirty="0">
                <a:solidFill>
                  <a:srgbClr val="351C75"/>
                </a:solidFill>
              </a:rPr>
              <a:t>method&gt; &lt;data&gt;</a:t>
            </a:r>
          </a:p>
        </p:txBody>
      </p:sp>
    </p:spTree>
    <p:extLst>
      <p:ext uri="{BB962C8B-B14F-4D97-AF65-F5344CB8AC3E}">
        <p14:creationId xmlns:p14="http://schemas.microsoft.com/office/powerpoint/2010/main" val="395131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flip="none" rotWithShape="1">
                <a:gsLst>
                  <a:gs pos="0">
                    <a:srgbClr val="D16349">
                      <a:shade val="15000"/>
                      <a:satMod val="180000"/>
                      <a:alpha val="73000"/>
                    </a:srgbClr>
                  </a:gs>
                  <a:gs pos="50000">
                    <a:srgbClr val="D16349">
                      <a:shade val="45000"/>
                      <a:satMod val="170000"/>
                      <a:alpha val="73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  <a:alpha val="73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  <a:alpha val="73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alphaModFix amt="30000"/>
              </a:blip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107512" y="3404950"/>
            <a:ext cx="936600" cy="437700"/>
          </a:xfrm>
          <a:prstGeom prst="wedgeRectCallout">
            <a:avLst>
              <a:gd name="adj1" fmla="val 39037"/>
              <a:gd name="adj2" fmla="val 1071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0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25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flip="none" rotWithShape="1">
                <a:gsLst>
                  <a:gs pos="0">
                    <a:srgbClr val="D16349">
                      <a:shade val="15000"/>
                      <a:satMod val="180000"/>
                      <a:alpha val="73000"/>
                    </a:srgbClr>
                  </a:gs>
                  <a:gs pos="50000">
                    <a:srgbClr val="D16349">
                      <a:shade val="45000"/>
                      <a:satMod val="170000"/>
                      <a:alpha val="73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  <a:alpha val="73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  <a:alpha val="73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alphaModFix amt="30000"/>
              </a:blip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0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  <p:sp>
        <p:nvSpPr>
          <p:cNvPr id="19" name="Shape 1228"/>
          <p:cNvSpPr/>
          <p:nvPr/>
        </p:nvSpPr>
        <p:spPr>
          <a:xfrm>
            <a:off x="107511" y="3404950"/>
            <a:ext cx="1360886" cy="437700"/>
          </a:xfrm>
          <a:prstGeom prst="wedgeRectCallout">
            <a:avLst>
              <a:gd name="adj1" fmla="val 11974"/>
              <a:gd name="adj2" fmla="val 1071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lt1"/>
                </a:solidFill>
              </a:rPr>
              <a:t>Listening for D2D devices</a:t>
            </a:r>
            <a:r>
              <a:rPr lang="is-IS" sz="1200" dirty="0" smtClean="0">
                <a:solidFill>
                  <a:schemeClr val="lt1"/>
                </a:solidFill>
              </a:rPr>
              <a:t>…</a:t>
            </a:r>
            <a:endParaRPr lang="en" sz="1200" dirty="0">
              <a:solidFill>
                <a:schemeClr val="lt1"/>
              </a:solidFill>
            </a:endParaRPr>
          </a:p>
        </p:txBody>
      </p:sp>
      <p:sp>
        <p:nvSpPr>
          <p:cNvPr id="21" name="Shape 1228"/>
          <p:cNvSpPr/>
          <p:nvPr/>
        </p:nvSpPr>
        <p:spPr>
          <a:xfrm>
            <a:off x="5216797" y="3338500"/>
            <a:ext cx="1360886" cy="437700"/>
          </a:xfrm>
          <a:prstGeom prst="wedgeRectCallout">
            <a:avLst>
              <a:gd name="adj1" fmla="val -38420"/>
              <a:gd name="adj2" fmla="val 8098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lt1"/>
                </a:solidFill>
              </a:rPr>
              <a:t>Broadcasting</a:t>
            </a:r>
            <a:r>
              <a:rPr lang="is-IS" sz="1200" dirty="0" smtClean="0">
                <a:solidFill>
                  <a:schemeClr val="lt1"/>
                </a:solidFill>
              </a:rPr>
              <a:t>…</a:t>
            </a:r>
            <a:endParaRPr lang="en" sz="1200" dirty="0">
              <a:solidFill>
                <a:schemeClr val="lt1"/>
              </a:solidFill>
            </a:endParaRPr>
          </a:p>
        </p:txBody>
      </p:sp>
      <p:sp>
        <p:nvSpPr>
          <p:cNvPr id="31" name="Shape 1228"/>
          <p:cNvSpPr/>
          <p:nvPr/>
        </p:nvSpPr>
        <p:spPr>
          <a:xfrm>
            <a:off x="1468397" y="4853550"/>
            <a:ext cx="1046203" cy="437700"/>
          </a:xfrm>
          <a:prstGeom prst="wedgeRectCallout">
            <a:avLst>
              <a:gd name="adj1" fmla="val -68283"/>
              <a:gd name="adj2" fmla="val -145333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lt1"/>
                </a:solidFill>
              </a:rPr>
              <a:t>Received!</a:t>
            </a:r>
            <a:endParaRPr lang="en" sz="12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24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flip="none" rotWithShape="1">
                <a:gsLst>
                  <a:gs pos="0">
                    <a:srgbClr val="D16349">
                      <a:shade val="15000"/>
                      <a:satMod val="180000"/>
                      <a:alpha val="73000"/>
                    </a:srgbClr>
                  </a:gs>
                  <a:gs pos="50000">
                    <a:srgbClr val="D16349">
                      <a:shade val="45000"/>
                      <a:satMod val="170000"/>
                      <a:alpha val="73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  <a:alpha val="73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  <a:alpha val="73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alphaModFix amt="30000"/>
              </a:blip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0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  <p:sp>
        <p:nvSpPr>
          <p:cNvPr id="19" name="Shape 1228"/>
          <p:cNvSpPr/>
          <p:nvPr/>
        </p:nvSpPr>
        <p:spPr>
          <a:xfrm>
            <a:off x="107511" y="3404950"/>
            <a:ext cx="1360886" cy="437700"/>
          </a:xfrm>
          <a:prstGeom prst="wedgeRectCallout">
            <a:avLst>
              <a:gd name="adj1" fmla="val 11974"/>
              <a:gd name="adj2" fmla="val 1071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lt1"/>
                </a:solidFill>
              </a:rPr>
              <a:t>Listening for D2D devices</a:t>
            </a:r>
            <a:r>
              <a:rPr lang="is-IS" sz="1200" dirty="0" smtClean="0">
                <a:solidFill>
                  <a:schemeClr val="lt1"/>
                </a:solidFill>
              </a:rPr>
              <a:t>…</a:t>
            </a:r>
            <a:endParaRPr lang="en" sz="1200" dirty="0">
              <a:solidFill>
                <a:schemeClr val="lt1"/>
              </a:solidFill>
            </a:endParaRPr>
          </a:p>
        </p:txBody>
      </p:sp>
      <p:sp>
        <p:nvSpPr>
          <p:cNvPr id="32" name="Shape 1228"/>
          <p:cNvSpPr/>
          <p:nvPr/>
        </p:nvSpPr>
        <p:spPr>
          <a:xfrm>
            <a:off x="5216797" y="3338500"/>
            <a:ext cx="1360886" cy="437700"/>
          </a:xfrm>
          <a:prstGeom prst="wedgeRectCallout">
            <a:avLst>
              <a:gd name="adj1" fmla="val -38420"/>
              <a:gd name="adj2" fmla="val 8098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lt1"/>
                </a:solidFill>
              </a:rPr>
              <a:t>Broadcasting</a:t>
            </a:r>
            <a:r>
              <a:rPr lang="is-IS" sz="1200" dirty="0" smtClean="0">
                <a:solidFill>
                  <a:schemeClr val="lt1"/>
                </a:solidFill>
              </a:rPr>
              <a:t>…</a:t>
            </a:r>
            <a:endParaRPr lang="en" sz="12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82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flip="none" rotWithShape="1">
                <a:gsLst>
                  <a:gs pos="0">
                    <a:srgbClr val="D16349">
                      <a:shade val="15000"/>
                      <a:satMod val="180000"/>
                      <a:alpha val="73000"/>
                    </a:srgbClr>
                  </a:gs>
                  <a:gs pos="50000">
                    <a:srgbClr val="D16349">
                      <a:shade val="45000"/>
                      <a:satMod val="170000"/>
                      <a:alpha val="73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  <a:alpha val="73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  <a:alpha val="73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alphaModFix amt="30000"/>
              </a:blip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0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  <p:sp>
        <p:nvSpPr>
          <p:cNvPr id="19" name="Shape 1228"/>
          <p:cNvSpPr/>
          <p:nvPr/>
        </p:nvSpPr>
        <p:spPr>
          <a:xfrm>
            <a:off x="107511" y="3404950"/>
            <a:ext cx="1360886" cy="437700"/>
          </a:xfrm>
          <a:prstGeom prst="wedgeRectCallout">
            <a:avLst>
              <a:gd name="adj1" fmla="val 11974"/>
              <a:gd name="adj2" fmla="val 1071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lt1"/>
                </a:solidFill>
              </a:rPr>
              <a:t>Listening for D2D devices</a:t>
            </a:r>
            <a:r>
              <a:rPr lang="is-IS" sz="1200" dirty="0" smtClean="0">
                <a:solidFill>
                  <a:schemeClr val="lt1"/>
                </a:solidFill>
              </a:rPr>
              <a:t>…</a:t>
            </a:r>
            <a:endParaRPr lang="en" sz="12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52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flip="none" rotWithShape="1">
                <a:gsLst>
                  <a:gs pos="0">
                    <a:srgbClr val="D16349">
                      <a:shade val="15000"/>
                      <a:satMod val="180000"/>
                      <a:alpha val="73000"/>
                    </a:srgbClr>
                  </a:gs>
                  <a:gs pos="50000">
                    <a:srgbClr val="D16349">
                      <a:shade val="45000"/>
                      <a:satMod val="170000"/>
                      <a:alpha val="73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  <a:alpha val="73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  <a:alpha val="73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alphaModFix amt="30000"/>
              </a:blip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0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9383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192</Words>
  <Application>Microsoft Macintosh PowerPoint</Application>
  <PresentationFormat>Custom</PresentationFormat>
  <Paragraphs>90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simple-light-2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sokol</cp:lastModifiedBy>
  <cp:revision>13</cp:revision>
  <dcterms:modified xsi:type="dcterms:W3CDTF">2016-09-23T10:21:38Z</dcterms:modified>
</cp:coreProperties>
</file>