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6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2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7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545E-E19F-4CB6-9F73-78A531F6C8C8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63F2B6-031B-4372-9C78-36F400540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0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C20E-FE47-69A3-F9A4-531FE2FD1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TUGAS AKHIR PTI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err="1">
                <a:latin typeface="Arial Black" panose="020B0A04020102020204" pitchFamily="34" charset="0"/>
              </a:rPr>
              <a:t>analisis</a:t>
            </a:r>
            <a:r>
              <a:rPr lang="en-US" dirty="0">
                <a:latin typeface="Arial Black" panose="020B0A04020102020204" pitchFamily="34" charset="0"/>
              </a:rPr>
              <a:t> data wholesale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E866-BF21-0EC1-E64A-A2BFE1574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Dhia</a:t>
            </a:r>
            <a:r>
              <a:rPr lang="en-US" dirty="0"/>
              <a:t> Nugraha </a:t>
            </a:r>
          </a:p>
          <a:p>
            <a:r>
              <a:rPr lang="en-US" dirty="0"/>
              <a:t>1242002044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FC780D-7A95-A2DD-34C7-D5719D7DA9F2}"/>
              </a:ext>
            </a:extLst>
          </p:cNvPr>
          <p:cNvSpPr/>
          <p:nvPr/>
        </p:nvSpPr>
        <p:spPr>
          <a:xfrm>
            <a:off x="10766322" y="558090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79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3391-8AF2-C5A5-C8E1-AD025B60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7954"/>
            <a:ext cx="9603275" cy="1049235"/>
          </a:xfrm>
        </p:spPr>
        <p:txBody>
          <a:bodyPr/>
          <a:lstStyle/>
          <a:p>
            <a:r>
              <a:rPr lang="en-US" dirty="0"/>
              <a:t>Dataset wholesale   &amp;   Rata </a:t>
            </a:r>
            <a:r>
              <a:rPr lang="en-US" dirty="0" err="1"/>
              <a:t>Rata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A3D6C-3FE9-56AE-1EAA-239F0B408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2" y="2006294"/>
            <a:ext cx="5008215" cy="34496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84F75-5C91-B065-B014-AE381703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19" y="2232133"/>
            <a:ext cx="4659053" cy="32237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025B9EC-DCEF-AF4B-D4C7-2FCE7E6AA6BD}"/>
              </a:ext>
            </a:extLst>
          </p:cNvPr>
          <p:cNvSpPr/>
          <p:nvPr/>
        </p:nvSpPr>
        <p:spPr>
          <a:xfrm>
            <a:off x="10647168" y="5643716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523291-95EC-8C43-D26F-ED7542D913E3}"/>
              </a:ext>
            </a:extLst>
          </p:cNvPr>
          <p:cNvSpPr/>
          <p:nvPr/>
        </p:nvSpPr>
        <p:spPr>
          <a:xfrm>
            <a:off x="648928" y="5643716"/>
            <a:ext cx="978408" cy="4846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4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4D9-03E4-89BC-D87B-28305880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Pengeluaran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6B67-CF2C-E36D-7007-CEA5F715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477845"/>
          </a:xfrm>
        </p:spPr>
        <p:txBody>
          <a:bodyPr/>
          <a:lstStyle/>
          <a:p>
            <a:r>
              <a:rPr lang="en-US" dirty="0"/>
              <a:t>Total </a:t>
            </a:r>
            <a:r>
              <a:rPr lang="en-US" dirty="0" err="1"/>
              <a:t>pengeluaran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B2BD57-EB37-627E-51C3-6EA7761B9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67" y="2507636"/>
            <a:ext cx="2782687" cy="31605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88F89-A9B6-3BD4-97D7-AF75094EA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84632"/>
          </a:xfrm>
        </p:spPr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4A2EF5-97DF-659A-B28A-72B1EC1268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43" y="3091408"/>
            <a:ext cx="4766848" cy="1813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A48545-2566-D9A7-F938-8F2D98BC4D55}"/>
              </a:ext>
            </a:extLst>
          </p:cNvPr>
          <p:cNvSpPr/>
          <p:nvPr/>
        </p:nvSpPr>
        <p:spPr>
          <a:xfrm>
            <a:off x="10638503" y="573975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78F1EDB-1DE5-3277-D4E4-38B58E0FE336}"/>
              </a:ext>
            </a:extLst>
          </p:cNvPr>
          <p:cNvSpPr/>
          <p:nvPr/>
        </p:nvSpPr>
        <p:spPr>
          <a:xfrm>
            <a:off x="957987" y="5668220"/>
            <a:ext cx="978408" cy="4846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88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DF26-2BEC-7786-1B2B-B89ABC1B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PENGELUARAN REGION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62DA-2B61-30CD-E1A2-20A284F90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DAE46-E7CC-AEEC-19D8-D63DF2FCC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2472471"/>
            <a:ext cx="7887602" cy="6935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3093E-1D9D-CA46-CC88-19D44DFE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3469891"/>
            <a:ext cx="3104033" cy="78354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06317A-DE64-E8C8-6B0B-3F9BF87174DB}"/>
              </a:ext>
            </a:extLst>
          </p:cNvPr>
          <p:cNvSpPr/>
          <p:nvPr/>
        </p:nvSpPr>
        <p:spPr>
          <a:xfrm>
            <a:off x="10744669" y="560615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114897F-D7F3-2480-09E4-5DE906A9FBFD}"/>
              </a:ext>
            </a:extLst>
          </p:cNvPr>
          <p:cNvSpPr/>
          <p:nvPr/>
        </p:nvSpPr>
        <p:spPr>
          <a:xfrm>
            <a:off x="825910" y="5555226"/>
            <a:ext cx="978408" cy="4846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7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9F1-F25D-3FD9-CE78-098FAF0F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EDDC-E78E-B9FF-7D82-3561F2A59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GRAFIK PENGELUARAN TERTINGGI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5CB53-5C8B-2C86-55AB-553861D157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2395925"/>
            <a:ext cx="4645025" cy="3063548"/>
          </a:xfr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9BC194E-15A5-1EB1-E0D7-9020CA41EC3F}"/>
              </a:ext>
            </a:extLst>
          </p:cNvPr>
          <p:cNvSpPr/>
          <p:nvPr/>
        </p:nvSpPr>
        <p:spPr>
          <a:xfrm>
            <a:off x="10957533" y="5655319"/>
            <a:ext cx="978408" cy="4846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5A040D0-0D00-9106-B7C8-6C9810B91AD7}"/>
              </a:ext>
            </a:extLst>
          </p:cNvPr>
          <p:cNvSpPr/>
          <p:nvPr/>
        </p:nvSpPr>
        <p:spPr>
          <a:xfrm>
            <a:off x="958127" y="565531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D28B-4693-5F87-220D-FB674D24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6EFD-25A1-CF07-633D-8F553A6E4F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DIAGRAM SEGMENTASI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21D9-7F38-960F-F209-44602442A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6F1C2-28BE-4151-D086-20B96464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2516091"/>
            <a:ext cx="465837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5EB5-AAF5-3A59-83F8-97F13AC9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D8A6-96AB-6880-BCE0-15071826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base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table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paada</a:t>
            </a:r>
            <a:r>
              <a:rPr lang="en-US" dirty="0"/>
              <a:t> Microsoft excel, dan juga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242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70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Gill Sans MT</vt:lpstr>
      <vt:lpstr>Gallery</vt:lpstr>
      <vt:lpstr>TUGAS AKHIR PTI  analisis data wholesale</vt:lpstr>
      <vt:lpstr>Dataset wholesale   &amp;   Rata Rata</vt:lpstr>
      <vt:lpstr>Pengeluaran </vt:lpstr>
      <vt:lpstr>TOTAL PENGELUARAN REGION  </vt:lpstr>
      <vt:lpstr>Grafik </vt:lpstr>
      <vt:lpstr>DIAGRAM </vt:lpstr>
      <vt:lpstr>KESIMPULAN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 Nugraha</dc:creator>
  <cp:lastModifiedBy>Rafi Nugraha</cp:lastModifiedBy>
  <cp:revision>1</cp:revision>
  <dcterms:created xsi:type="dcterms:W3CDTF">2024-12-25T15:04:16Z</dcterms:created>
  <dcterms:modified xsi:type="dcterms:W3CDTF">2024-12-25T16:34:04Z</dcterms:modified>
</cp:coreProperties>
</file>