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23"/>
  </p:notesMasterIdLst>
  <p:sldIdLst>
    <p:sldId id="256" r:id="rId2"/>
    <p:sldId id="261" r:id="rId3"/>
    <p:sldId id="265" r:id="rId4"/>
    <p:sldId id="267" r:id="rId5"/>
    <p:sldId id="277" r:id="rId6"/>
    <p:sldId id="273" r:id="rId7"/>
    <p:sldId id="259" r:id="rId8"/>
    <p:sldId id="285" r:id="rId9"/>
    <p:sldId id="280" r:id="rId10"/>
    <p:sldId id="258" r:id="rId11"/>
    <p:sldId id="315" r:id="rId12"/>
    <p:sldId id="284" r:id="rId13"/>
    <p:sldId id="314" r:id="rId14"/>
    <p:sldId id="264" r:id="rId15"/>
    <p:sldId id="278" r:id="rId16"/>
    <p:sldId id="263" r:id="rId17"/>
    <p:sldId id="286" r:id="rId18"/>
    <p:sldId id="291" r:id="rId19"/>
    <p:sldId id="290" r:id="rId20"/>
    <p:sldId id="316" r:id="rId21"/>
    <p:sldId id="260" r:id="rId22"/>
  </p:sldIdLst>
  <p:sldSz cx="9144000" cy="5143500" type="screen16x9"/>
  <p:notesSz cx="6858000" cy="9144000"/>
  <p:embeddedFontLst>
    <p:embeddedFont>
      <p:font typeface="Exo" panose="020B0604020202020204" charset="0"/>
      <p:regular r:id="rId24"/>
      <p:bold r:id="rId25"/>
      <p:italic r:id="rId26"/>
      <p:boldItalic r:id="rId27"/>
    </p:embeddedFont>
    <p:embeddedFont>
      <p:font typeface="PT Sans" panose="020B0503020203020204" pitchFamily="3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8A35A91-3AD4-4D66-B2F3-A9A6504C06F1}">
  <a:tblStyle styleId="{38A35A91-3AD4-4D66-B2F3-A9A6504C06F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5" autoAdjust="0"/>
    <p:restoredTop sz="94660"/>
  </p:normalViewPr>
  <p:slideViewPr>
    <p:cSldViewPr snapToGrid="0">
      <p:cViewPr varScale="1">
        <p:scale>
          <a:sx n="89" d="100"/>
          <a:sy n="89" d="100"/>
        </p:scale>
        <p:origin x="78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6" name="Google Shape;26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7" name="Google Shape;26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" name="Google Shape;2734;gf11272de0f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5" name="Google Shape;2735;gf11272de0f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" name="Google Shape;2734;gf11272de0f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5" name="Google Shape;2735;gf11272de0f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23983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4" name="Google Shape;4144;gedfa3e31c0_2_209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5" name="Google Shape;4145;gedfa3e31c0_2_209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9" name="Google Shape;2769;gedfa3e31c0_2_205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0" name="Google Shape;2770;gedfa3e31c0_2_205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28008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7" name="Google Shape;3007;gedfa3e31c0_2_20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8" name="Google Shape;3008;gedfa3e31c0_2_20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6" name="Google Shape;3776;gedfa3e31c0_2_208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7" name="Google Shape;3777;gedfa3e31c0_2_208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1" name="Google Shape;2981;gf11272de0f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2" name="Google Shape;2982;gf11272de0f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1" name="Google Shape;4291;gedfa3e31c0_2_209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2" name="Google Shape;4292;gedfa3e31c0_2_209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2" name="Google Shape;4532;gedfa3e31c0_2_217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3" name="Google Shape;4533;gedfa3e31c0_2_217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5" name="Google Shape;4465;gedfa3e31c0_2_21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6" name="Google Shape;4466;gedfa3e31c0_2_21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9" name="Google Shape;2879;gf11272de0f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0" name="Google Shape;2880;gf11272de0f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2" name="Google Shape;4532;gedfa3e31c0_2_217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3" name="Google Shape;4533;gedfa3e31c0_2_217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80175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1" name="Google Shape;2821;gedfa3e31c0_2_203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2" name="Google Shape;2822;gedfa3e31c0_2_203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6" name="Google Shape;3056;gedfa3e31c0_2_208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7" name="Google Shape;3057;gedfa3e31c0_2_208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5" name="Google Shape;3155;gedfa3e31c0_2_196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6" name="Google Shape;3156;gedfa3e31c0_2_196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6" name="Google Shape;3746;gedfa3e31c0_2_208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7" name="Google Shape;3747;gedfa3e31c0_2_208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3" name="Google Shape;3513;gedfa3e31c0_2_203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4" name="Google Shape;3514;gedfa3e31c0_2_203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9" name="Google Shape;2769;gedfa3e31c0_2_205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0" name="Google Shape;2770;gedfa3e31c0_2_205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1" name="Google Shape;4201;gedfa3e31c0_2_209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2" name="Google Shape;4202;gedfa3e31c0_2_209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9" name="Google Shape;3919;gedfa3e31c0_2_208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0" name="Google Shape;3920;gedfa3e31c0_2_208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0" name="Google Shape;10;p2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2"/>
          <p:cNvSpPr txBox="1">
            <a:spLocks noGrp="1"/>
          </p:cNvSpPr>
          <p:nvPr>
            <p:ph type="ctrTitle"/>
          </p:nvPr>
        </p:nvSpPr>
        <p:spPr>
          <a:xfrm>
            <a:off x="1317600" y="1193625"/>
            <a:ext cx="6508800" cy="1724400"/>
          </a:xfrm>
          <a:prstGeom prst="rect">
            <a:avLst/>
          </a:prstGeom>
          <a:effectLst>
            <a:outerShdw blurRad="142875" algn="bl" rotWithShape="0">
              <a:schemeClr val="accent2">
                <a:alpha val="3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subTitle" idx="1"/>
          </p:nvPr>
        </p:nvSpPr>
        <p:spPr>
          <a:xfrm>
            <a:off x="2298150" y="3376773"/>
            <a:ext cx="4547700" cy="3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50" name="Google Shape;50;p2"/>
          <p:cNvGrpSpPr/>
          <p:nvPr/>
        </p:nvGrpSpPr>
        <p:grpSpPr>
          <a:xfrm>
            <a:off x="-11" y="606814"/>
            <a:ext cx="1284435" cy="586800"/>
            <a:chOff x="-11" y="606814"/>
            <a:chExt cx="1284435" cy="586800"/>
          </a:xfrm>
        </p:grpSpPr>
        <p:sp>
          <p:nvSpPr>
            <p:cNvPr id="51" name="Google Shape;51;p2"/>
            <p:cNvSpPr/>
            <p:nvPr/>
          </p:nvSpPr>
          <p:spPr>
            <a:xfrm rot="-5400000">
              <a:off x="348812" y="258001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" name="Google Shape;52;p2"/>
            <p:cNvGrpSpPr/>
            <p:nvPr/>
          </p:nvGrpSpPr>
          <p:grpSpPr>
            <a:xfrm rot="10800000">
              <a:off x="-11" y="779178"/>
              <a:ext cx="883262" cy="242091"/>
              <a:chOff x="2300350" y="2601250"/>
              <a:chExt cx="2275275" cy="623625"/>
            </a:xfrm>
          </p:grpSpPr>
          <p:sp>
            <p:nvSpPr>
              <p:cNvPr id="53" name="Google Shape;53;p2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684" h="24945" extrusionOk="0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1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9" name="Google Shape;59;p2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60" name="Google Shape;60;p2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" name="Google Shape;65;p2"/>
          <p:cNvGrpSpPr/>
          <p:nvPr/>
        </p:nvGrpSpPr>
        <p:grpSpPr>
          <a:xfrm>
            <a:off x="-1414555" y="3058729"/>
            <a:ext cx="2297800" cy="347400"/>
            <a:chOff x="-1414555" y="3058729"/>
            <a:chExt cx="2297800" cy="347400"/>
          </a:xfrm>
        </p:grpSpPr>
        <p:sp>
          <p:nvSpPr>
            <p:cNvPr id="66" name="Google Shape;66;p2"/>
            <p:cNvSpPr/>
            <p:nvPr/>
          </p:nvSpPr>
          <p:spPr>
            <a:xfrm>
              <a:off x="-1414555" y="3338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-1111455" y="3058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" name="Google Shape;68;p2"/>
          <p:cNvGrpSpPr/>
          <p:nvPr/>
        </p:nvGrpSpPr>
        <p:grpSpPr>
          <a:xfrm flipH="1">
            <a:off x="-799254" y="4139005"/>
            <a:ext cx="1823016" cy="196994"/>
            <a:chOff x="7857346" y="4002005"/>
            <a:chExt cx="1823016" cy="196994"/>
          </a:xfrm>
        </p:grpSpPr>
        <p:sp>
          <p:nvSpPr>
            <p:cNvPr id="69" name="Google Shape;69;p2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" name="Google Shape;72;p2"/>
          <p:cNvSpPr/>
          <p:nvPr/>
        </p:nvSpPr>
        <p:spPr>
          <a:xfrm rot="10800000">
            <a:off x="8027645" y="247897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"/>
          <p:cNvSpPr/>
          <p:nvPr/>
        </p:nvSpPr>
        <p:spPr>
          <a:xfrm rot="10800000">
            <a:off x="8557211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2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" name="Google Shape;75;p2"/>
          <p:cNvGrpSpPr/>
          <p:nvPr/>
        </p:nvGrpSpPr>
        <p:grpSpPr>
          <a:xfrm>
            <a:off x="7812807" y="997962"/>
            <a:ext cx="1520982" cy="302065"/>
            <a:chOff x="5642557" y="-150670"/>
            <a:chExt cx="1520982" cy="302065"/>
          </a:xfrm>
        </p:grpSpPr>
        <p:sp>
          <p:nvSpPr>
            <p:cNvPr id="76" name="Google Shape;76;p2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" name="Google Shape;81;p2"/>
          <p:cNvGrpSpPr/>
          <p:nvPr/>
        </p:nvGrpSpPr>
        <p:grpSpPr>
          <a:xfrm>
            <a:off x="8495989" y="1713528"/>
            <a:ext cx="883262" cy="242091"/>
            <a:chOff x="2300350" y="2601250"/>
            <a:chExt cx="2275275" cy="623625"/>
          </a:xfrm>
        </p:grpSpPr>
        <p:sp>
          <p:nvSpPr>
            <p:cNvPr id="82" name="Google Shape;82;p2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" name="Google Shape;88;p2"/>
          <p:cNvGrpSpPr/>
          <p:nvPr/>
        </p:nvGrpSpPr>
        <p:grpSpPr>
          <a:xfrm>
            <a:off x="8267392" y="3231066"/>
            <a:ext cx="1105976" cy="133969"/>
            <a:chOff x="8183182" y="663852"/>
            <a:chExt cx="1475028" cy="178673"/>
          </a:xfrm>
        </p:grpSpPr>
        <p:grpSp>
          <p:nvGrpSpPr>
            <p:cNvPr id="89" name="Google Shape;89;p2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90" name="Google Shape;90;p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" name="Google Shape;100;p2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01" name="Google Shape;101;p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1" name="Google Shape;111;p2"/>
          <p:cNvGrpSpPr/>
          <p:nvPr/>
        </p:nvGrpSpPr>
        <p:grpSpPr>
          <a:xfrm rot="5400000">
            <a:off x="8520259" y="3926674"/>
            <a:ext cx="302065" cy="1520982"/>
            <a:chOff x="-108754" y="2690919"/>
            <a:chExt cx="302065" cy="1520982"/>
          </a:xfrm>
        </p:grpSpPr>
        <p:sp>
          <p:nvSpPr>
            <p:cNvPr id="112" name="Google Shape;112;p2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" name="Google Shape;117;p2"/>
          <p:cNvGrpSpPr/>
          <p:nvPr/>
        </p:nvGrpSpPr>
        <p:grpSpPr>
          <a:xfrm>
            <a:off x="1710357" y="-107958"/>
            <a:ext cx="1520982" cy="302065"/>
            <a:chOff x="5642557" y="-150670"/>
            <a:chExt cx="1520982" cy="302065"/>
          </a:xfrm>
        </p:grpSpPr>
        <p:sp>
          <p:nvSpPr>
            <p:cNvPr id="118" name="Google Shape;118;p2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" name="Google Shape;123;p2"/>
          <p:cNvGrpSpPr/>
          <p:nvPr/>
        </p:nvGrpSpPr>
        <p:grpSpPr>
          <a:xfrm>
            <a:off x="6420895" y="-1455296"/>
            <a:ext cx="347400" cy="2297800"/>
            <a:chOff x="6420895" y="-1455296"/>
            <a:chExt cx="347400" cy="2297800"/>
          </a:xfrm>
        </p:grpSpPr>
        <p:sp>
          <p:nvSpPr>
            <p:cNvPr id="124" name="Google Shape;124;p2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" name="Google Shape;126;p2"/>
          <p:cNvSpPr/>
          <p:nvPr/>
        </p:nvSpPr>
        <p:spPr>
          <a:xfrm rot="10800000">
            <a:off x="1023762" y="438946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BLANK_8">
    <p:spTree>
      <p:nvGrpSpPr>
        <p:cNvPr id="1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4" name="Google Shape;1224;p16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225" name="Google Shape;1225;p16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16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16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16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16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16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16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16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16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16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16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16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16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16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16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16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16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16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16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16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16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16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16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16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16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16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16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16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16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16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16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16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16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16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16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16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16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16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3" name="Google Shape;1263;p16"/>
          <p:cNvSpPr txBox="1">
            <a:spLocks noGrp="1"/>
          </p:cNvSpPr>
          <p:nvPr>
            <p:ph type="title"/>
          </p:nvPr>
        </p:nvSpPr>
        <p:spPr>
          <a:xfrm>
            <a:off x="713100" y="2405675"/>
            <a:ext cx="7583400" cy="841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64" name="Google Shape;1264;p16"/>
          <p:cNvSpPr txBox="1">
            <a:spLocks noGrp="1"/>
          </p:cNvSpPr>
          <p:nvPr>
            <p:ph type="subTitle" idx="1"/>
          </p:nvPr>
        </p:nvSpPr>
        <p:spPr>
          <a:xfrm>
            <a:off x="3567000" y="3415875"/>
            <a:ext cx="47295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65" name="Google Shape;1265;p16"/>
          <p:cNvSpPr txBox="1">
            <a:spLocks noGrp="1"/>
          </p:cNvSpPr>
          <p:nvPr>
            <p:ph type="title" idx="2" hasCustomPrompt="1"/>
          </p:nvPr>
        </p:nvSpPr>
        <p:spPr>
          <a:xfrm>
            <a:off x="5961000" y="1484975"/>
            <a:ext cx="2335500" cy="920700"/>
          </a:xfrm>
          <a:prstGeom prst="rect">
            <a:avLst/>
          </a:prstGeom>
          <a:effectLst>
            <a:outerShdw blurRad="5715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66" name="Google Shape;1266;p16"/>
          <p:cNvSpPr/>
          <p:nvPr/>
        </p:nvSpPr>
        <p:spPr>
          <a:xfrm rot="5400000">
            <a:off x="8206161" y="4187300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7" name="Google Shape;1267;p16"/>
          <p:cNvSpPr/>
          <p:nvPr/>
        </p:nvSpPr>
        <p:spPr>
          <a:xfrm rot="-5400000">
            <a:off x="348812" y="41040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68" name="Google Shape;1268;p16"/>
          <p:cNvGrpSpPr/>
          <p:nvPr/>
        </p:nvGrpSpPr>
        <p:grpSpPr>
          <a:xfrm rot="10800000">
            <a:off x="-11" y="931578"/>
            <a:ext cx="883262" cy="242091"/>
            <a:chOff x="2300350" y="2601250"/>
            <a:chExt cx="2275275" cy="623625"/>
          </a:xfrm>
        </p:grpSpPr>
        <p:sp>
          <p:nvSpPr>
            <p:cNvPr id="1269" name="Google Shape;1269;p16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16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16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16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16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16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5" name="Google Shape;1275;p16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1276" name="Google Shape;1276;p16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16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16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16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16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1" name="Google Shape;1281;p16"/>
          <p:cNvGrpSpPr/>
          <p:nvPr/>
        </p:nvGrpSpPr>
        <p:grpSpPr>
          <a:xfrm>
            <a:off x="-1414555" y="3058729"/>
            <a:ext cx="2297800" cy="347400"/>
            <a:chOff x="-1414555" y="3058729"/>
            <a:chExt cx="2297800" cy="347400"/>
          </a:xfrm>
        </p:grpSpPr>
        <p:sp>
          <p:nvSpPr>
            <p:cNvPr id="1282" name="Google Shape;1282;p16"/>
            <p:cNvSpPr/>
            <p:nvPr/>
          </p:nvSpPr>
          <p:spPr>
            <a:xfrm>
              <a:off x="-1414555" y="3338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16"/>
            <p:cNvSpPr/>
            <p:nvPr/>
          </p:nvSpPr>
          <p:spPr>
            <a:xfrm>
              <a:off x="-1111455" y="3058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84" name="Google Shape;1284;p16"/>
          <p:cNvSpPr/>
          <p:nvPr/>
        </p:nvSpPr>
        <p:spPr>
          <a:xfrm rot="10800000">
            <a:off x="568018" y="385906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85" name="Google Shape;1285;p16"/>
          <p:cNvGrpSpPr/>
          <p:nvPr/>
        </p:nvGrpSpPr>
        <p:grpSpPr>
          <a:xfrm rot="5400000">
            <a:off x="7927205" y="4153629"/>
            <a:ext cx="1823016" cy="296643"/>
            <a:chOff x="7857346" y="3902355"/>
            <a:chExt cx="1823016" cy="296643"/>
          </a:xfrm>
        </p:grpSpPr>
        <p:sp>
          <p:nvSpPr>
            <p:cNvPr id="1286" name="Google Shape;1286;p16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16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16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16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16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16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2" name="Google Shape;1292;p16"/>
          <p:cNvGrpSpPr/>
          <p:nvPr/>
        </p:nvGrpSpPr>
        <p:grpSpPr>
          <a:xfrm>
            <a:off x="2610895" y="-1455296"/>
            <a:ext cx="347400" cy="2297800"/>
            <a:chOff x="2610895" y="-1455296"/>
            <a:chExt cx="347400" cy="2297800"/>
          </a:xfrm>
        </p:grpSpPr>
        <p:sp>
          <p:nvSpPr>
            <p:cNvPr id="1293" name="Google Shape;1293;p16"/>
            <p:cNvSpPr/>
            <p:nvPr/>
          </p:nvSpPr>
          <p:spPr>
            <a:xfrm rot="5400000">
              <a:off x="1647595" y="-4919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16"/>
            <p:cNvSpPr/>
            <p:nvPr/>
          </p:nvSpPr>
          <p:spPr>
            <a:xfrm rot="5400000">
              <a:off x="1926895" y="-1888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5" name="Google Shape;1295;p16"/>
          <p:cNvSpPr/>
          <p:nvPr/>
        </p:nvSpPr>
        <p:spPr>
          <a:xfrm rot="10800000" flipH="1">
            <a:off x="2358070" y="476602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6" name="Google Shape;1296;p16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97" name="Google Shape;1297;p16"/>
          <p:cNvGrpSpPr/>
          <p:nvPr/>
        </p:nvGrpSpPr>
        <p:grpSpPr>
          <a:xfrm>
            <a:off x="5373295" y="-112914"/>
            <a:ext cx="1520982" cy="302065"/>
            <a:chOff x="5642557" y="-150670"/>
            <a:chExt cx="1520982" cy="302065"/>
          </a:xfrm>
        </p:grpSpPr>
        <p:sp>
          <p:nvSpPr>
            <p:cNvPr id="1298" name="Google Shape;1298;p16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16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16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16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16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BLANK_9">
    <p:spTree>
      <p:nvGrpSpPr>
        <p:cNvPr id="1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4" name="Google Shape;1304;p17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305" name="Google Shape;1305;p17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17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17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17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17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17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17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17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17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17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17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17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17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17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17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17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17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17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17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17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17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17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17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17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17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17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17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17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17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17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17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17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17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17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17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17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17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17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43" name="Google Shape;1343;p17"/>
          <p:cNvSpPr txBox="1">
            <a:spLocks noGrp="1"/>
          </p:cNvSpPr>
          <p:nvPr>
            <p:ph type="title"/>
          </p:nvPr>
        </p:nvSpPr>
        <p:spPr>
          <a:xfrm>
            <a:off x="713100" y="1723050"/>
            <a:ext cx="4401600" cy="572700"/>
          </a:xfrm>
          <a:prstGeom prst="rect">
            <a:avLst/>
          </a:prstGeom>
          <a:effectLst>
            <a:outerShdw blurRad="157163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344" name="Google Shape;1344;p17"/>
          <p:cNvSpPr txBox="1">
            <a:spLocks noGrp="1"/>
          </p:cNvSpPr>
          <p:nvPr>
            <p:ph type="subTitle" idx="1"/>
          </p:nvPr>
        </p:nvSpPr>
        <p:spPr>
          <a:xfrm>
            <a:off x="713100" y="2366050"/>
            <a:ext cx="4401600" cy="10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345" name="Google Shape;1345;p17"/>
          <p:cNvGrpSpPr/>
          <p:nvPr/>
        </p:nvGrpSpPr>
        <p:grpSpPr>
          <a:xfrm>
            <a:off x="8137507" y="-109362"/>
            <a:ext cx="586800" cy="1284435"/>
            <a:chOff x="8137507" y="-109362"/>
            <a:chExt cx="586800" cy="1284435"/>
          </a:xfrm>
        </p:grpSpPr>
        <p:sp>
          <p:nvSpPr>
            <p:cNvPr id="1346" name="Google Shape;1346;p17"/>
            <p:cNvSpPr/>
            <p:nvPr/>
          </p:nvSpPr>
          <p:spPr>
            <a:xfrm>
              <a:off x="8137507" y="-109352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47" name="Google Shape;1347;p17"/>
            <p:cNvGrpSpPr/>
            <p:nvPr/>
          </p:nvGrpSpPr>
          <p:grpSpPr>
            <a:xfrm rot="-5400000">
              <a:off x="7989266" y="211224"/>
              <a:ext cx="883262" cy="242091"/>
              <a:chOff x="2300350" y="2601250"/>
              <a:chExt cx="2275275" cy="623625"/>
            </a:xfrm>
          </p:grpSpPr>
          <p:sp>
            <p:nvSpPr>
              <p:cNvPr id="1348" name="Google Shape;1348;p17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684" h="24945" extrusionOk="0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349;p17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1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50;p17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17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17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17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54" name="Google Shape;1354;p17"/>
          <p:cNvGrpSpPr/>
          <p:nvPr/>
        </p:nvGrpSpPr>
        <p:grpSpPr>
          <a:xfrm>
            <a:off x="2517607" y="-116370"/>
            <a:ext cx="1520982" cy="302065"/>
            <a:chOff x="5642557" y="-150670"/>
            <a:chExt cx="1520982" cy="302065"/>
          </a:xfrm>
        </p:grpSpPr>
        <p:sp>
          <p:nvSpPr>
            <p:cNvPr id="1355" name="Google Shape;1355;p17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17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17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17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17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0" name="Google Shape;1360;p17"/>
          <p:cNvSpPr/>
          <p:nvPr/>
        </p:nvSpPr>
        <p:spPr>
          <a:xfrm rot="-5400000">
            <a:off x="341629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61" name="Google Shape;1361;p17"/>
          <p:cNvGrpSpPr/>
          <p:nvPr/>
        </p:nvGrpSpPr>
        <p:grpSpPr>
          <a:xfrm>
            <a:off x="4913901" y="675155"/>
            <a:ext cx="1252897" cy="51000"/>
            <a:chOff x="2915381" y="4104819"/>
            <a:chExt cx="1252897" cy="51000"/>
          </a:xfrm>
        </p:grpSpPr>
        <p:sp>
          <p:nvSpPr>
            <p:cNvPr id="1362" name="Google Shape;1362;p17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17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17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17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17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17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17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17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17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17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17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17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17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17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6" name="Google Shape;1376;p17"/>
          <p:cNvSpPr/>
          <p:nvPr/>
        </p:nvSpPr>
        <p:spPr>
          <a:xfrm rot="5400000">
            <a:off x="8208387" y="420412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7" name="Google Shape;1377;p17"/>
          <p:cNvSpPr/>
          <p:nvPr/>
        </p:nvSpPr>
        <p:spPr>
          <a:xfrm rot="10800000">
            <a:off x="1362311" y="4240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78" name="Google Shape;1378;p17"/>
          <p:cNvGrpSpPr/>
          <p:nvPr/>
        </p:nvGrpSpPr>
        <p:grpSpPr>
          <a:xfrm>
            <a:off x="5600407" y="4993736"/>
            <a:ext cx="1520982" cy="302065"/>
            <a:chOff x="5642557" y="-150670"/>
            <a:chExt cx="1520982" cy="302065"/>
          </a:xfrm>
        </p:grpSpPr>
        <p:sp>
          <p:nvSpPr>
            <p:cNvPr id="1379" name="Google Shape;1379;p17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17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17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17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17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4" name="Google Shape;1384;p17"/>
          <p:cNvGrpSpPr/>
          <p:nvPr/>
        </p:nvGrpSpPr>
        <p:grpSpPr>
          <a:xfrm rot="5400000">
            <a:off x="8900" y="1773425"/>
            <a:ext cx="98902" cy="553090"/>
            <a:chOff x="4898850" y="4820550"/>
            <a:chExt cx="98902" cy="553090"/>
          </a:xfrm>
        </p:grpSpPr>
        <p:sp>
          <p:nvSpPr>
            <p:cNvPr id="1385" name="Google Shape;1385;p17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17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17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17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17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BLANK_16">
    <p:spTree>
      <p:nvGrpSpPr>
        <p:cNvPr id="1" name="Shape 1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1" name="Google Shape;1391;p18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392" name="Google Shape;1392;p18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18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18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18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18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18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18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18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18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18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18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18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18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18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18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18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18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18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18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18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18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18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18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18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18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18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18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18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18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18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18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18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18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18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18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18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18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18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30" name="Google Shape;1430;p18"/>
          <p:cNvSpPr txBox="1">
            <a:spLocks noGrp="1"/>
          </p:cNvSpPr>
          <p:nvPr>
            <p:ph type="title"/>
          </p:nvPr>
        </p:nvSpPr>
        <p:spPr>
          <a:xfrm>
            <a:off x="865500" y="1323677"/>
            <a:ext cx="4166100" cy="572700"/>
          </a:xfrm>
          <a:prstGeom prst="rect">
            <a:avLst/>
          </a:prstGeom>
          <a:effectLst>
            <a:outerShdw blurRad="8572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431" name="Google Shape;1431;p18"/>
          <p:cNvSpPr txBox="1">
            <a:spLocks noGrp="1"/>
          </p:cNvSpPr>
          <p:nvPr>
            <p:ph type="subTitle" idx="1"/>
          </p:nvPr>
        </p:nvSpPr>
        <p:spPr>
          <a:xfrm>
            <a:off x="865500" y="1966252"/>
            <a:ext cx="4166100" cy="191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432" name="Google Shape;1432;p18"/>
          <p:cNvGrpSpPr/>
          <p:nvPr/>
        </p:nvGrpSpPr>
        <p:grpSpPr>
          <a:xfrm rot="5400000">
            <a:off x="-74785" y="2017490"/>
            <a:ext cx="883262" cy="242091"/>
            <a:chOff x="2300350" y="2601250"/>
            <a:chExt cx="2275275" cy="623625"/>
          </a:xfrm>
        </p:grpSpPr>
        <p:sp>
          <p:nvSpPr>
            <p:cNvPr id="1433" name="Google Shape;1433;p18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18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18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18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18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18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9" name="Google Shape;1439;p18"/>
          <p:cNvGrpSpPr/>
          <p:nvPr/>
        </p:nvGrpSpPr>
        <p:grpSpPr>
          <a:xfrm>
            <a:off x="2272907" y="-131145"/>
            <a:ext cx="1520982" cy="302065"/>
            <a:chOff x="5642557" y="-150670"/>
            <a:chExt cx="1520982" cy="302065"/>
          </a:xfrm>
        </p:grpSpPr>
        <p:sp>
          <p:nvSpPr>
            <p:cNvPr id="1440" name="Google Shape;1440;p18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18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18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18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18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5" name="Google Shape;1445;p18"/>
          <p:cNvGrpSpPr/>
          <p:nvPr/>
        </p:nvGrpSpPr>
        <p:grpSpPr>
          <a:xfrm rot="5400000">
            <a:off x="85100" y="3794850"/>
            <a:ext cx="98902" cy="553090"/>
            <a:chOff x="4898850" y="4820550"/>
            <a:chExt cx="98902" cy="553090"/>
          </a:xfrm>
        </p:grpSpPr>
        <p:sp>
          <p:nvSpPr>
            <p:cNvPr id="1446" name="Google Shape;1446;p18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18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18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18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18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1" name="Google Shape;1451;p18"/>
          <p:cNvSpPr/>
          <p:nvPr/>
        </p:nvSpPr>
        <p:spPr>
          <a:xfrm>
            <a:off x="538387" y="-26918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2" name="Google Shape;1452;p18"/>
          <p:cNvSpPr/>
          <p:nvPr/>
        </p:nvSpPr>
        <p:spPr>
          <a:xfrm rot="10800000">
            <a:off x="8557211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3" name="Google Shape;1453;p18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54" name="Google Shape;1454;p18"/>
          <p:cNvGrpSpPr/>
          <p:nvPr/>
        </p:nvGrpSpPr>
        <p:grpSpPr>
          <a:xfrm rot="5400000">
            <a:off x="8083957" y="246162"/>
            <a:ext cx="1520982" cy="302065"/>
            <a:chOff x="5642557" y="-150670"/>
            <a:chExt cx="1520982" cy="302065"/>
          </a:xfrm>
        </p:grpSpPr>
        <p:sp>
          <p:nvSpPr>
            <p:cNvPr id="1455" name="Google Shape;1455;p18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18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18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18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18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0" name="Google Shape;1460;p18"/>
          <p:cNvGrpSpPr/>
          <p:nvPr/>
        </p:nvGrpSpPr>
        <p:grpSpPr>
          <a:xfrm>
            <a:off x="-240856" y="4335989"/>
            <a:ext cx="1525280" cy="586800"/>
            <a:chOff x="-240856" y="4335989"/>
            <a:chExt cx="1525280" cy="586800"/>
          </a:xfrm>
        </p:grpSpPr>
        <p:sp>
          <p:nvSpPr>
            <p:cNvPr id="1461" name="Google Shape;1461;p18"/>
            <p:cNvSpPr/>
            <p:nvPr/>
          </p:nvSpPr>
          <p:spPr>
            <a:xfrm rot="-5400000">
              <a:off x="348812" y="3987176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62" name="Google Shape;1462;p18"/>
            <p:cNvGrpSpPr/>
            <p:nvPr/>
          </p:nvGrpSpPr>
          <p:grpSpPr>
            <a:xfrm>
              <a:off x="-240856" y="4562421"/>
              <a:ext cx="1105976" cy="133969"/>
              <a:chOff x="8183182" y="663852"/>
              <a:chExt cx="1475028" cy="178673"/>
            </a:xfrm>
          </p:grpSpPr>
          <p:grpSp>
            <p:nvGrpSpPr>
              <p:cNvPr id="1463" name="Google Shape;1463;p18"/>
              <p:cNvGrpSpPr/>
              <p:nvPr/>
            </p:nvGrpSpPr>
            <p:grpSpPr>
              <a:xfrm>
                <a:off x="8183182" y="774425"/>
                <a:ext cx="1178025" cy="68100"/>
                <a:chOff x="2024450" y="204150"/>
                <a:chExt cx="1178025" cy="68100"/>
              </a:xfrm>
            </p:grpSpPr>
            <p:sp>
              <p:nvSpPr>
                <p:cNvPr id="1464" name="Google Shape;1464;p18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5" name="Google Shape;1465;p18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6" name="Google Shape;1466;p18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7" name="Google Shape;1467;p18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8" name="Google Shape;1468;p18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9" name="Google Shape;1469;p18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0" name="Google Shape;1470;p18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1" name="Google Shape;1471;p18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2" name="Google Shape;1472;p18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3" name="Google Shape;1473;p18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74" name="Google Shape;1474;p18"/>
              <p:cNvGrpSpPr/>
              <p:nvPr/>
            </p:nvGrpSpPr>
            <p:grpSpPr>
              <a:xfrm>
                <a:off x="8480185" y="663852"/>
                <a:ext cx="1178025" cy="68100"/>
                <a:chOff x="2024450" y="204150"/>
                <a:chExt cx="1178025" cy="68100"/>
              </a:xfrm>
            </p:grpSpPr>
            <p:sp>
              <p:nvSpPr>
                <p:cNvPr id="1475" name="Google Shape;1475;p18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6" name="Google Shape;1476;p18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7" name="Google Shape;1477;p18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8" name="Google Shape;1478;p18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9" name="Google Shape;1479;p18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0" name="Google Shape;1480;p18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1" name="Google Shape;1481;p18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2" name="Google Shape;1482;p18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3" name="Google Shape;1483;p18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4" name="Google Shape;1484;p18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485" name="Google Shape;1485;p18"/>
          <p:cNvGrpSpPr/>
          <p:nvPr/>
        </p:nvGrpSpPr>
        <p:grpSpPr>
          <a:xfrm>
            <a:off x="5717407" y="4966605"/>
            <a:ext cx="1520982" cy="302065"/>
            <a:chOff x="5642557" y="-150670"/>
            <a:chExt cx="1520982" cy="302065"/>
          </a:xfrm>
        </p:grpSpPr>
        <p:sp>
          <p:nvSpPr>
            <p:cNvPr id="1486" name="Google Shape;1486;p18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18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18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18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18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BLANK_10">
    <p:spTree>
      <p:nvGrpSpPr>
        <p:cNvPr id="1" name="Shape 1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2" name="Google Shape;1492;p19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493" name="Google Shape;1493;p19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19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19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19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19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19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19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19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19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19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19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19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19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19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19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19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19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19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19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19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19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19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19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19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19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19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19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19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19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19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19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19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19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19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19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19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19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19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31" name="Google Shape;1531;p19"/>
          <p:cNvSpPr txBox="1">
            <a:spLocks noGrp="1"/>
          </p:cNvSpPr>
          <p:nvPr>
            <p:ph type="title"/>
          </p:nvPr>
        </p:nvSpPr>
        <p:spPr>
          <a:xfrm>
            <a:off x="1773100" y="2597100"/>
            <a:ext cx="18858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532" name="Google Shape;1532;p19"/>
          <p:cNvSpPr txBox="1">
            <a:spLocks noGrp="1"/>
          </p:cNvSpPr>
          <p:nvPr>
            <p:ph type="subTitle" idx="1"/>
          </p:nvPr>
        </p:nvSpPr>
        <p:spPr>
          <a:xfrm>
            <a:off x="1173396" y="1500310"/>
            <a:ext cx="3085200" cy="97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3" name="Google Shape;1533;p19"/>
          <p:cNvSpPr txBox="1">
            <a:spLocks noGrp="1"/>
          </p:cNvSpPr>
          <p:nvPr>
            <p:ph type="title" idx="2"/>
          </p:nvPr>
        </p:nvSpPr>
        <p:spPr>
          <a:xfrm>
            <a:off x="5491225" y="3013625"/>
            <a:ext cx="18858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534" name="Google Shape;1534;p19"/>
          <p:cNvSpPr txBox="1">
            <a:spLocks noGrp="1"/>
          </p:cNvSpPr>
          <p:nvPr>
            <p:ph type="subTitle" idx="3"/>
          </p:nvPr>
        </p:nvSpPr>
        <p:spPr>
          <a:xfrm>
            <a:off x="4891521" y="3409635"/>
            <a:ext cx="3085200" cy="97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535" name="Google Shape;1535;p19"/>
          <p:cNvGrpSpPr/>
          <p:nvPr/>
        </p:nvGrpSpPr>
        <p:grpSpPr>
          <a:xfrm>
            <a:off x="-11" y="4386462"/>
            <a:ext cx="1284435" cy="586800"/>
            <a:chOff x="-11" y="4386462"/>
            <a:chExt cx="1284435" cy="586800"/>
          </a:xfrm>
        </p:grpSpPr>
        <p:sp>
          <p:nvSpPr>
            <p:cNvPr id="1536" name="Google Shape;1536;p19"/>
            <p:cNvSpPr/>
            <p:nvPr/>
          </p:nvSpPr>
          <p:spPr>
            <a:xfrm rot="-5400000">
              <a:off x="348812" y="4037649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7" name="Google Shape;1537;p19"/>
            <p:cNvGrpSpPr/>
            <p:nvPr/>
          </p:nvGrpSpPr>
          <p:grpSpPr>
            <a:xfrm rot="10800000">
              <a:off x="-11" y="4558826"/>
              <a:ext cx="883262" cy="242091"/>
              <a:chOff x="2300350" y="2601250"/>
              <a:chExt cx="2275275" cy="623625"/>
            </a:xfrm>
          </p:grpSpPr>
          <p:sp>
            <p:nvSpPr>
              <p:cNvPr id="1538" name="Google Shape;1538;p19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684" h="24945" extrusionOk="0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" name="Google Shape;1539;p19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1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19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19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19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" name="Google Shape;1543;p19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44" name="Google Shape;1544;p19"/>
          <p:cNvGrpSpPr/>
          <p:nvPr/>
        </p:nvGrpSpPr>
        <p:grpSpPr>
          <a:xfrm>
            <a:off x="1852307" y="-114308"/>
            <a:ext cx="1520982" cy="302065"/>
            <a:chOff x="5642557" y="-150670"/>
            <a:chExt cx="1520982" cy="302065"/>
          </a:xfrm>
        </p:grpSpPr>
        <p:sp>
          <p:nvSpPr>
            <p:cNvPr id="1545" name="Google Shape;1545;p19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19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19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19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19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0" name="Google Shape;1550;p19"/>
          <p:cNvGrpSpPr/>
          <p:nvPr/>
        </p:nvGrpSpPr>
        <p:grpSpPr>
          <a:xfrm rot="5400000">
            <a:off x="85100" y="1523550"/>
            <a:ext cx="98902" cy="553090"/>
            <a:chOff x="4898850" y="4820550"/>
            <a:chExt cx="98902" cy="553090"/>
          </a:xfrm>
        </p:grpSpPr>
        <p:sp>
          <p:nvSpPr>
            <p:cNvPr id="1551" name="Google Shape;1551;p19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19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19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19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19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6" name="Google Shape;1556;p19"/>
          <p:cNvSpPr/>
          <p:nvPr/>
        </p:nvSpPr>
        <p:spPr>
          <a:xfrm>
            <a:off x="471087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7" name="Google Shape;1557;p19"/>
          <p:cNvSpPr/>
          <p:nvPr/>
        </p:nvSpPr>
        <p:spPr>
          <a:xfrm>
            <a:off x="-1281605" y="379097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8" name="Google Shape;1558;p19"/>
          <p:cNvSpPr/>
          <p:nvPr/>
        </p:nvSpPr>
        <p:spPr>
          <a:xfrm rot="10800000">
            <a:off x="8557211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9" name="Google Shape;1559;p19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60" name="Google Shape;1560;p19"/>
          <p:cNvGrpSpPr/>
          <p:nvPr/>
        </p:nvGrpSpPr>
        <p:grpSpPr>
          <a:xfrm rot="5400000">
            <a:off x="8520259" y="3926674"/>
            <a:ext cx="302065" cy="1520982"/>
            <a:chOff x="-108754" y="2690919"/>
            <a:chExt cx="302065" cy="1520982"/>
          </a:xfrm>
        </p:grpSpPr>
        <p:sp>
          <p:nvSpPr>
            <p:cNvPr id="1561" name="Google Shape;1561;p19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19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19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19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19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66" name="Google Shape;1566;p19"/>
          <p:cNvSpPr txBox="1">
            <a:spLocks noGrp="1"/>
          </p:cNvSpPr>
          <p:nvPr>
            <p:ph type="title" idx="4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5">
    <p:spTree>
      <p:nvGrpSpPr>
        <p:cNvPr id="1" name="Shape 1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8" name="Google Shape;1658;p21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659" name="Google Shape;1659;p21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21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21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21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21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21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21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21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21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21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21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21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21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21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21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21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21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21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21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21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21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21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21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21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21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21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21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21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21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21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21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21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21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21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21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21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21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21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97" name="Google Shape;1697;p21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698" name="Google Shape;1698;p21"/>
          <p:cNvSpPr txBox="1">
            <a:spLocks noGrp="1"/>
          </p:cNvSpPr>
          <p:nvPr>
            <p:ph type="title" idx="2"/>
          </p:nvPr>
        </p:nvSpPr>
        <p:spPr>
          <a:xfrm>
            <a:off x="755600" y="2900863"/>
            <a:ext cx="22656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699" name="Google Shape;1699;p21"/>
          <p:cNvSpPr txBox="1">
            <a:spLocks noGrp="1"/>
          </p:cNvSpPr>
          <p:nvPr>
            <p:ph type="subTitle" idx="1"/>
          </p:nvPr>
        </p:nvSpPr>
        <p:spPr>
          <a:xfrm>
            <a:off x="755600" y="3296863"/>
            <a:ext cx="2265600" cy="75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0" name="Google Shape;1700;p21"/>
          <p:cNvSpPr txBox="1">
            <a:spLocks noGrp="1"/>
          </p:cNvSpPr>
          <p:nvPr>
            <p:ph type="title" idx="3"/>
          </p:nvPr>
        </p:nvSpPr>
        <p:spPr>
          <a:xfrm>
            <a:off x="3443604" y="2900863"/>
            <a:ext cx="22656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701" name="Google Shape;1701;p21"/>
          <p:cNvSpPr txBox="1">
            <a:spLocks noGrp="1"/>
          </p:cNvSpPr>
          <p:nvPr>
            <p:ph type="subTitle" idx="4"/>
          </p:nvPr>
        </p:nvSpPr>
        <p:spPr>
          <a:xfrm>
            <a:off x="3443604" y="3296863"/>
            <a:ext cx="2265600" cy="75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2" name="Google Shape;1702;p21"/>
          <p:cNvSpPr txBox="1">
            <a:spLocks noGrp="1"/>
          </p:cNvSpPr>
          <p:nvPr>
            <p:ph type="title" idx="5"/>
          </p:nvPr>
        </p:nvSpPr>
        <p:spPr>
          <a:xfrm>
            <a:off x="6132644" y="2900863"/>
            <a:ext cx="22656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703" name="Google Shape;1703;p21"/>
          <p:cNvSpPr txBox="1">
            <a:spLocks noGrp="1"/>
          </p:cNvSpPr>
          <p:nvPr>
            <p:ph type="subTitle" idx="6"/>
          </p:nvPr>
        </p:nvSpPr>
        <p:spPr>
          <a:xfrm>
            <a:off x="6132644" y="3296863"/>
            <a:ext cx="2265600" cy="75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04" name="Google Shape;1704;p21"/>
          <p:cNvGrpSpPr/>
          <p:nvPr/>
        </p:nvGrpSpPr>
        <p:grpSpPr>
          <a:xfrm>
            <a:off x="-7" y="-76201"/>
            <a:ext cx="586800" cy="1284425"/>
            <a:chOff x="-7" y="-76201"/>
            <a:chExt cx="586800" cy="1284425"/>
          </a:xfrm>
        </p:grpSpPr>
        <p:sp>
          <p:nvSpPr>
            <p:cNvPr id="1705" name="Google Shape;1705;p21"/>
            <p:cNvSpPr/>
            <p:nvPr/>
          </p:nvSpPr>
          <p:spPr>
            <a:xfrm flipH="1">
              <a:off x="-7" y="-76201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06" name="Google Shape;1706;p21"/>
            <p:cNvGrpSpPr/>
            <p:nvPr/>
          </p:nvGrpSpPr>
          <p:grpSpPr>
            <a:xfrm rot="5400000" flipH="1">
              <a:off x="-148228" y="320574"/>
              <a:ext cx="883262" cy="242091"/>
              <a:chOff x="2300350" y="2601250"/>
              <a:chExt cx="2275275" cy="623625"/>
            </a:xfrm>
          </p:grpSpPr>
          <p:sp>
            <p:nvSpPr>
              <p:cNvPr id="1707" name="Google Shape;1707;p21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684" h="24945" extrusionOk="0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8" name="Google Shape;1708;p21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1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9" name="Google Shape;1709;p21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0" name="Google Shape;1710;p21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1" name="Google Shape;1711;p21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2" name="Google Shape;1712;p21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13" name="Google Shape;1713;p21"/>
          <p:cNvGrpSpPr/>
          <p:nvPr/>
        </p:nvGrpSpPr>
        <p:grpSpPr>
          <a:xfrm rot="5400000">
            <a:off x="54450" y="1665375"/>
            <a:ext cx="98902" cy="553090"/>
            <a:chOff x="4898850" y="4820550"/>
            <a:chExt cx="98902" cy="553090"/>
          </a:xfrm>
        </p:grpSpPr>
        <p:sp>
          <p:nvSpPr>
            <p:cNvPr id="1714" name="Google Shape;1714;p21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21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21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21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21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19" name="Google Shape;1719;p21"/>
          <p:cNvSpPr/>
          <p:nvPr/>
        </p:nvSpPr>
        <p:spPr>
          <a:xfrm rot="-5400000">
            <a:off x="348814" y="401862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20" name="Google Shape;1720;p21"/>
          <p:cNvGrpSpPr/>
          <p:nvPr/>
        </p:nvGrpSpPr>
        <p:grpSpPr>
          <a:xfrm rot="-5400000" flipH="1">
            <a:off x="7907216" y="4455774"/>
            <a:ext cx="1823016" cy="296643"/>
            <a:chOff x="7857346" y="3902355"/>
            <a:chExt cx="1823016" cy="296643"/>
          </a:xfrm>
        </p:grpSpPr>
        <p:sp>
          <p:nvSpPr>
            <p:cNvPr id="1721" name="Google Shape;1721;p21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21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21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21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21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21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7" name="Google Shape;1727;p21"/>
          <p:cNvGrpSpPr/>
          <p:nvPr/>
        </p:nvGrpSpPr>
        <p:grpSpPr>
          <a:xfrm flipH="1">
            <a:off x="7120557" y="-107958"/>
            <a:ext cx="1520982" cy="302065"/>
            <a:chOff x="5642557" y="-150670"/>
            <a:chExt cx="1520982" cy="302065"/>
          </a:xfrm>
        </p:grpSpPr>
        <p:sp>
          <p:nvSpPr>
            <p:cNvPr id="1728" name="Google Shape;1728;p21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21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21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21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21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3" name="Google Shape;1733;p21"/>
          <p:cNvGrpSpPr/>
          <p:nvPr/>
        </p:nvGrpSpPr>
        <p:grpSpPr>
          <a:xfrm>
            <a:off x="8455187" y="1287478"/>
            <a:ext cx="883262" cy="242091"/>
            <a:chOff x="2300350" y="2601250"/>
            <a:chExt cx="2275275" cy="623625"/>
          </a:xfrm>
        </p:grpSpPr>
        <p:sp>
          <p:nvSpPr>
            <p:cNvPr id="1734" name="Google Shape;1734;p21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21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21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21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21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21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BLANK_15">
    <p:spTree>
      <p:nvGrpSpPr>
        <p:cNvPr id="1" name="Shape 1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9" name="Google Shape;1979;p24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980" name="Google Shape;1980;p24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24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24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24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24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24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24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24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24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24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24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24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24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24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24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24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24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24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24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24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24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24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24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24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24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24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24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24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24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24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24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24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24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24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24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24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24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24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8" name="Google Shape;2018;p24"/>
          <p:cNvGrpSpPr/>
          <p:nvPr/>
        </p:nvGrpSpPr>
        <p:grpSpPr>
          <a:xfrm>
            <a:off x="4674957" y="4956042"/>
            <a:ext cx="1520982" cy="302065"/>
            <a:chOff x="5642557" y="-150670"/>
            <a:chExt cx="1520982" cy="302065"/>
          </a:xfrm>
        </p:grpSpPr>
        <p:sp>
          <p:nvSpPr>
            <p:cNvPr id="2019" name="Google Shape;2019;p24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24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24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24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24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24" name="Google Shape;2024;p24"/>
          <p:cNvGrpSpPr/>
          <p:nvPr/>
        </p:nvGrpSpPr>
        <p:grpSpPr>
          <a:xfrm rot="5400000">
            <a:off x="85100" y="2306825"/>
            <a:ext cx="98902" cy="553090"/>
            <a:chOff x="4898850" y="4820550"/>
            <a:chExt cx="98902" cy="553090"/>
          </a:xfrm>
        </p:grpSpPr>
        <p:sp>
          <p:nvSpPr>
            <p:cNvPr id="2025" name="Google Shape;2025;p24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24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24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24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24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30" name="Google Shape;2030;p24"/>
          <p:cNvGrpSpPr/>
          <p:nvPr/>
        </p:nvGrpSpPr>
        <p:grpSpPr>
          <a:xfrm>
            <a:off x="-1744592" y="3592129"/>
            <a:ext cx="2297800" cy="347400"/>
            <a:chOff x="-1439792" y="3592129"/>
            <a:chExt cx="2297800" cy="347400"/>
          </a:xfrm>
        </p:grpSpPr>
        <p:sp>
          <p:nvSpPr>
            <p:cNvPr id="2031" name="Google Shape;2031;p24"/>
            <p:cNvSpPr/>
            <p:nvPr/>
          </p:nvSpPr>
          <p:spPr>
            <a:xfrm>
              <a:off x="-1439792" y="38714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24"/>
            <p:cNvSpPr/>
            <p:nvPr/>
          </p:nvSpPr>
          <p:spPr>
            <a:xfrm>
              <a:off x="-1136692" y="35921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33" name="Google Shape;2033;p24"/>
          <p:cNvSpPr/>
          <p:nvPr/>
        </p:nvSpPr>
        <p:spPr>
          <a:xfrm rot="10800000">
            <a:off x="414162" y="446566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34" name="Google Shape;2034;p24"/>
          <p:cNvGrpSpPr/>
          <p:nvPr/>
        </p:nvGrpSpPr>
        <p:grpSpPr>
          <a:xfrm>
            <a:off x="-222733" y="225814"/>
            <a:ext cx="1507157" cy="586800"/>
            <a:chOff x="-222733" y="225814"/>
            <a:chExt cx="1507157" cy="586800"/>
          </a:xfrm>
        </p:grpSpPr>
        <p:sp>
          <p:nvSpPr>
            <p:cNvPr id="2035" name="Google Shape;2035;p24"/>
            <p:cNvSpPr/>
            <p:nvPr/>
          </p:nvSpPr>
          <p:spPr>
            <a:xfrm rot="-5400000">
              <a:off x="348812" y="-122999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36" name="Google Shape;2036;p24"/>
            <p:cNvGrpSpPr/>
            <p:nvPr/>
          </p:nvGrpSpPr>
          <p:grpSpPr>
            <a:xfrm>
              <a:off x="-222733" y="452241"/>
              <a:ext cx="1105976" cy="133969"/>
              <a:chOff x="8183182" y="663852"/>
              <a:chExt cx="1475028" cy="178673"/>
            </a:xfrm>
          </p:grpSpPr>
          <p:grpSp>
            <p:nvGrpSpPr>
              <p:cNvPr id="2037" name="Google Shape;2037;p24"/>
              <p:cNvGrpSpPr/>
              <p:nvPr/>
            </p:nvGrpSpPr>
            <p:grpSpPr>
              <a:xfrm>
                <a:off x="8183182" y="774425"/>
                <a:ext cx="1178025" cy="68100"/>
                <a:chOff x="2024450" y="204150"/>
                <a:chExt cx="1178025" cy="68100"/>
              </a:xfrm>
            </p:grpSpPr>
            <p:sp>
              <p:nvSpPr>
                <p:cNvPr id="2038" name="Google Shape;2038;p24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9" name="Google Shape;2039;p24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0" name="Google Shape;2040;p24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1" name="Google Shape;2041;p24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2" name="Google Shape;2042;p24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3" name="Google Shape;2043;p24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4" name="Google Shape;2044;p24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5" name="Google Shape;2045;p24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6" name="Google Shape;2046;p24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7" name="Google Shape;2047;p24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048" name="Google Shape;2048;p24"/>
              <p:cNvGrpSpPr/>
              <p:nvPr/>
            </p:nvGrpSpPr>
            <p:grpSpPr>
              <a:xfrm>
                <a:off x="8480185" y="663852"/>
                <a:ext cx="1178025" cy="68100"/>
                <a:chOff x="2024450" y="204150"/>
                <a:chExt cx="1178025" cy="68100"/>
              </a:xfrm>
            </p:grpSpPr>
            <p:sp>
              <p:nvSpPr>
                <p:cNvPr id="2049" name="Google Shape;2049;p24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0" name="Google Shape;2050;p24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1" name="Google Shape;2051;p24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2" name="Google Shape;2052;p24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3" name="Google Shape;2053;p24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4" name="Google Shape;2054;p24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5" name="Google Shape;2055;p24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6" name="Google Shape;2056;p24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7" name="Google Shape;2057;p24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8" name="Google Shape;2058;p24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2059" name="Google Shape;2059;p24"/>
          <p:cNvSpPr/>
          <p:nvPr/>
        </p:nvSpPr>
        <p:spPr>
          <a:xfrm>
            <a:off x="8557212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60" name="Google Shape;2060;p24"/>
          <p:cNvGrpSpPr/>
          <p:nvPr/>
        </p:nvGrpSpPr>
        <p:grpSpPr>
          <a:xfrm>
            <a:off x="8041407" y="183762"/>
            <a:ext cx="1520982" cy="302065"/>
            <a:chOff x="5642557" y="-150670"/>
            <a:chExt cx="1520982" cy="302065"/>
          </a:xfrm>
        </p:grpSpPr>
        <p:sp>
          <p:nvSpPr>
            <p:cNvPr id="2061" name="Google Shape;2061;p24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24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24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24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24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6" name="Google Shape;2066;p24"/>
          <p:cNvGrpSpPr/>
          <p:nvPr/>
        </p:nvGrpSpPr>
        <p:grpSpPr>
          <a:xfrm rot="5400000">
            <a:off x="8360264" y="2845229"/>
            <a:ext cx="883262" cy="242091"/>
            <a:chOff x="2300350" y="2601250"/>
            <a:chExt cx="2275275" cy="623625"/>
          </a:xfrm>
        </p:grpSpPr>
        <p:sp>
          <p:nvSpPr>
            <p:cNvPr id="2067" name="Google Shape;2067;p24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24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24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24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24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24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73" name="Google Shape;2073;p24"/>
          <p:cNvGrpSpPr/>
          <p:nvPr/>
        </p:nvGrpSpPr>
        <p:grpSpPr>
          <a:xfrm>
            <a:off x="8267392" y="4678866"/>
            <a:ext cx="1105976" cy="133969"/>
            <a:chOff x="8183182" y="663852"/>
            <a:chExt cx="1475028" cy="178673"/>
          </a:xfrm>
        </p:grpSpPr>
        <p:grpSp>
          <p:nvGrpSpPr>
            <p:cNvPr id="2074" name="Google Shape;2074;p24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075" name="Google Shape;2075;p2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6" name="Google Shape;2076;p2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7" name="Google Shape;2077;p2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8" name="Google Shape;2078;p2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9" name="Google Shape;2079;p2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0" name="Google Shape;2080;p2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1" name="Google Shape;2081;p2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2" name="Google Shape;2082;p2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3" name="Google Shape;2083;p2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4" name="Google Shape;2084;p2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5" name="Google Shape;2085;p24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086" name="Google Shape;2086;p2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7" name="Google Shape;2087;p2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8" name="Google Shape;2088;p2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9" name="Google Shape;2089;p2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0" name="Google Shape;2090;p2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1" name="Google Shape;2091;p2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2" name="Google Shape;2092;p2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3" name="Google Shape;2093;p2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4" name="Google Shape;2094;p2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5" name="Google Shape;2095;p2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96" name="Google Shape;2096;p24"/>
          <p:cNvGrpSpPr/>
          <p:nvPr/>
        </p:nvGrpSpPr>
        <p:grpSpPr>
          <a:xfrm>
            <a:off x="5023301" y="238994"/>
            <a:ext cx="1252897" cy="51000"/>
            <a:chOff x="2915381" y="4104819"/>
            <a:chExt cx="1252897" cy="51000"/>
          </a:xfrm>
        </p:grpSpPr>
        <p:sp>
          <p:nvSpPr>
            <p:cNvPr id="2097" name="Google Shape;2097;p24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24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24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24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24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24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24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24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24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24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24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24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24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24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11" name="Google Shape;2111;p24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8572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3">
    <p:spTree>
      <p:nvGrpSpPr>
        <p:cNvPr id="1" name="Shape 2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0" name="Google Shape;2450;p28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451" name="Google Shape;2451;p28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28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28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28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28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28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28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28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28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28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28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28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28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28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28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28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28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28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28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28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28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28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28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28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28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28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28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28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28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28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28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28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28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28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28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28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28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28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9" name="Google Shape;2489;p28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2490" name="Google Shape;2490;p28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28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28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28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28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5" name="Google Shape;2495;p28"/>
          <p:cNvGrpSpPr/>
          <p:nvPr/>
        </p:nvGrpSpPr>
        <p:grpSpPr>
          <a:xfrm flipH="1">
            <a:off x="-839729" y="2843530"/>
            <a:ext cx="1823016" cy="196994"/>
            <a:chOff x="7857346" y="4002005"/>
            <a:chExt cx="1823016" cy="196994"/>
          </a:xfrm>
        </p:grpSpPr>
        <p:sp>
          <p:nvSpPr>
            <p:cNvPr id="2496" name="Google Shape;2496;p28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28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28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99" name="Google Shape;2499;p28"/>
          <p:cNvSpPr/>
          <p:nvPr/>
        </p:nvSpPr>
        <p:spPr>
          <a:xfrm rot="5400000">
            <a:off x="8206149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0" name="Google Shape;2500;p28"/>
          <p:cNvSpPr/>
          <p:nvPr/>
        </p:nvSpPr>
        <p:spPr>
          <a:xfrm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01" name="Google Shape;2501;p28"/>
          <p:cNvGrpSpPr/>
          <p:nvPr/>
        </p:nvGrpSpPr>
        <p:grpSpPr>
          <a:xfrm>
            <a:off x="8267392" y="3231066"/>
            <a:ext cx="1105976" cy="133969"/>
            <a:chOff x="8183182" y="663852"/>
            <a:chExt cx="1475028" cy="178673"/>
          </a:xfrm>
        </p:grpSpPr>
        <p:grpSp>
          <p:nvGrpSpPr>
            <p:cNvPr id="2502" name="Google Shape;2502;p28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503" name="Google Shape;2503;p2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4" name="Google Shape;2504;p2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5" name="Google Shape;2505;p2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6" name="Google Shape;2506;p2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7" name="Google Shape;2507;p2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8" name="Google Shape;2508;p2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9" name="Google Shape;2509;p2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0" name="Google Shape;2510;p2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1" name="Google Shape;2511;p2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2" name="Google Shape;2512;p2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13" name="Google Shape;2513;p28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514" name="Google Shape;2514;p2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5" name="Google Shape;2515;p2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6" name="Google Shape;2516;p2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7" name="Google Shape;2517;p2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8" name="Google Shape;2518;p2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9" name="Google Shape;2519;p2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0" name="Google Shape;2520;p2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1" name="Google Shape;2521;p2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2" name="Google Shape;2522;p2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3" name="Google Shape;2523;p2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24" name="Google Shape;2524;p28"/>
          <p:cNvGrpSpPr/>
          <p:nvPr/>
        </p:nvGrpSpPr>
        <p:grpSpPr>
          <a:xfrm flipH="1">
            <a:off x="4834557" y="-107958"/>
            <a:ext cx="1520982" cy="302065"/>
            <a:chOff x="5642557" y="-150670"/>
            <a:chExt cx="1520982" cy="302065"/>
          </a:xfrm>
        </p:grpSpPr>
        <p:sp>
          <p:nvSpPr>
            <p:cNvPr id="2525" name="Google Shape;2525;p28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28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28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28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28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0" name="Google Shape;2530;p28"/>
          <p:cNvGrpSpPr/>
          <p:nvPr/>
        </p:nvGrpSpPr>
        <p:grpSpPr>
          <a:xfrm>
            <a:off x="635870" y="-1455296"/>
            <a:ext cx="347400" cy="2297800"/>
            <a:chOff x="6420895" y="-1455296"/>
            <a:chExt cx="347400" cy="2297800"/>
          </a:xfrm>
        </p:grpSpPr>
        <p:sp>
          <p:nvSpPr>
            <p:cNvPr id="2531" name="Google Shape;2531;p28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28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33" name="Google Shape;2533;p28"/>
          <p:cNvSpPr/>
          <p:nvPr/>
        </p:nvSpPr>
        <p:spPr>
          <a:xfrm rot="-5400000">
            <a:off x="348812" y="420768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34" name="Google Shape;2534;p28"/>
          <p:cNvGrpSpPr/>
          <p:nvPr/>
        </p:nvGrpSpPr>
        <p:grpSpPr>
          <a:xfrm>
            <a:off x="333809" y="4164674"/>
            <a:ext cx="302065" cy="1520982"/>
            <a:chOff x="-108754" y="2690919"/>
            <a:chExt cx="302065" cy="1520982"/>
          </a:xfrm>
        </p:grpSpPr>
        <p:sp>
          <p:nvSpPr>
            <p:cNvPr id="2535" name="Google Shape;2535;p28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28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28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28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28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0" name="Google Shape;2540;p28"/>
          <p:cNvGrpSpPr/>
          <p:nvPr/>
        </p:nvGrpSpPr>
        <p:grpSpPr>
          <a:xfrm>
            <a:off x="8490114" y="2144503"/>
            <a:ext cx="883262" cy="242091"/>
            <a:chOff x="2300350" y="2601250"/>
            <a:chExt cx="2275275" cy="623625"/>
          </a:xfrm>
        </p:grpSpPr>
        <p:sp>
          <p:nvSpPr>
            <p:cNvPr id="2541" name="Google Shape;2541;p28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28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28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28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28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28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2">
    <p:spTree>
      <p:nvGrpSpPr>
        <p:cNvPr id="1" name="Shape 2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8" name="Google Shape;2548;p29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549" name="Google Shape;2549;p29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29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29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29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29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29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29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29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29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29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29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29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29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29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29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29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29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29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29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29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29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29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29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29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29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29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29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29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29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29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29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29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29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29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29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29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29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29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87" name="Google Shape;2587;p29"/>
          <p:cNvGrpSpPr/>
          <p:nvPr/>
        </p:nvGrpSpPr>
        <p:grpSpPr>
          <a:xfrm rot="5400000">
            <a:off x="85100" y="782825"/>
            <a:ext cx="98902" cy="553090"/>
            <a:chOff x="4898850" y="4820550"/>
            <a:chExt cx="98902" cy="553090"/>
          </a:xfrm>
        </p:grpSpPr>
        <p:sp>
          <p:nvSpPr>
            <p:cNvPr id="2588" name="Google Shape;2588;p29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29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29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29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29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93" name="Google Shape;2593;p29"/>
          <p:cNvGrpSpPr/>
          <p:nvPr/>
        </p:nvGrpSpPr>
        <p:grpSpPr>
          <a:xfrm>
            <a:off x="-1414555" y="1991929"/>
            <a:ext cx="2297800" cy="347400"/>
            <a:chOff x="-1414555" y="3058729"/>
            <a:chExt cx="2297800" cy="347400"/>
          </a:xfrm>
        </p:grpSpPr>
        <p:sp>
          <p:nvSpPr>
            <p:cNvPr id="2594" name="Google Shape;2594;p29"/>
            <p:cNvSpPr/>
            <p:nvPr/>
          </p:nvSpPr>
          <p:spPr>
            <a:xfrm>
              <a:off x="-1414555" y="3338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29"/>
            <p:cNvSpPr/>
            <p:nvPr/>
          </p:nvSpPr>
          <p:spPr>
            <a:xfrm>
              <a:off x="-1111455" y="3058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96" name="Google Shape;2596;p29"/>
          <p:cNvGrpSpPr/>
          <p:nvPr/>
        </p:nvGrpSpPr>
        <p:grpSpPr>
          <a:xfrm flipH="1">
            <a:off x="-799254" y="3300805"/>
            <a:ext cx="1823016" cy="196994"/>
            <a:chOff x="7857346" y="4002005"/>
            <a:chExt cx="1823016" cy="196994"/>
          </a:xfrm>
        </p:grpSpPr>
        <p:sp>
          <p:nvSpPr>
            <p:cNvPr id="2597" name="Google Shape;2597;p29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29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29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00" name="Google Shape;2600;p29"/>
          <p:cNvSpPr/>
          <p:nvPr/>
        </p:nvSpPr>
        <p:spPr>
          <a:xfrm rot="5400000">
            <a:off x="8204801" y="-349430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1" name="Google Shape;2601;p29"/>
          <p:cNvSpPr/>
          <p:nvPr/>
        </p:nvSpPr>
        <p:spPr>
          <a:xfrm rot="10800000">
            <a:off x="7736612" y="4392838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02" name="Google Shape;2602;p29"/>
          <p:cNvGrpSpPr/>
          <p:nvPr/>
        </p:nvGrpSpPr>
        <p:grpSpPr>
          <a:xfrm rot="5400000">
            <a:off x="8288664" y="2674962"/>
            <a:ext cx="883262" cy="242091"/>
            <a:chOff x="2300350" y="2601250"/>
            <a:chExt cx="2275275" cy="623625"/>
          </a:xfrm>
        </p:grpSpPr>
        <p:sp>
          <p:nvSpPr>
            <p:cNvPr id="2603" name="Google Shape;2603;p29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29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29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29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29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29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9" name="Google Shape;2609;p29"/>
          <p:cNvGrpSpPr/>
          <p:nvPr/>
        </p:nvGrpSpPr>
        <p:grpSpPr>
          <a:xfrm>
            <a:off x="8533046" y="-288388"/>
            <a:ext cx="302065" cy="1520982"/>
            <a:chOff x="-108754" y="2690919"/>
            <a:chExt cx="302065" cy="1520982"/>
          </a:xfrm>
        </p:grpSpPr>
        <p:sp>
          <p:nvSpPr>
            <p:cNvPr id="2610" name="Google Shape;2610;p29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29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29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29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29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5" name="Google Shape;2615;p29"/>
          <p:cNvGrpSpPr/>
          <p:nvPr/>
        </p:nvGrpSpPr>
        <p:grpSpPr>
          <a:xfrm>
            <a:off x="1176957" y="-107958"/>
            <a:ext cx="1520982" cy="302065"/>
            <a:chOff x="5642557" y="-150670"/>
            <a:chExt cx="1520982" cy="302065"/>
          </a:xfrm>
        </p:grpSpPr>
        <p:sp>
          <p:nvSpPr>
            <p:cNvPr id="2616" name="Google Shape;2616;p29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29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29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29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29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1" name="Google Shape;2621;p29"/>
          <p:cNvGrpSpPr/>
          <p:nvPr/>
        </p:nvGrpSpPr>
        <p:grpSpPr>
          <a:xfrm>
            <a:off x="6420895" y="-1455296"/>
            <a:ext cx="347400" cy="2297800"/>
            <a:chOff x="6420895" y="-1455296"/>
            <a:chExt cx="347400" cy="2297800"/>
          </a:xfrm>
        </p:grpSpPr>
        <p:sp>
          <p:nvSpPr>
            <p:cNvPr id="2622" name="Google Shape;2622;p29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29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4" name="Google Shape;2624;p29"/>
          <p:cNvGrpSpPr/>
          <p:nvPr/>
        </p:nvGrpSpPr>
        <p:grpSpPr>
          <a:xfrm>
            <a:off x="-222733" y="4310689"/>
            <a:ext cx="1507157" cy="586800"/>
            <a:chOff x="-222733" y="4310689"/>
            <a:chExt cx="1507157" cy="586800"/>
          </a:xfrm>
        </p:grpSpPr>
        <p:sp>
          <p:nvSpPr>
            <p:cNvPr id="2625" name="Google Shape;2625;p29"/>
            <p:cNvSpPr/>
            <p:nvPr/>
          </p:nvSpPr>
          <p:spPr>
            <a:xfrm rot="-5400000">
              <a:off x="348812" y="3961876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26" name="Google Shape;2626;p29"/>
            <p:cNvGrpSpPr/>
            <p:nvPr/>
          </p:nvGrpSpPr>
          <p:grpSpPr>
            <a:xfrm>
              <a:off x="-222733" y="4537116"/>
              <a:ext cx="1105976" cy="133969"/>
              <a:chOff x="8183182" y="663852"/>
              <a:chExt cx="1475028" cy="178673"/>
            </a:xfrm>
          </p:grpSpPr>
          <p:grpSp>
            <p:nvGrpSpPr>
              <p:cNvPr id="2627" name="Google Shape;2627;p29"/>
              <p:cNvGrpSpPr/>
              <p:nvPr/>
            </p:nvGrpSpPr>
            <p:grpSpPr>
              <a:xfrm>
                <a:off x="8183182" y="774425"/>
                <a:ext cx="1178025" cy="68100"/>
                <a:chOff x="2024450" y="204150"/>
                <a:chExt cx="1178025" cy="68100"/>
              </a:xfrm>
            </p:grpSpPr>
            <p:sp>
              <p:nvSpPr>
                <p:cNvPr id="2628" name="Google Shape;2628;p29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9" name="Google Shape;2629;p29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0" name="Google Shape;2630;p29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1" name="Google Shape;2631;p29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2" name="Google Shape;2632;p29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3" name="Google Shape;2633;p29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4" name="Google Shape;2634;p29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5" name="Google Shape;2635;p29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6" name="Google Shape;2636;p29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7" name="Google Shape;2637;p29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638" name="Google Shape;2638;p29"/>
              <p:cNvGrpSpPr/>
              <p:nvPr/>
            </p:nvGrpSpPr>
            <p:grpSpPr>
              <a:xfrm>
                <a:off x="8480185" y="663852"/>
                <a:ext cx="1178025" cy="68100"/>
                <a:chOff x="2024450" y="204150"/>
                <a:chExt cx="1178025" cy="68100"/>
              </a:xfrm>
            </p:grpSpPr>
            <p:sp>
              <p:nvSpPr>
                <p:cNvPr id="2639" name="Google Shape;2639;p29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0" name="Google Shape;2640;p29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1" name="Google Shape;2641;p29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2" name="Google Shape;2642;p29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3" name="Google Shape;2643;p29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4" name="Google Shape;2644;p29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5" name="Google Shape;2645;p29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6" name="Google Shape;2646;p29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7" name="Google Shape;2647;p29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8" name="Google Shape;2648;p29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3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29" name="Google Shape;129;p3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" name="Google Shape;167;p3"/>
          <p:cNvSpPr txBox="1">
            <a:spLocks noGrp="1"/>
          </p:cNvSpPr>
          <p:nvPr>
            <p:ph type="title"/>
          </p:nvPr>
        </p:nvSpPr>
        <p:spPr>
          <a:xfrm>
            <a:off x="713100" y="2405677"/>
            <a:ext cx="7717800" cy="841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8" name="Google Shape;168;p3"/>
          <p:cNvSpPr txBox="1">
            <a:spLocks noGrp="1"/>
          </p:cNvSpPr>
          <p:nvPr>
            <p:ph type="subTitle" idx="1"/>
          </p:nvPr>
        </p:nvSpPr>
        <p:spPr>
          <a:xfrm>
            <a:off x="1858650" y="3415877"/>
            <a:ext cx="5426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69" name="Google Shape;169;p3"/>
          <p:cNvSpPr txBox="1">
            <a:spLocks noGrp="1"/>
          </p:cNvSpPr>
          <p:nvPr>
            <p:ph type="title" idx="2" hasCustomPrompt="1"/>
          </p:nvPr>
        </p:nvSpPr>
        <p:spPr>
          <a:xfrm>
            <a:off x="3132448" y="1484973"/>
            <a:ext cx="2879100" cy="920700"/>
          </a:xfrm>
          <a:prstGeom prst="rect">
            <a:avLst/>
          </a:prstGeom>
          <a:effectLst>
            <a:outerShdw blurRad="5715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0" name="Google Shape;170;p3"/>
          <p:cNvSpPr/>
          <p:nvPr/>
        </p:nvSpPr>
        <p:spPr>
          <a:xfrm rot="10800000" flipH="1">
            <a:off x="7847593" y="412557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1" name="Google Shape;171;p3"/>
          <p:cNvGrpSpPr/>
          <p:nvPr/>
        </p:nvGrpSpPr>
        <p:grpSpPr>
          <a:xfrm rot="-5400000" flipH="1">
            <a:off x="7699352" y="4771133"/>
            <a:ext cx="883262" cy="242091"/>
            <a:chOff x="2300350" y="2601250"/>
            <a:chExt cx="2275275" cy="623625"/>
          </a:xfrm>
        </p:grpSpPr>
        <p:sp>
          <p:nvSpPr>
            <p:cNvPr id="172" name="Google Shape;172;p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8" name="Google Shape;178;p3"/>
          <p:cNvSpPr/>
          <p:nvPr/>
        </p:nvSpPr>
        <p:spPr>
          <a:xfrm flipH="1">
            <a:off x="8088870" y="153567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9" name="Google Shape;179;p3"/>
          <p:cNvGrpSpPr/>
          <p:nvPr/>
        </p:nvGrpSpPr>
        <p:grpSpPr>
          <a:xfrm>
            <a:off x="8658746" y="2349080"/>
            <a:ext cx="1823016" cy="196994"/>
            <a:chOff x="7857346" y="4002005"/>
            <a:chExt cx="1823016" cy="196994"/>
          </a:xfrm>
        </p:grpSpPr>
        <p:sp>
          <p:nvSpPr>
            <p:cNvPr id="180" name="Google Shape;180;p3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" name="Google Shape;183;p3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3"/>
          <p:cNvSpPr/>
          <p:nvPr/>
        </p:nvSpPr>
        <p:spPr>
          <a:xfrm>
            <a:off x="16995" y="850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5" name="Google Shape;185;p3"/>
          <p:cNvGrpSpPr/>
          <p:nvPr/>
        </p:nvGrpSpPr>
        <p:grpSpPr>
          <a:xfrm rot="-5400000">
            <a:off x="338683" y="-295650"/>
            <a:ext cx="302065" cy="1520982"/>
            <a:chOff x="-108754" y="2690919"/>
            <a:chExt cx="302065" cy="1520982"/>
          </a:xfrm>
        </p:grpSpPr>
        <p:sp>
          <p:nvSpPr>
            <p:cNvPr id="186" name="Google Shape;186;p3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" name="Google Shape;191;p3"/>
          <p:cNvGrpSpPr/>
          <p:nvPr/>
        </p:nvGrpSpPr>
        <p:grpSpPr>
          <a:xfrm>
            <a:off x="5134732" y="4950349"/>
            <a:ext cx="1520982" cy="302065"/>
            <a:chOff x="5642557" y="-150670"/>
            <a:chExt cx="1520982" cy="302065"/>
          </a:xfrm>
        </p:grpSpPr>
        <p:sp>
          <p:nvSpPr>
            <p:cNvPr id="192" name="Google Shape;192;p3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7" name="Google Shape;197;p3"/>
          <p:cNvGrpSpPr/>
          <p:nvPr/>
        </p:nvGrpSpPr>
        <p:grpSpPr>
          <a:xfrm>
            <a:off x="8419792" y="3307266"/>
            <a:ext cx="1105976" cy="133969"/>
            <a:chOff x="8183182" y="663852"/>
            <a:chExt cx="1475028" cy="178673"/>
          </a:xfrm>
        </p:grpSpPr>
        <p:grpSp>
          <p:nvGrpSpPr>
            <p:cNvPr id="198" name="Google Shape;198;p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199" name="Google Shape;199;p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9" name="Google Shape;209;p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10" name="Google Shape;210;p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0" name="Google Shape;220;p3"/>
          <p:cNvSpPr/>
          <p:nvPr/>
        </p:nvSpPr>
        <p:spPr>
          <a:xfrm>
            <a:off x="-1414555" y="402382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3"/>
          <p:cNvSpPr/>
          <p:nvPr/>
        </p:nvSpPr>
        <p:spPr>
          <a:xfrm>
            <a:off x="-1111455" y="374452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2" name="Google Shape;222;p3"/>
          <p:cNvGrpSpPr/>
          <p:nvPr/>
        </p:nvGrpSpPr>
        <p:grpSpPr>
          <a:xfrm rot="10800000">
            <a:off x="-155261" y="2431003"/>
            <a:ext cx="883262" cy="242091"/>
            <a:chOff x="2300350" y="2601250"/>
            <a:chExt cx="2275275" cy="623625"/>
          </a:xfrm>
        </p:grpSpPr>
        <p:sp>
          <p:nvSpPr>
            <p:cNvPr id="223" name="Google Shape;223;p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9" name="Google Shape;309;p5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310" name="Google Shape;310;p5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5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5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5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5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5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5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5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5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5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5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5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5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5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5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5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5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5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5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5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5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5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5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5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5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5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8" name="Google Shape;348;p5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49" name="Google Shape;349;p5"/>
          <p:cNvSpPr txBox="1">
            <a:spLocks noGrp="1"/>
          </p:cNvSpPr>
          <p:nvPr>
            <p:ph type="title" idx="2"/>
          </p:nvPr>
        </p:nvSpPr>
        <p:spPr>
          <a:xfrm>
            <a:off x="1540500" y="2903250"/>
            <a:ext cx="26220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50" name="Google Shape;350;p5"/>
          <p:cNvSpPr txBox="1">
            <a:spLocks noGrp="1"/>
          </p:cNvSpPr>
          <p:nvPr>
            <p:ph type="subTitle" idx="1"/>
          </p:nvPr>
        </p:nvSpPr>
        <p:spPr>
          <a:xfrm>
            <a:off x="1540500" y="3299259"/>
            <a:ext cx="2622000" cy="9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1" name="Google Shape;351;p5"/>
          <p:cNvSpPr txBox="1">
            <a:spLocks noGrp="1"/>
          </p:cNvSpPr>
          <p:nvPr>
            <p:ph type="title" idx="3"/>
          </p:nvPr>
        </p:nvSpPr>
        <p:spPr>
          <a:xfrm>
            <a:off x="4987075" y="2903250"/>
            <a:ext cx="26220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52" name="Google Shape;352;p5"/>
          <p:cNvSpPr txBox="1">
            <a:spLocks noGrp="1"/>
          </p:cNvSpPr>
          <p:nvPr>
            <p:ph type="subTitle" idx="4"/>
          </p:nvPr>
        </p:nvSpPr>
        <p:spPr>
          <a:xfrm>
            <a:off x="4987075" y="3299258"/>
            <a:ext cx="2622000" cy="9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53" name="Google Shape;353;p5"/>
          <p:cNvGrpSpPr/>
          <p:nvPr/>
        </p:nvGrpSpPr>
        <p:grpSpPr>
          <a:xfrm>
            <a:off x="1062892" y="4807516"/>
            <a:ext cx="1548000" cy="68100"/>
            <a:chOff x="3980838" y="4076181"/>
            <a:chExt cx="1548000" cy="68100"/>
          </a:xfrm>
        </p:grpSpPr>
        <p:sp>
          <p:nvSpPr>
            <p:cNvPr id="354" name="Google Shape;354;p5"/>
            <p:cNvSpPr/>
            <p:nvPr/>
          </p:nvSpPr>
          <p:spPr>
            <a:xfrm>
              <a:off x="398083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5"/>
            <p:cNvSpPr/>
            <p:nvPr/>
          </p:nvSpPr>
          <p:spPr>
            <a:xfrm>
              <a:off x="410416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5"/>
            <p:cNvSpPr/>
            <p:nvPr/>
          </p:nvSpPr>
          <p:spPr>
            <a:xfrm>
              <a:off x="422748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5"/>
            <p:cNvSpPr/>
            <p:nvPr/>
          </p:nvSpPr>
          <p:spPr>
            <a:xfrm>
              <a:off x="435081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5"/>
            <p:cNvSpPr/>
            <p:nvPr/>
          </p:nvSpPr>
          <p:spPr>
            <a:xfrm>
              <a:off x="447413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5"/>
            <p:cNvSpPr/>
            <p:nvPr/>
          </p:nvSpPr>
          <p:spPr>
            <a:xfrm>
              <a:off x="459746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5"/>
            <p:cNvSpPr/>
            <p:nvPr/>
          </p:nvSpPr>
          <p:spPr>
            <a:xfrm>
              <a:off x="472078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5"/>
            <p:cNvSpPr/>
            <p:nvPr/>
          </p:nvSpPr>
          <p:spPr>
            <a:xfrm>
              <a:off x="484411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5"/>
            <p:cNvSpPr/>
            <p:nvPr/>
          </p:nvSpPr>
          <p:spPr>
            <a:xfrm>
              <a:off x="496743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5"/>
            <p:cNvSpPr/>
            <p:nvPr/>
          </p:nvSpPr>
          <p:spPr>
            <a:xfrm>
              <a:off x="509076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5"/>
            <p:cNvSpPr/>
            <p:nvPr/>
          </p:nvSpPr>
          <p:spPr>
            <a:xfrm>
              <a:off x="521408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5"/>
            <p:cNvSpPr/>
            <p:nvPr/>
          </p:nvSpPr>
          <p:spPr>
            <a:xfrm>
              <a:off x="533741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5"/>
            <p:cNvSpPr/>
            <p:nvPr/>
          </p:nvSpPr>
          <p:spPr>
            <a:xfrm>
              <a:off x="546073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7" name="Google Shape;367;p5"/>
          <p:cNvGrpSpPr/>
          <p:nvPr/>
        </p:nvGrpSpPr>
        <p:grpSpPr>
          <a:xfrm rot="5400000" flipH="1">
            <a:off x="-531622" y="163274"/>
            <a:ext cx="1823016" cy="296643"/>
            <a:chOff x="7857346" y="3902355"/>
            <a:chExt cx="1823016" cy="296643"/>
          </a:xfrm>
        </p:grpSpPr>
        <p:sp>
          <p:nvSpPr>
            <p:cNvPr id="368" name="Google Shape;368;p5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5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5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5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5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5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4" name="Google Shape;374;p5"/>
          <p:cNvGrpSpPr/>
          <p:nvPr/>
        </p:nvGrpSpPr>
        <p:grpSpPr>
          <a:xfrm>
            <a:off x="4664363" y="4961113"/>
            <a:ext cx="1520982" cy="302065"/>
            <a:chOff x="5642557" y="-150670"/>
            <a:chExt cx="1520982" cy="302065"/>
          </a:xfrm>
        </p:grpSpPr>
        <p:sp>
          <p:nvSpPr>
            <p:cNvPr id="375" name="Google Shape;375;p5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5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5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5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5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0" name="Google Shape;380;p5"/>
          <p:cNvGrpSpPr/>
          <p:nvPr/>
        </p:nvGrpSpPr>
        <p:grpSpPr>
          <a:xfrm>
            <a:off x="1557957" y="-107958"/>
            <a:ext cx="1520982" cy="302065"/>
            <a:chOff x="5642557" y="-150670"/>
            <a:chExt cx="1520982" cy="302065"/>
          </a:xfrm>
        </p:grpSpPr>
        <p:sp>
          <p:nvSpPr>
            <p:cNvPr id="381" name="Google Shape;381;p5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5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5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5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5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6" name="Google Shape;386;p5"/>
          <p:cNvGrpSpPr/>
          <p:nvPr/>
        </p:nvGrpSpPr>
        <p:grpSpPr>
          <a:xfrm>
            <a:off x="7855739" y="297302"/>
            <a:ext cx="883262" cy="242091"/>
            <a:chOff x="2300350" y="2601250"/>
            <a:chExt cx="2275275" cy="623625"/>
          </a:xfrm>
        </p:grpSpPr>
        <p:sp>
          <p:nvSpPr>
            <p:cNvPr id="387" name="Google Shape;387;p5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5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5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5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5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5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3" name="Google Shape;393;p5"/>
          <p:cNvGrpSpPr/>
          <p:nvPr/>
        </p:nvGrpSpPr>
        <p:grpSpPr>
          <a:xfrm rot="10800000">
            <a:off x="-214148" y="2709227"/>
            <a:ext cx="883262" cy="242091"/>
            <a:chOff x="2300350" y="2601250"/>
            <a:chExt cx="2275275" cy="623625"/>
          </a:xfrm>
        </p:grpSpPr>
        <p:sp>
          <p:nvSpPr>
            <p:cNvPr id="394" name="Google Shape;394;p5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5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5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5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5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5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0" name="Google Shape;400;p5"/>
          <p:cNvSpPr/>
          <p:nvPr/>
        </p:nvSpPr>
        <p:spPr>
          <a:xfrm rot="5400000" flipH="1">
            <a:off x="8198089" y="410275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1" name="Google Shape;401;p5"/>
          <p:cNvGrpSpPr/>
          <p:nvPr/>
        </p:nvGrpSpPr>
        <p:grpSpPr>
          <a:xfrm rot="10800000" flipH="1">
            <a:off x="8250449" y="4623928"/>
            <a:ext cx="883262" cy="242091"/>
            <a:chOff x="2300350" y="2601250"/>
            <a:chExt cx="2275275" cy="623625"/>
          </a:xfrm>
        </p:grpSpPr>
        <p:sp>
          <p:nvSpPr>
            <p:cNvPr id="402" name="Google Shape;402;p5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5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5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5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5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5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" name="Google Shape;409;p6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410" name="Google Shape;410;p6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6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6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6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6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6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6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6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6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6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6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6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6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6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6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6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6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6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6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6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6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6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6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6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6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6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6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6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6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6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6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6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6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6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6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6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6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6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8" name="Google Shape;448;p6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49" name="Google Shape;449;p6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0" name="Google Shape;450;p6"/>
          <p:cNvGrpSpPr/>
          <p:nvPr/>
        </p:nvGrpSpPr>
        <p:grpSpPr>
          <a:xfrm>
            <a:off x="494301" y="4792125"/>
            <a:ext cx="1252897" cy="51000"/>
            <a:chOff x="2915381" y="4104819"/>
            <a:chExt cx="1252897" cy="51000"/>
          </a:xfrm>
        </p:grpSpPr>
        <p:sp>
          <p:nvSpPr>
            <p:cNvPr id="451" name="Google Shape;451;p6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6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6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6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6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6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6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6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6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6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6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6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6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6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5" name="Google Shape;465;p6"/>
          <p:cNvSpPr/>
          <p:nvPr/>
        </p:nvSpPr>
        <p:spPr>
          <a:xfrm rot="10800000">
            <a:off x="8557211" y="40114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6" name="Google Shape;466;p6"/>
          <p:cNvGrpSpPr/>
          <p:nvPr/>
        </p:nvGrpSpPr>
        <p:grpSpPr>
          <a:xfrm rot="5400000">
            <a:off x="8520259" y="4079074"/>
            <a:ext cx="302065" cy="1520982"/>
            <a:chOff x="-108754" y="2690919"/>
            <a:chExt cx="302065" cy="1520982"/>
          </a:xfrm>
        </p:grpSpPr>
        <p:sp>
          <p:nvSpPr>
            <p:cNvPr id="467" name="Google Shape;467;p6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6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6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6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6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2" name="Google Shape;472;p6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473" name="Google Shape;473;p6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6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6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6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6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8" name="Google Shape;478;p6"/>
          <p:cNvSpPr/>
          <p:nvPr/>
        </p:nvSpPr>
        <p:spPr>
          <a:xfrm>
            <a:off x="7" y="205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9" name="Google Shape;479;p6"/>
          <p:cNvGrpSpPr/>
          <p:nvPr/>
        </p:nvGrpSpPr>
        <p:grpSpPr>
          <a:xfrm rot="-5400000">
            <a:off x="-148234" y="322631"/>
            <a:ext cx="883262" cy="242091"/>
            <a:chOff x="2300350" y="2601250"/>
            <a:chExt cx="2275275" cy="623625"/>
          </a:xfrm>
        </p:grpSpPr>
        <p:sp>
          <p:nvSpPr>
            <p:cNvPr id="480" name="Google Shape;480;p6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6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6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6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6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6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6" name="Google Shape;486;p6"/>
          <p:cNvGrpSpPr/>
          <p:nvPr/>
        </p:nvGrpSpPr>
        <p:grpSpPr>
          <a:xfrm>
            <a:off x="1710357" y="-107958"/>
            <a:ext cx="1520982" cy="302065"/>
            <a:chOff x="5642557" y="-150670"/>
            <a:chExt cx="1520982" cy="302065"/>
          </a:xfrm>
        </p:grpSpPr>
        <p:sp>
          <p:nvSpPr>
            <p:cNvPr id="487" name="Google Shape;487;p6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6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6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6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6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3" name="Google Shape;493;p7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494" name="Google Shape;494;p7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7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7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7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7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7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7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7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7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7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7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7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7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7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7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7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7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7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7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7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7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7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7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7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7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7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7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7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7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7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7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7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7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7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7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7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7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7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2" name="Google Shape;532;p7"/>
          <p:cNvSpPr txBox="1">
            <a:spLocks noGrp="1"/>
          </p:cNvSpPr>
          <p:nvPr>
            <p:ph type="title"/>
          </p:nvPr>
        </p:nvSpPr>
        <p:spPr>
          <a:xfrm>
            <a:off x="4433200" y="1945637"/>
            <a:ext cx="39978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33" name="Google Shape;533;p7"/>
          <p:cNvSpPr txBox="1">
            <a:spLocks noGrp="1"/>
          </p:cNvSpPr>
          <p:nvPr>
            <p:ph type="subTitle" idx="1"/>
          </p:nvPr>
        </p:nvSpPr>
        <p:spPr>
          <a:xfrm>
            <a:off x="4433200" y="2519285"/>
            <a:ext cx="3997800" cy="73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4" name="Google Shape;534;p7"/>
          <p:cNvSpPr/>
          <p:nvPr/>
        </p:nvSpPr>
        <p:spPr>
          <a:xfrm>
            <a:off x="8557212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7"/>
          <p:cNvSpPr/>
          <p:nvPr/>
        </p:nvSpPr>
        <p:spPr>
          <a:xfrm rot="-5400000">
            <a:off x="348812" y="-552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6" name="Google Shape;536;p7"/>
          <p:cNvGrpSpPr/>
          <p:nvPr/>
        </p:nvGrpSpPr>
        <p:grpSpPr>
          <a:xfrm rot="10800000">
            <a:off x="-11" y="465966"/>
            <a:ext cx="883262" cy="242091"/>
            <a:chOff x="2300350" y="2601250"/>
            <a:chExt cx="2275275" cy="623625"/>
          </a:xfrm>
        </p:grpSpPr>
        <p:sp>
          <p:nvSpPr>
            <p:cNvPr id="537" name="Google Shape;537;p7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7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7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7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7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7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3" name="Google Shape;543;p7"/>
          <p:cNvGrpSpPr/>
          <p:nvPr/>
        </p:nvGrpSpPr>
        <p:grpSpPr>
          <a:xfrm>
            <a:off x="1710357" y="-107958"/>
            <a:ext cx="1520982" cy="302065"/>
            <a:chOff x="5642557" y="-150670"/>
            <a:chExt cx="1520982" cy="302065"/>
          </a:xfrm>
        </p:grpSpPr>
        <p:sp>
          <p:nvSpPr>
            <p:cNvPr id="544" name="Google Shape;544;p7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7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7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7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7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9" name="Google Shape;549;p7"/>
          <p:cNvSpPr/>
          <p:nvPr/>
        </p:nvSpPr>
        <p:spPr>
          <a:xfrm rot="5400000">
            <a:off x="5514970" y="-390021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7"/>
          <p:cNvSpPr/>
          <p:nvPr/>
        </p:nvSpPr>
        <p:spPr>
          <a:xfrm rot="5400000">
            <a:off x="5794270" y="-86921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1" name="Google Shape;551;p7"/>
          <p:cNvGrpSpPr/>
          <p:nvPr/>
        </p:nvGrpSpPr>
        <p:grpSpPr>
          <a:xfrm>
            <a:off x="3502226" y="841481"/>
            <a:ext cx="1252897" cy="51000"/>
            <a:chOff x="2915381" y="4104819"/>
            <a:chExt cx="1252897" cy="51000"/>
          </a:xfrm>
        </p:grpSpPr>
        <p:sp>
          <p:nvSpPr>
            <p:cNvPr id="552" name="Google Shape;552;p7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7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7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7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7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7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7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7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7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7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7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7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7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7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6" name="Google Shape;566;p7"/>
          <p:cNvSpPr/>
          <p:nvPr/>
        </p:nvSpPr>
        <p:spPr>
          <a:xfrm rot="5400000">
            <a:off x="8206161" y="42078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7" name="Google Shape;567;p7"/>
          <p:cNvGrpSpPr/>
          <p:nvPr/>
        </p:nvGrpSpPr>
        <p:grpSpPr>
          <a:xfrm>
            <a:off x="8085946" y="4723543"/>
            <a:ext cx="1823016" cy="196994"/>
            <a:chOff x="8085946" y="4723543"/>
            <a:chExt cx="1823016" cy="196994"/>
          </a:xfrm>
        </p:grpSpPr>
        <p:sp>
          <p:nvSpPr>
            <p:cNvPr id="568" name="Google Shape;568;p7"/>
            <p:cNvSpPr/>
            <p:nvPr/>
          </p:nvSpPr>
          <p:spPr>
            <a:xfrm rot="10800000" flipH="1">
              <a:off x="8184816" y="4723543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7"/>
            <p:cNvSpPr/>
            <p:nvPr/>
          </p:nvSpPr>
          <p:spPr>
            <a:xfrm rot="10800000" flipH="1">
              <a:off x="8085946" y="4828583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7"/>
            <p:cNvSpPr/>
            <p:nvPr/>
          </p:nvSpPr>
          <p:spPr>
            <a:xfrm rot="10800000" flipH="1">
              <a:off x="8110687" y="4853293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1" name="Google Shape;571;p7"/>
          <p:cNvSpPr/>
          <p:nvPr/>
        </p:nvSpPr>
        <p:spPr>
          <a:xfrm rot="10800000">
            <a:off x="419712" y="406403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2" name="Google Shape;572;p7"/>
          <p:cNvGrpSpPr/>
          <p:nvPr/>
        </p:nvGrpSpPr>
        <p:grpSpPr>
          <a:xfrm rot="5400000">
            <a:off x="29239" y="3087771"/>
            <a:ext cx="98902" cy="553090"/>
            <a:chOff x="4898850" y="4820550"/>
            <a:chExt cx="98902" cy="553090"/>
          </a:xfrm>
        </p:grpSpPr>
        <p:sp>
          <p:nvSpPr>
            <p:cNvPr id="573" name="Google Shape;573;p7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7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7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7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7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8" name="Google Shape;578;p7"/>
          <p:cNvGrpSpPr/>
          <p:nvPr/>
        </p:nvGrpSpPr>
        <p:grpSpPr>
          <a:xfrm>
            <a:off x="4954518" y="4958766"/>
            <a:ext cx="1520982" cy="302065"/>
            <a:chOff x="5642557" y="-150670"/>
            <a:chExt cx="1520982" cy="302065"/>
          </a:xfrm>
        </p:grpSpPr>
        <p:sp>
          <p:nvSpPr>
            <p:cNvPr id="579" name="Google Shape;579;p7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7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7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7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7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9" name="Google Shape;679;p9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680" name="Google Shape;680;p9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9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9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9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9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9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9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9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9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9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9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9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9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9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9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9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9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9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9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9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9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9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9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9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9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9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9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9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9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9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9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9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9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9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9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9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9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9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8" name="Google Shape;718;p9"/>
          <p:cNvSpPr txBox="1">
            <a:spLocks noGrp="1"/>
          </p:cNvSpPr>
          <p:nvPr>
            <p:ph type="subTitle" idx="1"/>
          </p:nvPr>
        </p:nvSpPr>
        <p:spPr>
          <a:xfrm>
            <a:off x="2399850" y="2366051"/>
            <a:ext cx="4344300" cy="106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9" name="Google Shape;719;p9"/>
          <p:cNvSpPr txBox="1">
            <a:spLocks noGrp="1"/>
          </p:cNvSpPr>
          <p:nvPr>
            <p:ph type="title"/>
          </p:nvPr>
        </p:nvSpPr>
        <p:spPr>
          <a:xfrm>
            <a:off x="2399850" y="1723050"/>
            <a:ext cx="43443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720" name="Google Shape;720;p9"/>
          <p:cNvSpPr/>
          <p:nvPr/>
        </p:nvSpPr>
        <p:spPr>
          <a:xfrm rot="-5400000">
            <a:off x="348812" y="25800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1" name="Google Shape;721;p9"/>
          <p:cNvGrpSpPr/>
          <p:nvPr/>
        </p:nvGrpSpPr>
        <p:grpSpPr>
          <a:xfrm rot="10800000">
            <a:off x="-11" y="779178"/>
            <a:ext cx="883262" cy="242091"/>
            <a:chOff x="2300350" y="2601250"/>
            <a:chExt cx="2275275" cy="623625"/>
          </a:xfrm>
        </p:grpSpPr>
        <p:sp>
          <p:nvSpPr>
            <p:cNvPr id="722" name="Google Shape;722;p9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9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9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9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9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9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8" name="Google Shape;728;p9"/>
          <p:cNvSpPr/>
          <p:nvPr/>
        </p:nvSpPr>
        <p:spPr>
          <a:xfrm rot="5400000">
            <a:off x="1495470" y="-491996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9" name="Google Shape;729;p9"/>
          <p:cNvSpPr/>
          <p:nvPr/>
        </p:nvSpPr>
        <p:spPr>
          <a:xfrm rot="5400000">
            <a:off x="1774770" y="-188896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0" name="Google Shape;730;p9"/>
          <p:cNvSpPr/>
          <p:nvPr/>
        </p:nvSpPr>
        <p:spPr>
          <a:xfrm>
            <a:off x="8557212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31" name="Google Shape;731;p9"/>
          <p:cNvGrpSpPr/>
          <p:nvPr/>
        </p:nvGrpSpPr>
        <p:grpSpPr>
          <a:xfrm>
            <a:off x="-1414555" y="3287329"/>
            <a:ext cx="2297800" cy="347400"/>
            <a:chOff x="-1414555" y="3439729"/>
            <a:chExt cx="2297800" cy="347400"/>
          </a:xfrm>
        </p:grpSpPr>
        <p:sp>
          <p:nvSpPr>
            <p:cNvPr id="732" name="Google Shape;732;p9"/>
            <p:cNvSpPr/>
            <p:nvPr/>
          </p:nvSpPr>
          <p:spPr>
            <a:xfrm>
              <a:off x="-1414555" y="3719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9"/>
            <p:cNvSpPr/>
            <p:nvPr/>
          </p:nvSpPr>
          <p:spPr>
            <a:xfrm>
              <a:off x="-1111455" y="3439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4" name="Google Shape;734;p9"/>
          <p:cNvGrpSpPr/>
          <p:nvPr/>
        </p:nvGrpSpPr>
        <p:grpSpPr>
          <a:xfrm>
            <a:off x="5512632" y="-116346"/>
            <a:ext cx="1520982" cy="302065"/>
            <a:chOff x="5642557" y="-150670"/>
            <a:chExt cx="1520982" cy="302065"/>
          </a:xfrm>
        </p:grpSpPr>
        <p:sp>
          <p:nvSpPr>
            <p:cNvPr id="735" name="Google Shape;735;p9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9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9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9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9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0" name="Google Shape;740;p9"/>
          <p:cNvGrpSpPr/>
          <p:nvPr/>
        </p:nvGrpSpPr>
        <p:grpSpPr>
          <a:xfrm rot="10800000" flipH="1">
            <a:off x="7918521" y="1923880"/>
            <a:ext cx="1823016" cy="296643"/>
            <a:chOff x="7857346" y="3902355"/>
            <a:chExt cx="1823016" cy="296643"/>
          </a:xfrm>
        </p:grpSpPr>
        <p:sp>
          <p:nvSpPr>
            <p:cNvPr id="741" name="Google Shape;741;p9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9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9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9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9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9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7" name="Google Shape;747;p9"/>
          <p:cNvGrpSpPr/>
          <p:nvPr/>
        </p:nvGrpSpPr>
        <p:grpSpPr>
          <a:xfrm flipH="1">
            <a:off x="-799254" y="2157805"/>
            <a:ext cx="1823016" cy="196994"/>
            <a:chOff x="7857346" y="4002005"/>
            <a:chExt cx="1823016" cy="196994"/>
          </a:xfrm>
        </p:grpSpPr>
        <p:sp>
          <p:nvSpPr>
            <p:cNvPr id="748" name="Google Shape;748;p9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9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9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1" name="Google Shape;751;p9"/>
          <p:cNvGrpSpPr/>
          <p:nvPr/>
        </p:nvGrpSpPr>
        <p:grpSpPr>
          <a:xfrm>
            <a:off x="8331253" y="3180067"/>
            <a:ext cx="1105976" cy="133969"/>
            <a:chOff x="8183182" y="663852"/>
            <a:chExt cx="1475028" cy="178673"/>
          </a:xfrm>
        </p:grpSpPr>
        <p:grpSp>
          <p:nvGrpSpPr>
            <p:cNvPr id="752" name="Google Shape;752;p9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753" name="Google Shape;753;p9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9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9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9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9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9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9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9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9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9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3" name="Google Shape;763;p9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764" name="Google Shape;764;p9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9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9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9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9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9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9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9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9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9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74" name="Google Shape;774;p9"/>
          <p:cNvGrpSpPr/>
          <p:nvPr/>
        </p:nvGrpSpPr>
        <p:grpSpPr>
          <a:xfrm rot="5400000">
            <a:off x="85100" y="4288025"/>
            <a:ext cx="98902" cy="553090"/>
            <a:chOff x="4898850" y="4820550"/>
            <a:chExt cx="98902" cy="553090"/>
          </a:xfrm>
        </p:grpSpPr>
        <p:sp>
          <p:nvSpPr>
            <p:cNvPr id="775" name="Google Shape;775;p9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9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9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9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9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1" name="Google Shape;931;p13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932" name="Google Shape;932;p13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13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13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13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13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13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13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13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13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13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13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13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13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13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13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13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13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13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13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13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13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13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13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13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13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13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13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13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13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13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13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13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13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13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13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13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13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13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0" name="Google Shape;970;p13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971" name="Google Shape;971;p13"/>
          <p:cNvSpPr txBox="1">
            <a:spLocks noGrp="1"/>
          </p:cNvSpPr>
          <p:nvPr>
            <p:ph type="title" idx="2"/>
          </p:nvPr>
        </p:nvSpPr>
        <p:spPr>
          <a:xfrm>
            <a:off x="776550" y="1982455"/>
            <a:ext cx="2233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72" name="Google Shape;972;p13"/>
          <p:cNvSpPr txBox="1">
            <a:spLocks noGrp="1"/>
          </p:cNvSpPr>
          <p:nvPr>
            <p:ph type="subTitle" idx="1"/>
          </p:nvPr>
        </p:nvSpPr>
        <p:spPr>
          <a:xfrm>
            <a:off x="776550" y="2391054"/>
            <a:ext cx="2233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3" name="Google Shape;973;p13"/>
          <p:cNvSpPr txBox="1">
            <a:spLocks noGrp="1"/>
          </p:cNvSpPr>
          <p:nvPr>
            <p:ph type="title" idx="3" hasCustomPrompt="1"/>
          </p:nvPr>
        </p:nvSpPr>
        <p:spPr>
          <a:xfrm>
            <a:off x="776550" y="1345282"/>
            <a:ext cx="2233500" cy="484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74" name="Google Shape;974;p13"/>
          <p:cNvSpPr txBox="1">
            <a:spLocks noGrp="1"/>
          </p:cNvSpPr>
          <p:nvPr>
            <p:ph type="title" idx="4"/>
          </p:nvPr>
        </p:nvSpPr>
        <p:spPr>
          <a:xfrm>
            <a:off x="3471150" y="1982455"/>
            <a:ext cx="2201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75" name="Google Shape;975;p13"/>
          <p:cNvSpPr txBox="1">
            <a:spLocks noGrp="1"/>
          </p:cNvSpPr>
          <p:nvPr>
            <p:ph type="subTitle" idx="5"/>
          </p:nvPr>
        </p:nvSpPr>
        <p:spPr>
          <a:xfrm>
            <a:off x="3471150" y="2391054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6" name="Google Shape;976;p13"/>
          <p:cNvSpPr txBox="1">
            <a:spLocks noGrp="1"/>
          </p:cNvSpPr>
          <p:nvPr>
            <p:ph type="title" idx="6" hasCustomPrompt="1"/>
          </p:nvPr>
        </p:nvSpPr>
        <p:spPr>
          <a:xfrm>
            <a:off x="3471150" y="1345282"/>
            <a:ext cx="2201700" cy="484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77" name="Google Shape;977;p13"/>
          <p:cNvSpPr txBox="1">
            <a:spLocks noGrp="1"/>
          </p:cNvSpPr>
          <p:nvPr>
            <p:ph type="title" idx="7"/>
          </p:nvPr>
        </p:nvSpPr>
        <p:spPr>
          <a:xfrm>
            <a:off x="6149850" y="1982455"/>
            <a:ext cx="2201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78" name="Google Shape;978;p13"/>
          <p:cNvSpPr txBox="1">
            <a:spLocks noGrp="1"/>
          </p:cNvSpPr>
          <p:nvPr>
            <p:ph type="subTitle" idx="8"/>
          </p:nvPr>
        </p:nvSpPr>
        <p:spPr>
          <a:xfrm>
            <a:off x="6149850" y="2391054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9" name="Google Shape;979;p13"/>
          <p:cNvSpPr txBox="1">
            <a:spLocks noGrp="1"/>
          </p:cNvSpPr>
          <p:nvPr>
            <p:ph type="title" idx="9" hasCustomPrompt="1"/>
          </p:nvPr>
        </p:nvSpPr>
        <p:spPr>
          <a:xfrm>
            <a:off x="6149850" y="1345282"/>
            <a:ext cx="2201700" cy="484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0" name="Google Shape;980;p13"/>
          <p:cNvSpPr txBox="1">
            <a:spLocks noGrp="1"/>
          </p:cNvSpPr>
          <p:nvPr>
            <p:ph type="title" idx="13"/>
          </p:nvPr>
        </p:nvSpPr>
        <p:spPr>
          <a:xfrm>
            <a:off x="776550" y="3617845"/>
            <a:ext cx="2233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81" name="Google Shape;981;p13"/>
          <p:cNvSpPr txBox="1">
            <a:spLocks noGrp="1"/>
          </p:cNvSpPr>
          <p:nvPr>
            <p:ph type="subTitle" idx="14"/>
          </p:nvPr>
        </p:nvSpPr>
        <p:spPr>
          <a:xfrm>
            <a:off x="776550" y="4026444"/>
            <a:ext cx="2233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2" name="Google Shape;982;p13"/>
          <p:cNvSpPr txBox="1">
            <a:spLocks noGrp="1"/>
          </p:cNvSpPr>
          <p:nvPr>
            <p:ph type="title" idx="15" hasCustomPrompt="1"/>
          </p:nvPr>
        </p:nvSpPr>
        <p:spPr>
          <a:xfrm>
            <a:off x="776550" y="2980641"/>
            <a:ext cx="2233500" cy="484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3" name="Google Shape;983;p13"/>
          <p:cNvSpPr txBox="1">
            <a:spLocks noGrp="1"/>
          </p:cNvSpPr>
          <p:nvPr>
            <p:ph type="title" idx="16"/>
          </p:nvPr>
        </p:nvSpPr>
        <p:spPr>
          <a:xfrm>
            <a:off x="3471150" y="3617845"/>
            <a:ext cx="2201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84" name="Google Shape;984;p13"/>
          <p:cNvSpPr txBox="1">
            <a:spLocks noGrp="1"/>
          </p:cNvSpPr>
          <p:nvPr>
            <p:ph type="subTitle" idx="17"/>
          </p:nvPr>
        </p:nvSpPr>
        <p:spPr>
          <a:xfrm>
            <a:off x="3471150" y="4026444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5" name="Google Shape;985;p13"/>
          <p:cNvSpPr txBox="1">
            <a:spLocks noGrp="1"/>
          </p:cNvSpPr>
          <p:nvPr>
            <p:ph type="title" idx="18" hasCustomPrompt="1"/>
          </p:nvPr>
        </p:nvSpPr>
        <p:spPr>
          <a:xfrm>
            <a:off x="3471150" y="2980641"/>
            <a:ext cx="2201700" cy="484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6" name="Google Shape;986;p13"/>
          <p:cNvSpPr txBox="1">
            <a:spLocks noGrp="1"/>
          </p:cNvSpPr>
          <p:nvPr>
            <p:ph type="title" idx="19"/>
          </p:nvPr>
        </p:nvSpPr>
        <p:spPr>
          <a:xfrm>
            <a:off x="6149850" y="3617845"/>
            <a:ext cx="2201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87" name="Google Shape;987;p13"/>
          <p:cNvSpPr txBox="1">
            <a:spLocks noGrp="1"/>
          </p:cNvSpPr>
          <p:nvPr>
            <p:ph type="subTitle" idx="20"/>
          </p:nvPr>
        </p:nvSpPr>
        <p:spPr>
          <a:xfrm>
            <a:off x="6149850" y="4026444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8" name="Google Shape;988;p13"/>
          <p:cNvSpPr txBox="1">
            <a:spLocks noGrp="1"/>
          </p:cNvSpPr>
          <p:nvPr>
            <p:ph type="title" idx="21" hasCustomPrompt="1"/>
          </p:nvPr>
        </p:nvSpPr>
        <p:spPr>
          <a:xfrm>
            <a:off x="6149850" y="2980641"/>
            <a:ext cx="2201700" cy="484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989" name="Google Shape;989;p13"/>
          <p:cNvGrpSpPr/>
          <p:nvPr/>
        </p:nvGrpSpPr>
        <p:grpSpPr>
          <a:xfrm rot="5400000">
            <a:off x="8381450" y="4569182"/>
            <a:ext cx="98902" cy="553090"/>
            <a:chOff x="4898850" y="4820550"/>
            <a:chExt cx="98902" cy="553090"/>
          </a:xfrm>
        </p:grpSpPr>
        <p:sp>
          <p:nvSpPr>
            <p:cNvPr id="990" name="Google Shape;990;p13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13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13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13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13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5" name="Google Shape;995;p13"/>
          <p:cNvSpPr/>
          <p:nvPr/>
        </p:nvSpPr>
        <p:spPr>
          <a:xfrm>
            <a:off x="7" y="205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6" name="Google Shape;996;p13"/>
          <p:cNvGrpSpPr/>
          <p:nvPr/>
        </p:nvGrpSpPr>
        <p:grpSpPr>
          <a:xfrm rot="-5400000">
            <a:off x="-148234" y="322631"/>
            <a:ext cx="883262" cy="242091"/>
            <a:chOff x="2300350" y="2601250"/>
            <a:chExt cx="2275275" cy="623625"/>
          </a:xfrm>
        </p:grpSpPr>
        <p:sp>
          <p:nvSpPr>
            <p:cNvPr id="997" name="Google Shape;997;p1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1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1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1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1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1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3" name="Google Shape;1003;p13"/>
          <p:cNvSpPr/>
          <p:nvPr/>
        </p:nvSpPr>
        <p:spPr>
          <a:xfrm rot="5400000" flipH="1">
            <a:off x="8216276" y="-33530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4" name="Google Shape;1004;p13"/>
          <p:cNvGrpSpPr/>
          <p:nvPr/>
        </p:nvGrpSpPr>
        <p:grpSpPr>
          <a:xfrm>
            <a:off x="-256008" y="4796266"/>
            <a:ext cx="1105976" cy="133969"/>
            <a:chOff x="8183182" y="663852"/>
            <a:chExt cx="1475028" cy="178673"/>
          </a:xfrm>
        </p:grpSpPr>
        <p:grpSp>
          <p:nvGrpSpPr>
            <p:cNvPr id="1005" name="Google Shape;1005;p1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1006" name="Google Shape;1006;p1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1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1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1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1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1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1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1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1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1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16" name="Google Shape;1016;p1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017" name="Google Shape;1017;p1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1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1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1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1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1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1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1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1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1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27" name="Google Shape;1027;p13"/>
          <p:cNvGrpSpPr/>
          <p:nvPr/>
        </p:nvGrpSpPr>
        <p:grpSpPr>
          <a:xfrm>
            <a:off x="8290084" y="239916"/>
            <a:ext cx="1105976" cy="133969"/>
            <a:chOff x="8183182" y="663852"/>
            <a:chExt cx="1475028" cy="178673"/>
          </a:xfrm>
        </p:grpSpPr>
        <p:grpSp>
          <p:nvGrpSpPr>
            <p:cNvPr id="1028" name="Google Shape;1028;p1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1029" name="Google Shape;1029;p1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1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1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1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1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1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1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1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1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1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9" name="Google Shape;1039;p1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040" name="Google Shape;1040;p1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1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1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1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1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1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1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1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1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1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50" name="Google Shape;1050;p13"/>
          <p:cNvGrpSpPr/>
          <p:nvPr/>
        </p:nvGrpSpPr>
        <p:grpSpPr>
          <a:xfrm rot="5400000">
            <a:off x="8428614" y="2891627"/>
            <a:ext cx="883262" cy="242091"/>
            <a:chOff x="2300350" y="2601250"/>
            <a:chExt cx="2275275" cy="623625"/>
          </a:xfrm>
        </p:grpSpPr>
        <p:sp>
          <p:nvSpPr>
            <p:cNvPr id="1051" name="Google Shape;1051;p1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1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1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1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1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1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7" name="Google Shape;1057;p13"/>
          <p:cNvGrpSpPr/>
          <p:nvPr/>
        </p:nvGrpSpPr>
        <p:grpSpPr>
          <a:xfrm>
            <a:off x="1634157" y="-107958"/>
            <a:ext cx="1520982" cy="302065"/>
            <a:chOff x="5642557" y="-150670"/>
            <a:chExt cx="1520982" cy="302065"/>
          </a:xfrm>
        </p:grpSpPr>
        <p:sp>
          <p:nvSpPr>
            <p:cNvPr id="1058" name="Google Shape;1058;p13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13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13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13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13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BLANK_4">
    <p:spTree>
      <p:nvGrpSpPr>
        <p:cNvPr id="1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9" name="Google Shape;1149;p15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150" name="Google Shape;1150;p15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15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15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15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15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15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15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15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15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15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15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15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15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15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15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15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15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15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15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15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15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15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15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15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15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15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15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15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15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15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15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15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15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15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15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15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15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15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88" name="Google Shape;1188;p15"/>
          <p:cNvSpPr txBox="1">
            <a:spLocks noGrp="1"/>
          </p:cNvSpPr>
          <p:nvPr>
            <p:ph type="title"/>
          </p:nvPr>
        </p:nvSpPr>
        <p:spPr>
          <a:xfrm>
            <a:off x="864525" y="2405675"/>
            <a:ext cx="7566300" cy="841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89" name="Google Shape;1189;p15"/>
          <p:cNvSpPr txBox="1">
            <a:spLocks noGrp="1"/>
          </p:cNvSpPr>
          <p:nvPr>
            <p:ph type="subTitle" idx="1"/>
          </p:nvPr>
        </p:nvSpPr>
        <p:spPr>
          <a:xfrm>
            <a:off x="864525" y="3440475"/>
            <a:ext cx="4644000" cy="34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90" name="Google Shape;1190;p15"/>
          <p:cNvSpPr txBox="1">
            <a:spLocks noGrp="1"/>
          </p:cNvSpPr>
          <p:nvPr>
            <p:ph type="title" idx="2" hasCustomPrompt="1"/>
          </p:nvPr>
        </p:nvSpPr>
        <p:spPr>
          <a:xfrm>
            <a:off x="864525" y="1484975"/>
            <a:ext cx="2130300" cy="920700"/>
          </a:xfrm>
          <a:prstGeom prst="rect">
            <a:avLst/>
          </a:prstGeom>
          <a:effectLst>
            <a:outerShdw blurRad="5715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1191" name="Google Shape;1191;p15"/>
          <p:cNvGrpSpPr/>
          <p:nvPr/>
        </p:nvGrpSpPr>
        <p:grpSpPr>
          <a:xfrm rot="5400000">
            <a:off x="-32670" y="1621025"/>
            <a:ext cx="98902" cy="553090"/>
            <a:chOff x="4898850" y="4820550"/>
            <a:chExt cx="98902" cy="553090"/>
          </a:xfrm>
        </p:grpSpPr>
        <p:sp>
          <p:nvSpPr>
            <p:cNvPr id="1192" name="Google Shape;1192;p15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15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15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15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15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7" name="Google Shape;1197;p15"/>
          <p:cNvSpPr/>
          <p:nvPr/>
        </p:nvSpPr>
        <p:spPr>
          <a:xfrm rot="-5400000">
            <a:off x="348818" y="3906123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8" name="Google Shape;1198;p15"/>
          <p:cNvSpPr/>
          <p:nvPr/>
        </p:nvSpPr>
        <p:spPr>
          <a:xfrm rot="5400000">
            <a:off x="-562205" y="-339596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9" name="Google Shape;1199;p15"/>
          <p:cNvSpPr/>
          <p:nvPr/>
        </p:nvSpPr>
        <p:spPr>
          <a:xfrm rot="5400000">
            <a:off x="-282905" y="-36496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0" name="Google Shape;1200;p15"/>
          <p:cNvSpPr/>
          <p:nvPr/>
        </p:nvSpPr>
        <p:spPr>
          <a:xfrm rot="10800000" flipH="1">
            <a:off x="2891470" y="484222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1" name="Google Shape;1201;p15"/>
          <p:cNvSpPr/>
          <p:nvPr/>
        </p:nvSpPr>
        <p:spPr>
          <a:xfrm>
            <a:off x="8535575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02" name="Google Shape;1202;p15"/>
          <p:cNvGrpSpPr/>
          <p:nvPr/>
        </p:nvGrpSpPr>
        <p:grpSpPr>
          <a:xfrm flipH="1">
            <a:off x="7898009" y="350736"/>
            <a:ext cx="1520982" cy="302065"/>
            <a:chOff x="5642557" y="-150670"/>
            <a:chExt cx="1520982" cy="302065"/>
          </a:xfrm>
        </p:grpSpPr>
        <p:sp>
          <p:nvSpPr>
            <p:cNvPr id="1203" name="Google Shape;1203;p15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15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15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15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15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8" name="Google Shape;1208;p15"/>
          <p:cNvGrpSpPr/>
          <p:nvPr/>
        </p:nvGrpSpPr>
        <p:grpSpPr>
          <a:xfrm rot="5400000">
            <a:off x="109552" y="1954025"/>
            <a:ext cx="98902" cy="553090"/>
            <a:chOff x="4898850" y="4820550"/>
            <a:chExt cx="98902" cy="553090"/>
          </a:xfrm>
        </p:grpSpPr>
        <p:sp>
          <p:nvSpPr>
            <p:cNvPr id="1209" name="Google Shape;1209;p15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15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15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15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15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4" name="Google Shape;1214;p15"/>
          <p:cNvGrpSpPr/>
          <p:nvPr/>
        </p:nvGrpSpPr>
        <p:grpSpPr>
          <a:xfrm>
            <a:off x="4682157" y="-107958"/>
            <a:ext cx="1520982" cy="302065"/>
            <a:chOff x="5642557" y="-150670"/>
            <a:chExt cx="1520982" cy="302065"/>
          </a:xfrm>
        </p:grpSpPr>
        <p:sp>
          <p:nvSpPr>
            <p:cNvPr id="1215" name="Google Shape;1215;p15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15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15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15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15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0" name="Google Shape;1220;p15"/>
          <p:cNvGrpSpPr/>
          <p:nvPr/>
        </p:nvGrpSpPr>
        <p:grpSpPr>
          <a:xfrm>
            <a:off x="7881845" y="4336579"/>
            <a:ext cx="2297800" cy="347400"/>
            <a:chOff x="7881845" y="4031779"/>
            <a:chExt cx="2297800" cy="347400"/>
          </a:xfrm>
        </p:grpSpPr>
        <p:sp>
          <p:nvSpPr>
            <p:cNvPr id="1221" name="Google Shape;1221;p15"/>
            <p:cNvSpPr/>
            <p:nvPr/>
          </p:nvSpPr>
          <p:spPr>
            <a:xfrm flipH="1">
              <a:off x="8184945" y="431107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15"/>
            <p:cNvSpPr/>
            <p:nvPr/>
          </p:nvSpPr>
          <p:spPr>
            <a:xfrm flipH="1">
              <a:off x="7881845" y="403177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accent4"/>
            </a:gs>
            <a:gs pos="100000">
              <a:schemeClr val="dk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1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87700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5" r:id="rId6"/>
    <p:sldLayoutId id="2147483658" r:id="rId7"/>
    <p:sldLayoutId id="2147483659" r:id="rId8"/>
    <p:sldLayoutId id="2147483661" r:id="rId9"/>
    <p:sldLayoutId id="2147483662" r:id="rId10"/>
    <p:sldLayoutId id="2147483663" r:id="rId11"/>
    <p:sldLayoutId id="2147483664" r:id="rId12"/>
    <p:sldLayoutId id="2147483665" r:id="rId13"/>
    <p:sldLayoutId id="2147483667" r:id="rId14"/>
    <p:sldLayoutId id="2147483670" r:id="rId15"/>
    <p:sldLayoutId id="2147483674" r:id="rId16"/>
    <p:sldLayoutId id="214748367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5.png"/><Relationship Id="rId4" Type="http://schemas.microsoft.com/office/2007/relationships/hdphoto" Target="../media/hdphoto3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9" name="Google Shape;2659;p33"/>
          <p:cNvSpPr/>
          <p:nvPr/>
        </p:nvSpPr>
        <p:spPr>
          <a:xfrm>
            <a:off x="2149326" y="4637874"/>
            <a:ext cx="4882500" cy="399900"/>
          </a:xfrm>
          <a:prstGeom prst="roundRect">
            <a:avLst>
              <a:gd name="adj" fmla="val 50000"/>
            </a:avLst>
          </a:prstGeom>
          <a:gradFill>
            <a:gsLst>
              <a:gs pos="76000">
                <a:srgbClr val="528DA3"/>
              </a:gs>
              <a:gs pos="1600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0" name="Google Shape;2660;p33"/>
          <p:cNvSpPr txBox="1">
            <a:spLocks noGrp="1"/>
          </p:cNvSpPr>
          <p:nvPr>
            <p:ph type="subTitle" idx="1"/>
          </p:nvPr>
        </p:nvSpPr>
        <p:spPr>
          <a:xfrm>
            <a:off x="2696780" y="2148755"/>
            <a:ext cx="4547700" cy="235046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1. </a:t>
            </a:r>
            <a:r>
              <a:rPr lang="en-US" sz="1400" dirty="0" err="1"/>
              <a:t>Naurah</a:t>
            </a:r>
            <a:r>
              <a:rPr lang="en-US" sz="1400" dirty="0"/>
              <a:t> </a:t>
            </a:r>
            <a:r>
              <a:rPr lang="en-US" sz="1400" dirty="0" err="1"/>
              <a:t>Alya</a:t>
            </a:r>
            <a:r>
              <a:rPr lang="en-US" sz="1400" dirty="0"/>
              <a:t> Rahmah		(231402049)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2. </a:t>
            </a:r>
            <a:r>
              <a:rPr lang="en-US" sz="1400" dirty="0" err="1"/>
              <a:t>Zalfa’a</a:t>
            </a:r>
            <a:r>
              <a:rPr lang="en-US" sz="1400" dirty="0"/>
              <a:t> </a:t>
            </a:r>
            <a:r>
              <a:rPr lang="en-US" sz="1400" dirty="0" err="1"/>
              <a:t>Zahirah</a:t>
            </a:r>
            <a:r>
              <a:rPr lang="en-US" sz="1400" dirty="0"/>
              <a:t>		(231402016)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3. </a:t>
            </a:r>
            <a:r>
              <a:rPr lang="en-US" sz="1400" dirty="0" err="1"/>
              <a:t>Nazwa</a:t>
            </a:r>
            <a:r>
              <a:rPr lang="en-US" sz="1400" dirty="0"/>
              <a:t> Nabila		(231402098)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4. </a:t>
            </a:r>
            <a:r>
              <a:rPr lang="en-US" sz="1400" dirty="0" err="1"/>
              <a:t>Rizna</a:t>
            </a:r>
            <a:r>
              <a:rPr lang="en-US" sz="1400" dirty="0"/>
              <a:t> Inda </a:t>
            </a:r>
            <a:r>
              <a:rPr lang="en-US" sz="1400" dirty="0" err="1"/>
              <a:t>Tafshila</a:t>
            </a:r>
            <a:r>
              <a:rPr lang="en-US" sz="1400" dirty="0"/>
              <a:t>		(231402089)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5. Victor </a:t>
            </a:r>
            <a:r>
              <a:rPr lang="en-US" sz="1400" dirty="0" err="1"/>
              <a:t>Rolas</a:t>
            </a:r>
            <a:r>
              <a:rPr lang="en-US" sz="1400" dirty="0"/>
              <a:t> Ganda </a:t>
            </a:r>
            <a:r>
              <a:rPr lang="en-US" sz="1400" dirty="0" err="1"/>
              <a:t>Samosir</a:t>
            </a:r>
            <a:r>
              <a:rPr lang="en-US" sz="1400" dirty="0"/>
              <a:t>	(231402073)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6. </a:t>
            </a:r>
            <a:r>
              <a:rPr lang="en-US" sz="1400" dirty="0" err="1"/>
              <a:t>Ferdyan</a:t>
            </a:r>
            <a:r>
              <a:rPr lang="en-US" sz="1400" dirty="0"/>
              <a:t> Darwis		(231402092)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7. Patra </a:t>
            </a:r>
            <a:r>
              <a:rPr lang="en-US" sz="1400" dirty="0" err="1"/>
              <a:t>Rafles</a:t>
            </a:r>
            <a:r>
              <a:rPr lang="en-US" sz="1400" dirty="0"/>
              <a:t> </a:t>
            </a:r>
            <a:r>
              <a:rPr lang="en-US" sz="1400" dirty="0" err="1"/>
              <a:t>Wostyla</a:t>
            </a:r>
            <a:r>
              <a:rPr lang="en-US" sz="1400" dirty="0"/>
              <a:t> </a:t>
            </a:r>
            <a:r>
              <a:rPr lang="en-US" sz="1400" dirty="0" err="1"/>
              <a:t>Sinaga</a:t>
            </a:r>
            <a:r>
              <a:rPr lang="en-US" sz="1400" dirty="0"/>
              <a:t>	(231402052)</a:t>
            </a:r>
            <a:endParaRPr sz="1400" dirty="0"/>
          </a:p>
        </p:txBody>
      </p:sp>
      <p:grpSp>
        <p:nvGrpSpPr>
          <p:cNvPr id="2675" name="Google Shape;2675;p33"/>
          <p:cNvGrpSpPr/>
          <p:nvPr/>
        </p:nvGrpSpPr>
        <p:grpSpPr>
          <a:xfrm rot="5400000">
            <a:off x="2376420" y="250860"/>
            <a:ext cx="98902" cy="553090"/>
            <a:chOff x="4898850" y="4820550"/>
            <a:chExt cx="98902" cy="553090"/>
          </a:xfrm>
        </p:grpSpPr>
        <p:sp>
          <p:nvSpPr>
            <p:cNvPr id="2676" name="Google Shape;2676;p33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33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33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33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33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04" name="Google Shape;2704;p33"/>
          <p:cNvGrpSpPr/>
          <p:nvPr/>
        </p:nvGrpSpPr>
        <p:grpSpPr>
          <a:xfrm>
            <a:off x="5436544" y="4448224"/>
            <a:ext cx="1252897" cy="51000"/>
            <a:chOff x="2915381" y="4104819"/>
            <a:chExt cx="1252897" cy="51000"/>
          </a:xfrm>
        </p:grpSpPr>
        <p:sp>
          <p:nvSpPr>
            <p:cNvPr id="2705" name="Google Shape;2705;p33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33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33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33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33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33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33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33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33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33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33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33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33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33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19" name="Google Shape;2719;p33"/>
          <p:cNvSpPr txBox="1">
            <a:spLocks noGrp="1"/>
          </p:cNvSpPr>
          <p:nvPr>
            <p:ph type="ctrTitle"/>
          </p:nvPr>
        </p:nvSpPr>
        <p:spPr>
          <a:xfrm>
            <a:off x="1446749" y="766351"/>
            <a:ext cx="6250501" cy="17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 dirty="0">
                <a:solidFill>
                  <a:schemeClr val="accent2"/>
                </a:solidFill>
              </a:rPr>
              <a:t>JARINGAN</a:t>
            </a:r>
            <a:r>
              <a:rPr lang="en" sz="7700" dirty="0"/>
              <a:t> </a:t>
            </a:r>
            <a:r>
              <a:rPr lang="en" sz="3600" dirty="0"/>
              <a:t>KELOMPOK 1</a:t>
            </a:r>
            <a:endParaRPr sz="5000" dirty="0"/>
          </a:p>
        </p:txBody>
      </p:sp>
      <p:sp>
        <p:nvSpPr>
          <p:cNvPr id="2" name="Google Shape;2660;p33">
            <a:extLst>
              <a:ext uri="{FF2B5EF4-FFF2-40B4-BE49-F238E27FC236}">
                <a16:creationId xmlns:a16="http://schemas.microsoft.com/office/drawing/2014/main" id="{D32C8B59-99EE-F5BD-87C1-B1A46E40308C}"/>
              </a:ext>
            </a:extLst>
          </p:cNvPr>
          <p:cNvSpPr txBox="1">
            <a:spLocks/>
          </p:cNvSpPr>
          <p:nvPr/>
        </p:nvSpPr>
        <p:spPr>
          <a:xfrm>
            <a:off x="3805229" y="4641069"/>
            <a:ext cx="2422067" cy="427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T Sans"/>
              <a:buNone/>
              <a:defRPr sz="1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T Sans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T Sans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T Sans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T Sans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T Sans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T Sans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T Sans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T Sans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marL="0" indent="0" algn="l"/>
            <a:r>
              <a:rPr lang="en-US" sz="1400" b="1" dirty="0">
                <a:latin typeface="Exo" panose="020B0604020202020204" charset="0"/>
              </a:rPr>
              <a:t>FASILKOM-TI USU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9A3206-9DAC-226D-0DE2-10E7FD20A2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8859" y="4499224"/>
            <a:ext cx="538550" cy="5385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7" name="Google Shape;2737;p35"/>
          <p:cNvSpPr/>
          <p:nvPr/>
        </p:nvSpPr>
        <p:spPr>
          <a:xfrm>
            <a:off x="4996685" y="3535609"/>
            <a:ext cx="2360400" cy="399900"/>
          </a:xfrm>
          <a:prstGeom prst="roundRect">
            <a:avLst>
              <a:gd name="adj" fmla="val 50000"/>
            </a:avLst>
          </a:prstGeom>
          <a:gradFill>
            <a:gsLst>
              <a:gs pos="65000">
                <a:srgbClr val="528DA3"/>
              </a:gs>
              <a:gs pos="1900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9" name="Google Shape;2739;p35"/>
          <p:cNvSpPr/>
          <p:nvPr/>
        </p:nvSpPr>
        <p:spPr>
          <a:xfrm>
            <a:off x="2251275" y="3554992"/>
            <a:ext cx="2360400" cy="399900"/>
          </a:xfrm>
          <a:prstGeom prst="roundRect">
            <a:avLst>
              <a:gd name="adj" fmla="val 50000"/>
            </a:avLst>
          </a:prstGeom>
          <a:gradFill>
            <a:gsLst>
              <a:gs pos="70000">
                <a:srgbClr val="528DA3"/>
              </a:gs>
              <a:gs pos="1600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0" name="Google Shape;2740;p35"/>
          <p:cNvSpPr/>
          <p:nvPr/>
        </p:nvSpPr>
        <p:spPr>
          <a:xfrm>
            <a:off x="3391800" y="1919607"/>
            <a:ext cx="2360400" cy="399900"/>
          </a:xfrm>
          <a:prstGeom prst="roundRect">
            <a:avLst>
              <a:gd name="adj" fmla="val 50000"/>
            </a:avLst>
          </a:prstGeom>
          <a:gradFill>
            <a:gsLst>
              <a:gs pos="62000">
                <a:srgbClr val="528DA3"/>
              </a:gs>
              <a:gs pos="1700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1" name="Google Shape;2741;p35"/>
          <p:cNvSpPr/>
          <p:nvPr/>
        </p:nvSpPr>
        <p:spPr>
          <a:xfrm>
            <a:off x="6070500" y="1919607"/>
            <a:ext cx="2360400" cy="399900"/>
          </a:xfrm>
          <a:prstGeom prst="roundRect">
            <a:avLst>
              <a:gd name="adj" fmla="val 50000"/>
            </a:avLst>
          </a:prstGeom>
          <a:gradFill>
            <a:gsLst>
              <a:gs pos="65000">
                <a:srgbClr val="528DA3"/>
              </a:gs>
              <a:gs pos="1800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2" name="Google Shape;2742;p35"/>
          <p:cNvSpPr/>
          <p:nvPr/>
        </p:nvSpPr>
        <p:spPr>
          <a:xfrm>
            <a:off x="713100" y="1919607"/>
            <a:ext cx="2360400" cy="399900"/>
          </a:xfrm>
          <a:prstGeom prst="roundRect">
            <a:avLst>
              <a:gd name="adj" fmla="val 50000"/>
            </a:avLst>
          </a:prstGeom>
          <a:gradFill>
            <a:gsLst>
              <a:gs pos="69000">
                <a:srgbClr val="528DA3"/>
              </a:gs>
              <a:gs pos="2000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3" name="Google Shape;2743;p35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Pengaruh Jaringan Komputer</a:t>
            </a:r>
            <a:endParaRPr sz="3200" dirty="0">
              <a:solidFill>
                <a:schemeClr val="bg1"/>
              </a:solidFill>
            </a:endParaRPr>
          </a:p>
        </p:txBody>
      </p:sp>
      <p:sp>
        <p:nvSpPr>
          <p:cNvPr id="2744" name="Google Shape;2744;p35"/>
          <p:cNvSpPr txBox="1">
            <a:spLocks noGrp="1"/>
          </p:cNvSpPr>
          <p:nvPr>
            <p:ph type="title" idx="2"/>
          </p:nvPr>
        </p:nvSpPr>
        <p:spPr>
          <a:xfrm>
            <a:off x="776550" y="1982455"/>
            <a:ext cx="2233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Komunikasi Cepat</a:t>
            </a:r>
            <a:endParaRPr sz="1600" dirty="0"/>
          </a:p>
        </p:txBody>
      </p:sp>
      <p:sp>
        <p:nvSpPr>
          <p:cNvPr id="2745" name="Google Shape;2745;p35"/>
          <p:cNvSpPr txBox="1">
            <a:spLocks noGrp="1"/>
          </p:cNvSpPr>
          <p:nvPr>
            <p:ph type="subTitle" idx="1"/>
          </p:nvPr>
        </p:nvSpPr>
        <p:spPr>
          <a:xfrm>
            <a:off x="638656" y="2491216"/>
            <a:ext cx="2678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Email, obrolan daring, media sosial, dan panggilan video memungkinkan terhubung dengan orang di seluruh dunia.</a:t>
            </a:r>
            <a:endParaRPr sz="1200" dirty="0"/>
          </a:p>
        </p:txBody>
      </p:sp>
      <p:sp>
        <p:nvSpPr>
          <p:cNvPr id="2746" name="Google Shape;2746;p35"/>
          <p:cNvSpPr txBox="1">
            <a:spLocks noGrp="1"/>
          </p:cNvSpPr>
          <p:nvPr>
            <p:ph type="title" idx="3"/>
          </p:nvPr>
        </p:nvSpPr>
        <p:spPr>
          <a:xfrm>
            <a:off x="776550" y="1345282"/>
            <a:ext cx="2233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747" name="Google Shape;2747;p35"/>
          <p:cNvSpPr txBox="1">
            <a:spLocks noGrp="1"/>
          </p:cNvSpPr>
          <p:nvPr>
            <p:ph type="title" idx="4"/>
          </p:nvPr>
        </p:nvSpPr>
        <p:spPr>
          <a:xfrm>
            <a:off x="3471150" y="1982455"/>
            <a:ext cx="228105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Akses Informasi Luas</a:t>
            </a:r>
            <a:endParaRPr sz="1600" dirty="0"/>
          </a:p>
        </p:txBody>
      </p:sp>
      <p:sp>
        <p:nvSpPr>
          <p:cNvPr id="2748" name="Google Shape;2748;p35"/>
          <p:cNvSpPr txBox="1">
            <a:spLocks noGrp="1"/>
          </p:cNvSpPr>
          <p:nvPr>
            <p:ph type="subTitle" idx="5"/>
          </p:nvPr>
        </p:nvSpPr>
        <p:spPr>
          <a:xfrm>
            <a:off x="3471150" y="2391054"/>
            <a:ext cx="2445556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I</a:t>
            </a:r>
            <a:r>
              <a:rPr lang="en" sz="1200" dirty="0"/>
              <a:t>nternet sebagai sumber informasi besar mempermudah akses berita, riset, dan pembelajaran.</a:t>
            </a:r>
            <a:endParaRPr sz="1200" dirty="0"/>
          </a:p>
        </p:txBody>
      </p:sp>
      <p:sp>
        <p:nvSpPr>
          <p:cNvPr id="2749" name="Google Shape;2749;p35"/>
          <p:cNvSpPr txBox="1">
            <a:spLocks noGrp="1"/>
          </p:cNvSpPr>
          <p:nvPr>
            <p:ph type="title" idx="6"/>
          </p:nvPr>
        </p:nvSpPr>
        <p:spPr>
          <a:xfrm>
            <a:off x="3471150" y="1345282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750" name="Google Shape;2750;p35"/>
          <p:cNvSpPr txBox="1">
            <a:spLocks noGrp="1"/>
          </p:cNvSpPr>
          <p:nvPr>
            <p:ph type="title" idx="7"/>
          </p:nvPr>
        </p:nvSpPr>
        <p:spPr>
          <a:xfrm>
            <a:off x="6149850" y="1982455"/>
            <a:ext cx="2201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Kerja dan Bisnis</a:t>
            </a:r>
            <a:endParaRPr sz="1600" dirty="0"/>
          </a:p>
        </p:txBody>
      </p:sp>
      <p:sp>
        <p:nvSpPr>
          <p:cNvPr id="2751" name="Google Shape;2751;p35"/>
          <p:cNvSpPr txBox="1">
            <a:spLocks noGrp="1"/>
          </p:cNvSpPr>
          <p:nvPr>
            <p:ph type="subTitle" idx="8"/>
          </p:nvPr>
        </p:nvSpPr>
        <p:spPr>
          <a:xfrm>
            <a:off x="6070500" y="2391054"/>
            <a:ext cx="2542329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B</a:t>
            </a:r>
            <a:r>
              <a:rPr lang="en" sz="1200" dirty="0"/>
              <a:t>ekerja dari jarak jauh, pertemuan daring, serta penjualan dan pemasaran online semakin penting.</a:t>
            </a:r>
            <a:endParaRPr sz="1200" dirty="0"/>
          </a:p>
        </p:txBody>
      </p:sp>
      <p:sp>
        <p:nvSpPr>
          <p:cNvPr id="2752" name="Google Shape;2752;p35"/>
          <p:cNvSpPr txBox="1">
            <a:spLocks noGrp="1"/>
          </p:cNvSpPr>
          <p:nvPr>
            <p:ph type="title" idx="9"/>
          </p:nvPr>
        </p:nvSpPr>
        <p:spPr>
          <a:xfrm>
            <a:off x="6149850" y="1345282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753" name="Google Shape;2753;p35"/>
          <p:cNvSpPr txBox="1">
            <a:spLocks noGrp="1"/>
          </p:cNvSpPr>
          <p:nvPr>
            <p:ph type="title" idx="13"/>
          </p:nvPr>
        </p:nvSpPr>
        <p:spPr>
          <a:xfrm>
            <a:off x="2378175" y="3617842"/>
            <a:ext cx="2233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Hiburan</a:t>
            </a:r>
            <a:endParaRPr sz="1600" dirty="0"/>
          </a:p>
        </p:txBody>
      </p:sp>
      <p:sp>
        <p:nvSpPr>
          <p:cNvPr id="2754" name="Google Shape;2754;p35"/>
          <p:cNvSpPr txBox="1">
            <a:spLocks noGrp="1"/>
          </p:cNvSpPr>
          <p:nvPr>
            <p:ph type="subTitle" idx="14"/>
          </p:nvPr>
        </p:nvSpPr>
        <p:spPr>
          <a:xfrm>
            <a:off x="2293786" y="4049068"/>
            <a:ext cx="2360399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S</a:t>
            </a:r>
            <a:r>
              <a:rPr lang="en" sz="1200" dirty="0"/>
              <a:t>treaming, bermain game, dan konten video online memenuhi kebutuhan hiburan.</a:t>
            </a:r>
            <a:endParaRPr sz="1200" dirty="0"/>
          </a:p>
        </p:txBody>
      </p:sp>
      <p:sp>
        <p:nvSpPr>
          <p:cNvPr id="2755" name="Google Shape;2755;p35"/>
          <p:cNvSpPr txBox="1">
            <a:spLocks noGrp="1"/>
          </p:cNvSpPr>
          <p:nvPr>
            <p:ph type="title" idx="15"/>
          </p:nvPr>
        </p:nvSpPr>
        <p:spPr>
          <a:xfrm>
            <a:off x="2275050" y="3023104"/>
            <a:ext cx="2233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2756" name="Google Shape;2756;p35"/>
          <p:cNvSpPr txBox="1">
            <a:spLocks noGrp="1"/>
          </p:cNvSpPr>
          <p:nvPr>
            <p:ph type="title" idx="16"/>
          </p:nvPr>
        </p:nvSpPr>
        <p:spPr>
          <a:xfrm>
            <a:off x="5139964" y="3604933"/>
            <a:ext cx="2201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Pendidikan Online</a:t>
            </a:r>
            <a:endParaRPr sz="1600" dirty="0"/>
          </a:p>
        </p:txBody>
      </p:sp>
      <p:sp>
        <p:nvSpPr>
          <p:cNvPr id="2757" name="Google Shape;2757;p35"/>
          <p:cNvSpPr txBox="1">
            <a:spLocks noGrp="1"/>
          </p:cNvSpPr>
          <p:nvPr>
            <p:ph type="subTitle" idx="17"/>
          </p:nvPr>
        </p:nvSpPr>
        <p:spPr>
          <a:xfrm>
            <a:off x="4873476" y="4004833"/>
            <a:ext cx="2734675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S</a:t>
            </a:r>
            <a:r>
              <a:rPr lang="en" sz="1200" dirty="0"/>
              <a:t>iswa dapat belajar daring, mengakses sumber pendidikan, dan berinteraksi dengan guru dan teman sekelas.</a:t>
            </a:r>
            <a:endParaRPr sz="1200" dirty="0"/>
          </a:p>
        </p:txBody>
      </p:sp>
      <p:sp>
        <p:nvSpPr>
          <p:cNvPr id="2758" name="Google Shape;2758;p35"/>
          <p:cNvSpPr txBox="1">
            <a:spLocks noGrp="1"/>
          </p:cNvSpPr>
          <p:nvPr>
            <p:ph type="title" idx="18"/>
          </p:nvPr>
        </p:nvSpPr>
        <p:spPr>
          <a:xfrm>
            <a:off x="5076035" y="3060345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grpSp>
        <p:nvGrpSpPr>
          <p:cNvPr id="2762" name="Google Shape;2762;p35"/>
          <p:cNvGrpSpPr/>
          <p:nvPr/>
        </p:nvGrpSpPr>
        <p:grpSpPr>
          <a:xfrm>
            <a:off x="7812807" y="997962"/>
            <a:ext cx="1520982" cy="302065"/>
            <a:chOff x="5642557" y="-150670"/>
            <a:chExt cx="1520982" cy="302065"/>
          </a:xfrm>
        </p:grpSpPr>
        <p:sp>
          <p:nvSpPr>
            <p:cNvPr id="2763" name="Google Shape;2763;p35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35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35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35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35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7" name="Google Shape;2737;p35"/>
          <p:cNvSpPr/>
          <p:nvPr/>
        </p:nvSpPr>
        <p:spPr>
          <a:xfrm>
            <a:off x="4996685" y="3535609"/>
            <a:ext cx="2360400" cy="399900"/>
          </a:xfrm>
          <a:prstGeom prst="roundRect">
            <a:avLst>
              <a:gd name="adj" fmla="val 50000"/>
            </a:avLst>
          </a:prstGeom>
          <a:gradFill>
            <a:gsLst>
              <a:gs pos="15000">
                <a:schemeClr val="lt2"/>
              </a:gs>
              <a:gs pos="59000">
                <a:srgbClr val="528DA3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9" name="Google Shape;2739;p35"/>
          <p:cNvSpPr/>
          <p:nvPr/>
        </p:nvSpPr>
        <p:spPr>
          <a:xfrm>
            <a:off x="2251275" y="3554992"/>
            <a:ext cx="2360400" cy="399900"/>
          </a:xfrm>
          <a:prstGeom prst="roundRect">
            <a:avLst>
              <a:gd name="adj" fmla="val 50000"/>
            </a:avLst>
          </a:prstGeom>
          <a:gradFill>
            <a:gsLst>
              <a:gs pos="21000">
                <a:schemeClr val="lt2"/>
              </a:gs>
              <a:gs pos="60000">
                <a:srgbClr val="528DA3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0" name="Google Shape;2740;p35"/>
          <p:cNvSpPr/>
          <p:nvPr/>
        </p:nvSpPr>
        <p:spPr>
          <a:xfrm>
            <a:off x="3391800" y="1919607"/>
            <a:ext cx="2360400" cy="399900"/>
          </a:xfrm>
          <a:prstGeom prst="roundRect">
            <a:avLst>
              <a:gd name="adj" fmla="val 50000"/>
            </a:avLst>
          </a:prstGeom>
          <a:gradFill>
            <a:gsLst>
              <a:gs pos="46000">
                <a:srgbClr val="294165"/>
              </a:gs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1" name="Google Shape;2741;p35"/>
          <p:cNvSpPr/>
          <p:nvPr/>
        </p:nvSpPr>
        <p:spPr>
          <a:xfrm>
            <a:off x="6070500" y="1919607"/>
            <a:ext cx="2360400" cy="399900"/>
          </a:xfrm>
          <a:prstGeom prst="roundRect">
            <a:avLst>
              <a:gd name="adj" fmla="val 50000"/>
            </a:avLst>
          </a:prstGeom>
          <a:gradFill>
            <a:gsLst>
              <a:gs pos="50000">
                <a:srgbClr val="528DA3"/>
              </a:gs>
              <a:gs pos="1400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2" name="Google Shape;2742;p35"/>
          <p:cNvSpPr/>
          <p:nvPr/>
        </p:nvSpPr>
        <p:spPr>
          <a:xfrm>
            <a:off x="713100" y="1877170"/>
            <a:ext cx="2360400" cy="51388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69000">
                <a:srgbClr val="528DA3"/>
              </a:gs>
              <a:gs pos="22000">
                <a:schemeClr val="lt2"/>
              </a:gs>
              <a:gs pos="100000">
                <a:schemeClr val="accent2"/>
              </a:gs>
            </a:gsLst>
            <a:lin ang="2700000" scaled="0"/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3" name="Google Shape;2743;p35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Pengaruh Jaringan Komputer</a:t>
            </a:r>
            <a:endParaRPr sz="3200" dirty="0">
              <a:solidFill>
                <a:schemeClr val="bg1"/>
              </a:solidFill>
            </a:endParaRPr>
          </a:p>
        </p:txBody>
      </p:sp>
      <p:sp>
        <p:nvSpPr>
          <p:cNvPr id="2744" name="Google Shape;2744;p35"/>
          <p:cNvSpPr txBox="1">
            <a:spLocks noGrp="1"/>
          </p:cNvSpPr>
          <p:nvPr>
            <p:ph type="title" idx="2"/>
          </p:nvPr>
        </p:nvSpPr>
        <p:spPr>
          <a:xfrm>
            <a:off x="776550" y="1982455"/>
            <a:ext cx="2233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Perbankan dan Perbelanjaan</a:t>
            </a:r>
            <a:endParaRPr sz="1600" dirty="0"/>
          </a:p>
        </p:txBody>
      </p:sp>
      <p:sp>
        <p:nvSpPr>
          <p:cNvPr id="2745" name="Google Shape;2745;p35"/>
          <p:cNvSpPr txBox="1">
            <a:spLocks noGrp="1"/>
          </p:cNvSpPr>
          <p:nvPr>
            <p:ph type="subTitle" idx="1"/>
          </p:nvPr>
        </p:nvSpPr>
        <p:spPr>
          <a:xfrm>
            <a:off x="713100" y="2413681"/>
            <a:ext cx="2371394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T</a:t>
            </a:r>
            <a:r>
              <a:rPr lang="en" sz="1200" dirty="0"/>
              <a:t>ransaksi online termasuk pembayaran tagihan, transfer uang, dan belanja.</a:t>
            </a:r>
            <a:endParaRPr sz="1200" dirty="0"/>
          </a:p>
        </p:txBody>
      </p:sp>
      <p:sp>
        <p:nvSpPr>
          <p:cNvPr id="2746" name="Google Shape;2746;p35"/>
          <p:cNvSpPr txBox="1">
            <a:spLocks noGrp="1"/>
          </p:cNvSpPr>
          <p:nvPr>
            <p:ph type="title" idx="3"/>
          </p:nvPr>
        </p:nvSpPr>
        <p:spPr>
          <a:xfrm>
            <a:off x="776550" y="1345282"/>
            <a:ext cx="2233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2747" name="Google Shape;2747;p35"/>
          <p:cNvSpPr txBox="1">
            <a:spLocks noGrp="1"/>
          </p:cNvSpPr>
          <p:nvPr>
            <p:ph type="title" idx="4"/>
          </p:nvPr>
        </p:nvSpPr>
        <p:spPr>
          <a:xfrm>
            <a:off x="3471150" y="1982455"/>
            <a:ext cx="228105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Teledokteran</a:t>
            </a:r>
            <a:endParaRPr sz="1600" dirty="0"/>
          </a:p>
        </p:txBody>
      </p:sp>
      <p:sp>
        <p:nvSpPr>
          <p:cNvPr id="2748" name="Google Shape;2748;p35"/>
          <p:cNvSpPr txBox="1">
            <a:spLocks noGrp="1"/>
          </p:cNvSpPr>
          <p:nvPr>
            <p:ph type="subTitle" idx="5"/>
          </p:nvPr>
        </p:nvSpPr>
        <p:spPr>
          <a:xfrm>
            <a:off x="3471150" y="2391054"/>
            <a:ext cx="228105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/>
              <a:t>Konsultasi</a:t>
            </a:r>
            <a:r>
              <a:rPr lang="en-US" sz="1200" dirty="0"/>
              <a:t> </a:t>
            </a:r>
            <a:r>
              <a:rPr lang="en-US" sz="1200" dirty="0" err="1"/>
              <a:t>medis</a:t>
            </a:r>
            <a:r>
              <a:rPr lang="en-US" sz="1200" dirty="0"/>
              <a:t> daring dan </a:t>
            </a:r>
            <a:r>
              <a:rPr lang="en-US" sz="1200" dirty="0" err="1"/>
              <a:t>akses</a:t>
            </a:r>
            <a:r>
              <a:rPr lang="en-US" sz="1200" dirty="0"/>
              <a:t> data </a:t>
            </a:r>
            <a:r>
              <a:rPr lang="en-US" sz="1200" dirty="0" err="1"/>
              <a:t>medis</a:t>
            </a:r>
            <a:r>
              <a:rPr lang="en-US" sz="1200" dirty="0"/>
              <a:t> yang </a:t>
            </a:r>
            <a:r>
              <a:rPr lang="en-US" sz="1200" dirty="0" err="1"/>
              <a:t>lebih</a:t>
            </a:r>
            <a:r>
              <a:rPr lang="en-US" sz="1200" dirty="0"/>
              <a:t> </a:t>
            </a:r>
            <a:r>
              <a:rPr lang="en-US" sz="1200" dirty="0" err="1"/>
              <a:t>mudah</a:t>
            </a:r>
            <a:r>
              <a:rPr lang="en-US" sz="1200" dirty="0"/>
              <a:t>.</a:t>
            </a:r>
            <a:endParaRPr sz="1200" dirty="0"/>
          </a:p>
        </p:txBody>
      </p:sp>
      <p:sp>
        <p:nvSpPr>
          <p:cNvPr id="2749" name="Google Shape;2749;p35"/>
          <p:cNvSpPr txBox="1">
            <a:spLocks noGrp="1"/>
          </p:cNvSpPr>
          <p:nvPr>
            <p:ph type="title" idx="6"/>
          </p:nvPr>
        </p:nvSpPr>
        <p:spPr>
          <a:xfrm>
            <a:off x="3471150" y="1345282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07</a:t>
            </a:r>
            <a:endParaRPr dirty="0"/>
          </a:p>
        </p:txBody>
      </p:sp>
      <p:sp>
        <p:nvSpPr>
          <p:cNvPr id="2750" name="Google Shape;2750;p35"/>
          <p:cNvSpPr txBox="1">
            <a:spLocks noGrp="1"/>
          </p:cNvSpPr>
          <p:nvPr>
            <p:ph type="title" idx="7"/>
          </p:nvPr>
        </p:nvSpPr>
        <p:spPr>
          <a:xfrm>
            <a:off x="6149850" y="1982455"/>
            <a:ext cx="2201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Navigasi</a:t>
            </a:r>
            <a:endParaRPr sz="1600" dirty="0"/>
          </a:p>
        </p:txBody>
      </p:sp>
      <p:sp>
        <p:nvSpPr>
          <p:cNvPr id="2751" name="Google Shape;2751;p35"/>
          <p:cNvSpPr txBox="1">
            <a:spLocks noGrp="1"/>
          </p:cNvSpPr>
          <p:nvPr>
            <p:ph type="subTitle" idx="8"/>
          </p:nvPr>
        </p:nvSpPr>
        <p:spPr>
          <a:xfrm>
            <a:off x="6155271" y="2372100"/>
            <a:ext cx="2360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/>
              <a:t>Aplikasi</a:t>
            </a:r>
            <a:r>
              <a:rPr lang="en-US" sz="1200" dirty="0"/>
              <a:t> GPS dan </a:t>
            </a:r>
            <a:r>
              <a:rPr lang="en-US" sz="1200" dirty="0" err="1"/>
              <a:t>perjalanan</a:t>
            </a:r>
            <a:r>
              <a:rPr lang="en-US" sz="1200" dirty="0"/>
              <a:t> online </a:t>
            </a:r>
            <a:r>
              <a:rPr lang="en-US" sz="1200" dirty="0" err="1"/>
              <a:t>memudahkan</a:t>
            </a:r>
            <a:r>
              <a:rPr lang="en-US" sz="1200" dirty="0"/>
              <a:t> </a:t>
            </a:r>
            <a:r>
              <a:rPr lang="en-US" sz="1200" dirty="0" err="1"/>
              <a:t>navigasi</a:t>
            </a:r>
            <a:r>
              <a:rPr lang="en-US" sz="1200" dirty="0"/>
              <a:t> dan </a:t>
            </a:r>
            <a:r>
              <a:rPr lang="en-US" sz="1200" dirty="0" err="1"/>
              <a:t>perencanaan</a:t>
            </a:r>
            <a:r>
              <a:rPr lang="en-US" sz="1200" dirty="0"/>
              <a:t> </a:t>
            </a:r>
            <a:r>
              <a:rPr lang="en-US" sz="1200" dirty="0" err="1"/>
              <a:t>perjalanan</a:t>
            </a:r>
            <a:r>
              <a:rPr lang="en-US" sz="1200" dirty="0"/>
              <a:t>.</a:t>
            </a:r>
            <a:endParaRPr sz="1200" dirty="0"/>
          </a:p>
        </p:txBody>
      </p:sp>
      <p:sp>
        <p:nvSpPr>
          <p:cNvPr id="2752" name="Google Shape;2752;p35"/>
          <p:cNvSpPr txBox="1">
            <a:spLocks noGrp="1"/>
          </p:cNvSpPr>
          <p:nvPr>
            <p:ph type="title" idx="9"/>
          </p:nvPr>
        </p:nvSpPr>
        <p:spPr>
          <a:xfrm>
            <a:off x="6149850" y="1345282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08</a:t>
            </a:r>
            <a:endParaRPr dirty="0"/>
          </a:p>
        </p:txBody>
      </p:sp>
      <p:sp>
        <p:nvSpPr>
          <p:cNvPr id="2753" name="Google Shape;2753;p35"/>
          <p:cNvSpPr txBox="1">
            <a:spLocks noGrp="1"/>
          </p:cNvSpPr>
          <p:nvPr>
            <p:ph type="title" idx="13"/>
          </p:nvPr>
        </p:nvSpPr>
        <p:spPr>
          <a:xfrm>
            <a:off x="2378175" y="3617842"/>
            <a:ext cx="2233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Rumah Pintar</a:t>
            </a:r>
            <a:endParaRPr sz="1600" dirty="0"/>
          </a:p>
        </p:txBody>
      </p:sp>
      <p:sp>
        <p:nvSpPr>
          <p:cNvPr id="2754" name="Google Shape;2754;p35"/>
          <p:cNvSpPr txBox="1">
            <a:spLocks noGrp="1"/>
          </p:cNvSpPr>
          <p:nvPr>
            <p:ph type="subTitle" idx="14"/>
          </p:nvPr>
        </p:nvSpPr>
        <p:spPr>
          <a:xfrm>
            <a:off x="2293786" y="4049068"/>
            <a:ext cx="2360401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/>
              <a:t>Kendali</a:t>
            </a:r>
            <a:r>
              <a:rPr lang="en-US" sz="1200" dirty="0"/>
              <a:t> </a:t>
            </a:r>
            <a:r>
              <a:rPr lang="en-US" sz="1200" dirty="0" err="1"/>
              <a:t>perangkat</a:t>
            </a:r>
            <a:r>
              <a:rPr lang="en-US" sz="1200" dirty="0"/>
              <a:t> </a:t>
            </a:r>
            <a:r>
              <a:rPr lang="en-US" sz="1200" dirty="0" err="1"/>
              <a:t>rumah</a:t>
            </a:r>
            <a:r>
              <a:rPr lang="en-US" sz="1200" dirty="0"/>
              <a:t> </a:t>
            </a:r>
            <a:r>
              <a:rPr lang="en-US" sz="1200" dirty="0" err="1"/>
              <a:t>otomatis</a:t>
            </a:r>
            <a:r>
              <a:rPr lang="en-US" sz="1200" dirty="0"/>
              <a:t> </a:t>
            </a:r>
            <a:r>
              <a:rPr lang="en-US" sz="1200" dirty="0" err="1"/>
              <a:t>dari</a:t>
            </a:r>
            <a:r>
              <a:rPr lang="en-US" sz="1200" dirty="0"/>
              <a:t> </a:t>
            </a:r>
            <a:r>
              <a:rPr lang="en-US" sz="1200" dirty="0" err="1"/>
              <a:t>jarak</a:t>
            </a:r>
            <a:r>
              <a:rPr lang="en-US" sz="1200" dirty="0"/>
              <a:t> </a:t>
            </a:r>
            <a:r>
              <a:rPr lang="en-US" sz="1200" dirty="0" err="1"/>
              <a:t>jauh</a:t>
            </a:r>
            <a:r>
              <a:rPr lang="en-US" sz="1200" dirty="0"/>
              <a:t> </a:t>
            </a:r>
            <a:r>
              <a:rPr lang="en-US" sz="1200" dirty="0" err="1"/>
              <a:t>melalui</a:t>
            </a:r>
            <a:r>
              <a:rPr lang="en-US" sz="1200" dirty="0"/>
              <a:t> smartphone.</a:t>
            </a:r>
            <a:endParaRPr sz="1200" dirty="0"/>
          </a:p>
        </p:txBody>
      </p:sp>
      <p:sp>
        <p:nvSpPr>
          <p:cNvPr id="2755" name="Google Shape;2755;p35"/>
          <p:cNvSpPr txBox="1">
            <a:spLocks noGrp="1"/>
          </p:cNvSpPr>
          <p:nvPr>
            <p:ph type="title" idx="15"/>
          </p:nvPr>
        </p:nvSpPr>
        <p:spPr>
          <a:xfrm>
            <a:off x="2275050" y="3023104"/>
            <a:ext cx="2233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09</a:t>
            </a:r>
            <a:endParaRPr dirty="0"/>
          </a:p>
        </p:txBody>
      </p:sp>
      <p:sp>
        <p:nvSpPr>
          <p:cNvPr id="2756" name="Google Shape;2756;p35"/>
          <p:cNvSpPr txBox="1">
            <a:spLocks noGrp="1"/>
          </p:cNvSpPr>
          <p:nvPr>
            <p:ph type="title" idx="16"/>
          </p:nvPr>
        </p:nvSpPr>
        <p:spPr>
          <a:xfrm>
            <a:off x="5139964" y="3604933"/>
            <a:ext cx="2201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Keamanan</a:t>
            </a:r>
            <a:endParaRPr sz="1600" dirty="0"/>
          </a:p>
        </p:txBody>
      </p:sp>
      <p:sp>
        <p:nvSpPr>
          <p:cNvPr id="2757" name="Google Shape;2757;p35"/>
          <p:cNvSpPr txBox="1">
            <a:spLocks noGrp="1"/>
          </p:cNvSpPr>
          <p:nvPr>
            <p:ph type="subTitle" idx="17"/>
          </p:nvPr>
        </p:nvSpPr>
        <p:spPr>
          <a:xfrm>
            <a:off x="4873476" y="4004833"/>
            <a:ext cx="2939331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/>
              <a:t>Kamera</a:t>
            </a:r>
            <a:r>
              <a:rPr lang="en-US" sz="1200" dirty="0"/>
              <a:t> </a:t>
            </a:r>
            <a:r>
              <a:rPr lang="en-US" sz="1200" dirty="0" err="1"/>
              <a:t>pengawas</a:t>
            </a:r>
            <a:r>
              <a:rPr lang="en-US" sz="1200" dirty="0"/>
              <a:t> dan </a:t>
            </a:r>
            <a:r>
              <a:rPr lang="en-US" sz="1200" dirty="0" err="1"/>
              <a:t>sistem</a:t>
            </a:r>
            <a:r>
              <a:rPr lang="en-US" sz="1200" dirty="0"/>
              <a:t> </a:t>
            </a:r>
            <a:r>
              <a:rPr lang="en-US" sz="1200" dirty="0" err="1"/>
              <a:t>keamanan</a:t>
            </a:r>
            <a:r>
              <a:rPr lang="en-US" sz="1200" dirty="0"/>
              <a:t> </a:t>
            </a:r>
            <a:r>
              <a:rPr lang="en-US" sz="1200" dirty="0" err="1"/>
              <a:t>pintar</a:t>
            </a:r>
            <a:r>
              <a:rPr lang="en-US" sz="1200" dirty="0"/>
              <a:t> </a:t>
            </a:r>
            <a:r>
              <a:rPr lang="en-US" sz="1200" dirty="0" err="1"/>
              <a:t>memungkinkan</a:t>
            </a:r>
            <a:r>
              <a:rPr lang="en-US" sz="1200" dirty="0"/>
              <a:t> </a:t>
            </a:r>
            <a:r>
              <a:rPr lang="en-US" sz="1200" dirty="0" err="1"/>
              <a:t>pemantauan</a:t>
            </a:r>
            <a:r>
              <a:rPr lang="en-US" sz="1200" dirty="0"/>
              <a:t> dan </a:t>
            </a:r>
            <a:r>
              <a:rPr lang="en-US" sz="1200" dirty="0" err="1"/>
              <a:t>pengendalian</a:t>
            </a:r>
            <a:r>
              <a:rPr lang="en-US" sz="1200" dirty="0"/>
              <a:t> </a:t>
            </a:r>
            <a:r>
              <a:rPr lang="en-US" sz="1200" dirty="0" err="1"/>
              <a:t>jarak</a:t>
            </a:r>
            <a:r>
              <a:rPr lang="en-US" sz="1200" dirty="0"/>
              <a:t> </a:t>
            </a:r>
            <a:r>
              <a:rPr lang="en-US" sz="1200" dirty="0" err="1"/>
              <a:t>jauh</a:t>
            </a:r>
            <a:r>
              <a:rPr lang="en-US" sz="1200" dirty="0"/>
              <a:t>.</a:t>
            </a:r>
            <a:endParaRPr sz="1200" dirty="0"/>
          </a:p>
        </p:txBody>
      </p:sp>
      <p:sp>
        <p:nvSpPr>
          <p:cNvPr id="2758" name="Google Shape;2758;p35"/>
          <p:cNvSpPr txBox="1">
            <a:spLocks noGrp="1"/>
          </p:cNvSpPr>
          <p:nvPr>
            <p:ph type="title" idx="18"/>
          </p:nvPr>
        </p:nvSpPr>
        <p:spPr>
          <a:xfrm>
            <a:off x="5076035" y="3060345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10</a:t>
            </a:r>
            <a:endParaRPr dirty="0"/>
          </a:p>
        </p:txBody>
      </p:sp>
      <p:grpSp>
        <p:nvGrpSpPr>
          <p:cNvPr id="2762" name="Google Shape;2762;p35"/>
          <p:cNvGrpSpPr/>
          <p:nvPr/>
        </p:nvGrpSpPr>
        <p:grpSpPr>
          <a:xfrm>
            <a:off x="7812807" y="997962"/>
            <a:ext cx="1520982" cy="302065"/>
            <a:chOff x="5642557" y="-150670"/>
            <a:chExt cx="1520982" cy="302065"/>
          </a:xfrm>
        </p:grpSpPr>
        <p:sp>
          <p:nvSpPr>
            <p:cNvPr id="2763" name="Google Shape;2763;p35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35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35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35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35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42189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8" name="Google Shape;4148;p61"/>
          <p:cNvSpPr txBox="1">
            <a:spLocks noGrp="1"/>
          </p:cNvSpPr>
          <p:nvPr>
            <p:ph type="title"/>
          </p:nvPr>
        </p:nvSpPr>
        <p:spPr>
          <a:xfrm>
            <a:off x="780300" y="2737826"/>
            <a:ext cx="7583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KONVERGENSI</a:t>
            </a:r>
            <a:r>
              <a:rPr lang="en" dirty="0"/>
              <a:t> </a:t>
            </a:r>
            <a:r>
              <a:rPr lang="en" dirty="0">
                <a:solidFill>
                  <a:schemeClr val="accent2"/>
                </a:solidFill>
              </a:rPr>
              <a:t>JARINGAN</a:t>
            </a:r>
            <a:r>
              <a:rPr lang="en" dirty="0"/>
              <a:t> </a:t>
            </a:r>
            <a:r>
              <a:rPr lang="en" dirty="0">
                <a:solidFill>
                  <a:schemeClr val="accent2"/>
                </a:solidFill>
              </a:rPr>
              <a:t>KOMPUTER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4149" name="Google Shape;4149;p61"/>
          <p:cNvSpPr txBox="1">
            <a:spLocks noGrp="1"/>
          </p:cNvSpPr>
          <p:nvPr>
            <p:ph type="title" idx="2"/>
          </p:nvPr>
        </p:nvSpPr>
        <p:spPr>
          <a:xfrm>
            <a:off x="5961000" y="1484975"/>
            <a:ext cx="2335500" cy="92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grpSp>
        <p:nvGrpSpPr>
          <p:cNvPr id="4158" name="Google Shape;4158;p61"/>
          <p:cNvGrpSpPr/>
          <p:nvPr/>
        </p:nvGrpSpPr>
        <p:grpSpPr>
          <a:xfrm rot="5400000">
            <a:off x="2406975" y="1552975"/>
            <a:ext cx="98902" cy="553090"/>
            <a:chOff x="4898850" y="4820550"/>
            <a:chExt cx="98902" cy="553090"/>
          </a:xfrm>
        </p:grpSpPr>
        <p:sp>
          <p:nvSpPr>
            <p:cNvPr id="4159" name="Google Shape;4159;p61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0" name="Google Shape;4160;p61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1" name="Google Shape;4161;p61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2" name="Google Shape;4162;p61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3" name="Google Shape;4163;p61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94" name="Google Shape;4194;p61"/>
          <p:cNvGrpSpPr/>
          <p:nvPr/>
        </p:nvGrpSpPr>
        <p:grpSpPr>
          <a:xfrm rot="5400000">
            <a:off x="5527875" y="467850"/>
            <a:ext cx="98902" cy="553090"/>
            <a:chOff x="4898850" y="4820550"/>
            <a:chExt cx="98902" cy="553090"/>
          </a:xfrm>
        </p:grpSpPr>
        <p:sp>
          <p:nvSpPr>
            <p:cNvPr id="4195" name="Google Shape;4195;p61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6" name="Google Shape;4196;p61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7" name="Google Shape;4197;p61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8" name="Google Shape;4198;p61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9" name="Google Shape;4199;p61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2" name="Google Shape;2772;p36"/>
          <p:cNvSpPr txBox="1">
            <a:spLocks noGrp="1"/>
          </p:cNvSpPr>
          <p:nvPr>
            <p:ph type="title"/>
          </p:nvPr>
        </p:nvSpPr>
        <p:spPr>
          <a:xfrm>
            <a:off x="710359" y="1510057"/>
            <a:ext cx="4401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Pengertian Konvergensi Jaringan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2773" name="Google Shape;2773;p36"/>
          <p:cNvSpPr txBox="1">
            <a:spLocks noGrp="1"/>
          </p:cNvSpPr>
          <p:nvPr>
            <p:ph type="subTitle" idx="1"/>
          </p:nvPr>
        </p:nvSpPr>
        <p:spPr>
          <a:xfrm>
            <a:off x="710359" y="2626120"/>
            <a:ext cx="4401600" cy="10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Konvergensi jaringan adalah koeksistensi efisien telepon, video, dan komunikasi data dalam satu jaringan. </a:t>
            </a:r>
            <a:r>
              <a:rPr lang="en-US" dirty="0"/>
              <a:t>K</a:t>
            </a:r>
            <a:r>
              <a:rPr lang="en" dirty="0"/>
              <a:t>onvergensi jaringan komputer merujuk pada penggabungan teknologi komunikasi dan teknologi komputer untuk menyediakan layanan yang lebih efisien dan terintegrasi.</a:t>
            </a:r>
            <a:endParaRPr dirty="0"/>
          </a:p>
        </p:txBody>
      </p:sp>
      <p:pic>
        <p:nvPicPr>
          <p:cNvPr id="2774" name="Google Shape;2774;p36"/>
          <p:cNvPicPr preferRelativeResize="0"/>
          <p:nvPr/>
        </p:nvPicPr>
        <p:blipFill rotWithShape="1">
          <a:blip r:embed="rId3">
            <a:alphaModFix/>
          </a:blip>
          <a:srcRect l="15592" r="15598"/>
          <a:stretch/>
        </p:blipFill>
        <p:spPr>
          <a:xfrm>
            <a:off x="5474725" y="1307063"/>
            <a:ext cx="2727600" cy="2730300"/>
          </a:xfrm>
          <a:prstGeom prst="ellipse">
            <a:avLst/>
          </a:prstGeom>
          <a:noFill/>
          <a:ln>
            <a:noFill/>
          </a:ln>
          <a:effectLst>
            <a:outerShdw blurRad="657225" algn="bl" rotWithShape="0">
              <a:schemeClr val="accent2">
                <a:alpha val="40000"/>
              </a:schemeClr>
            </a:outerShdw>
          </a:effectLst>
        </p:spPr>
      </p:pic>
      <p:sp>
        <p:nvSpPr>
          <p:cNvPr id="2775" name="Google Shape;2775;p36"/>
          <p:cNvSpPr/>
          <p:nvPr/>
        </p:nvSpPr>
        <p:spPr>
          <a:xfrm>
            <a:off x="-1414555" y="4201465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6" name="Google Shape;2776;p36"/>
          <p:cNvSpPr/>
          <p:nvPr/>
        </p:nvSpPr>
        <p:spPr>
          <a:xfrm>
            <a:off x="-1111455" y="3922165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77" name="Google Shape;2777;p36"/>
          <p:cNvGrpSpPr/>
          <p:nvPr/>
        </p:nvGrpSpPr>
        <p:grpSpPr>
          <a:xfrm rot="10800000">
            <a:off x="7471439" y="3616978"/>
            <a:ext cx="883262" cy="242091"/>
            <a:chOff x="2300350" y="2601250"/>
            <a:chExt cx="2275275" cy="623625"/>
          </a:xfrm>
        </p:grpSpPr>
        <p:sp>
          <p:nvSpPr>
            <p:cNvPr id="2778" name="Google Shape;2778;p36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36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36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36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36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36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84" name="Google Shape;2784;p36"/>
          <p:cNvGrpSpPr/>
          <p:nvPr/>
        </p:nvGrpSpPr>
        <p:grpSpPr>
          <a:xfrm rot="5400000">
            <a:off x="3745257" y="3936003"/>
            <a:ext cx="98902" cy="553090"/>
            <a:chOff x="4898850" y="4820550"/>
            <a:chExt cx="98902" cy="553090"/>
          </a:xfrm>
        </p:grpSpPr>
        <p:sp>
          <p:nvSpPr>
            <p:cNvPr id="2785" name="Google Shape;2785;p36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36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36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36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36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070499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" name="Google Shape;3010;p41"/>
          <p:cNvSpPr/>
          <p:nvPr/>
        </p:nvSpPr>
        <p:spPr>
          <a:xfrm>
            <a:off x="3432696" y="2709084"/>
            <a:ext cx="2267699" cy="582808"/>
          </a:xfrm>
          <a:prstGeom prst="roundRect">
            <a:avLst>
              <a:gd name="adj" fmla="val 50000"/>
            </a:avLst>
          </a:prstGeom>
          <a:gradFill>
            <a:gsLst>
              <a:gs pos="59000">
                <a:srgbClr val="528DA3"/>
              </a:gs>
              <a:gs pos="900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1" name="Google Shape;3011;p41"/>
          <p:cNvSpPr/>
          <p:nvPr/>
        </p:nvSpPr>
        <p:spPr>
          <a:xfrm>
            <a:off x="6111891" y="2704112"/>
            <a:ext cx="2319010" cy="587779"/>
          </a:xfrm>
          <a:prstGeom prst="roundRect">
            <a:avLst>
              <a:gd name="adj" fmla="val 50000"/>
            </a:avLst>
          </a:prstGeom>
          <a:gradFill>
            <a:gsLst>
              <a:gs pos="62000">
                <a:srgbClr val="528DA3"/>
              </a:gs>
              <a:gs pos="1000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2" name="Google Shape;3012;p41"/>
          <p:cNvSpPr/>
          <p:nvPr/>
        </p:nvSpPr>
        <p:spPr>
          <a:xfrm>
            <a:off x="744706" y="2709084"/>
            <a:ext cx="2265600" cy="587779"/>
          </a:xfrm>
          <a:prstGeom prst="roundRect">
            <a:avLst>
              <a:gd name="adj" fmla="val 50000"/>
            </a:avLst>
          </a:prstGeom>
          <a:gradFill>
            <a:gsLst>
              <a:gs pos="62000">
                <a:srgbClr val="528DA3"/>
              </a:gs>
              <a:gs pos="1400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3" name="Google Shape;3013;p41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Arsitektur </a:t>
            </a:r>
            <a:r>
              <a:rPr lang="en" dirty="0">
                <a:solidFill>
                  <a:schemeClr val="accent2"/>
                </a:solidFill>
              </a:rPr>
              <a:t>Konvergensi Jaringan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3014" name="Google Shape;3014;p41"/>
          <p:cNvSpPr txBox="1">
            <a:spLocks noGrp="1"/>
          </p:cNvSpPr>
          <p:nvPr>
            <p:ph type="title" idx="2"/>
          </p:nvPr>
        </p:nvSpPr>
        <p:spPr>
          <a:xfrm>
            <a:off x="755600" y="2900863"/>
            <a:ext cx="22656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Lapisan Transport dan Endpoint</a:t>
            </a:r>
            <a:endParaRPr sz="1600" dirty="0"/>
          </a:p>
        </p:txBody>
      </p:sp>
      <p:sp>
        <p:nvSpPr>
          <p:cNvPr id="3015" name="Google Shape;3015;p41"/>
          <p:cNvSpPr txBox="1">
            <a:spLocks noGrp="1"/>
          </p:cNvSpPr>
          <p:nvPr>
            <p:ph type="subTitle" idx="1"/>
          </p:nvPr>
        </p:nvSpPr>
        <p:spPr>
          <a:xfrm>
            <a:off x="679990" y="3506184"/>
            <a:ext cx="2395032" cy="75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</a:t>
            </a:r>
            <a:r>
              <a:rPr lang="en" dirty="0"/>
              <a:t>erfungsi untuk menginisiasi dan mengakhiri pesinyalan SIP (Session Initiation Protocol).</a:t>
            </a:r>
            <a:endParaRPr dirty="0"/>
          </a:p>
        </p:txBody>
      </p:sp>
      <p:sp>
        <p:nvSpPr>
          <p:cNvPr id="3016" name="Google Shape;3016;p41"/>
          <p:cNvSpPr txBox="1">
            <a:spLocks noGrp="1"/>
          </p:cNvSpPr>
          <p:nvPr>
            <p:ph type="title" idx="3"/>
          </p:nvPr>
        </p:nvSpPr>
        <p:spPr>
          <a:xfrm>
            <a:off x="3443604" y="2900863"/>
            <a:ext cx="22656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Lapisan Session  Control</a:t>
            </a:r>
            <a:endParaRPr sz="1600" dirty="0"/>
          </a:p>
        </p:txBody>
      </p:sp>
      <p:sp>
        <p:nvSpPr>
          <p:cNvPr id="3017" name="Google Shape;3017;p41"/>
          <p:cNvSpPr txBox="1">
            <a:spLocks noGrp="1"/>
          </p:cNvSpPr>
          <p:nvPr>
            <p:ph type="subTitle" idx="4"/>
          </p:nvPr>
        </p:nvSpPr>
        <p:spPr>
          <a:xfrm>
            <a:off x="3194372" y="3506184"/>
            <a:ext cx="2818922" cy="75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Memiliki</a:t>
            </a:r>
            <a:r>
              <a:rPr lang="en-US" dirty="0"/>
              <a:t> CSCF (Call Session Control Function) yang </a:t>
            </a:r>
            <a:r>
              <a:rPr lang="en-US" dirty="0" err="1"/>
              <a:t>mengelola</a:t>
            </a:r>
            <a:r>
              <a:rPr lang="en-US" dirty="0"/>
              <a:t> </a:t>
            </a:r>
            <a:r>
              <a:rPr lang="en-US" dirty="0" err="1"/>
              <a:t>registrasi</a:t>
            </a:r>
            <a:r>
              <a:rPr lang="en-US" dirty="0"/>
              <a:t> dan routing </a:t>
            </a:r>
            <a:r>
              <a:rPr lang="en-US" dirty="0" err="1"/>
              <a:t>pesan</a:t>
            </a:r>
            <a:r>
              <a:rPr lang="en-US" dirty="0"/>
              <a:t> SIP </a:t>
            </a:r>
            <a:r>
              <a:rPr lang="en-US" dirty="0" err="1"/>
              <a:t>ke</a:t>
            </a:r>
            <a:r>
              <a:rPr lang="en-US" dirty="0"/>
              <a:t> server </a:t>
            </a:r>
            <a:r>
              <a:rPr lang="en-US" dirty="0" err="1"/>
              <a:t>aplikasi</a:t>
            </a:r>
            <a:r>
              <a:rPr lang="en-US" dirty="0"/>
              <a:t>.</a:t>
            </a:r>
            <a:endParaRPr dirty="0"/>
          </a:p>
        </p:txBody>
      </p:sp>
      <p:sp>
        <p:nvSpPr>
          <p:cNvPr id="3018" name="Google Shape;3018;p41"/>
          <p:cNvSpPr txBox="1">
            <a:spLocks noGrp="1"/>
          </p:cNvSpPr>
          <p:nvPr>
            <p:ph type="title" idx="5"/>
          </p:nvPr>
        </p:nvSpPr>
        <p:spPr>
          <a:xfrm>
            <a:off x="6132644" y="2900863"/>
            <a:ext cx="22656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Lapisan Application Server</a:t>
            </a:r>
            <a:endParaRPr sz="1600" dirty="0"/>
          </a:p>
        </p:txBody>
      </p:sp>
      <p:sp>
        <p:nvSpPr>
          <p:cNvPr id="3019" name="Google Shape;3019;p41"/>
          <p:cNvSpPr txBox="1">
            <a:spLocks noGrp="1"/>
          </p:cNvSpPr>
          <p:nvPr>
            <p:ph type="subTitle" idx="6"/>
          </p:nvPr>
        </p:nvSpPr>
        <p:spPr>
          <a:xfrm>
            <a:off x="6132644" y="3296863"/>
            <a:ext cx="2265600" cy="75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</a:t>
            </a:r>
            <a:r>
              <a:rPr lang="en" dirty="0"/>
              <a:t>enyediakan layanan end user logic.</a:t>
            </a:r>
            <a:endParaRPr dirty="0"/>
          </a:p>
        </p:txBody>
      </p:sp>
      <p:grpSp>
        <p:nvGrpSpPr>
          <p:cNvPr id="3043" name="Google Shape;3043;p41"/>
          <p:cNvGrpSpPr/>
          <p:nvPr/>
        </p:nvGrpSpPr>
        <p:grpSpPr>
          <a:xfrm>
            <a:off x="4148914" y="1744484"/>
            <a:ext cx="854980" cy="750308"/>
            <a:chOff x="7547949" y="2761477"/>
            <a:chExt cx="417348" cy="366254"/>
          </a:xfrm>
        </p:grpSpPr>
        <p:sp>
          <p:nvSpPr>
            <p:cNvPr id="3044" name="Google Shape;3044;p41"/>
            <p:cNvSpPr/>
            <p:nvPr/>
          </p:nvSpPr>
          <p:spPr>
            <a:xfrm>
              <a:off x="7744686" y="2908824"/>
              <a:ext cx="23889" cy="23889"/>
            </a:xfrm>
            <a:custGeom>
              <a:avLst/>
              <a:gdLst/>
              <a:ahLst/>
              <a:cxnLst/>
              <a:rect l="l" t="t" r="r" b="b"/>
              <a:pathLst>
                <a:path w="668" h="668" extrusionOk="0">
                  <a:moveTo>
                    <a:pt x="334" y="1"/>
                  </a:moveTo>
                  <a:cubicBezTo>
                    <a:pt x="144" y="1"/>
                    <a:pt x="1" y="143"/>
                    <a:pt x="1" y="334"/>
                  </a:cubicBezTo>
                  <a:cubicBezTo>
                    <a:pt x="1" y="525"/>
                    <a:pt x="144" y="667"/>
                    <a:pt x="334" y="667"/>
                  </a:cubicBezTo>
                  <a:cubicBezTo>
                    <a:pt x="525" y="667"/>
                    <a:pt x="668" y="525"/>
                    <a:pt x="668" y="334"/>
                  </a:cubicBezTo>
                  <a:cubicBezTo>
                    <a:pt x="668" y="143"/>
                    <a:pt x="525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41"/>
            <p:cNvSpPr/>
            <p:nvPr/>
          </p:nvSpPr>
          <p:spPr>
            <a:xfrm>
              <a:off x="7669761" y="3070654"/>
              <a:ext cx="173770" cy="57077"/>
            </a:xfrm>
            <a:custGeom>
              <a:avLst/>
              <a:gdLst/>
              <a:ahLst/>
              <a:cxnLst/>
              <a:rect l="l" t="t" r="r" b="b"/>
              <a:pathLst>
                <a:path w="4859" h="1596" extrusionOk="0">
                  <a:moveTo>
                    <a:pt x="1405" y="0"/>
                  </a:moveTo>
                  <a:lnTo>
                    <a:pt x="1405" y="905"/>
                  </a:lnTo>
                  <a:lnTo>
                    <a:pt x="334" y="905"/>
                  </a:lnTo>
                  <a:cubicBezTo>
                    <a:pt x="167" y="905"/>
                    <a:pt x="0" y="1072"/>
                    <a:pt x="0" y="1262"/>
                  </a:cubicBezTo>
                  <a:cubicBezTo>
                    <a:pt x="0" y="1429"/>
                    <a:pt x="167" y="1596"/>
                    <a:pt x="334" y="1596"/>
                  </a:cubicBezTo>
                  <a:lnTo>
                    <a:pt x="4525" y="1596"/>
                  </a:lnTo>
                  <a:cubicBezTo>
                    <a:pt x="4692" y="1596"/>
                    <a:pt x="4858" y="1429"/>
                    <a:pt x="4858" y="1262"/>
                  </a:cubicBezTo>
                  <a:cubicBezTo>
                    <a:pt x="4858" y="1072"/>
                    <a:pt x="4692" y="905"/>
                    <a:pt x="4525" y="905"/>
                  </a:cubicBezTo>
                  <a:lnTo>
                    <a:pt x="3453" y="905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41"/>
            <p:cNvSpPr/>
            <p:nvPr/>
          </p:nvSpPr>
          <p:spPr>
            <a:xfrm>
              <a:off x="7547949" y="2761477"/>
              <a:ext cx="417348" cy="284491"/>
            </a:xfrm>
            <a:custGeom>
              <a:avLst/>
              <a:gdLst/>
              <a:ahLst/>
              <a:cxnLst/>
              <a:rect l="l" t="t" r="r" b="b"/>
              <a:pathLst>
                <a:path w="11670" h="7955" extrusionOk="0">
                  <a:moveTo>
                    <a:pt x="6800" y="3150"/>
                  </a:moveTo>
                  <a:cubicBezTo>
                    <a:pt x="6889" y="3150"/>
                    <a:pt x="6978" y="3180"/>
                    <a:pt x="7050" y="3239"/>
                  </a:cubicBezTo>
                  <a:cubicBezTo>
                    <a:pt x="7169" y="3382"/>
                    <a:pt x="7169" y="3597"/>
                    <a:pt x="7050" y="3740"/>
                  </a:cubicBezTo>
                  <a:lnTo>
                    <a:pt x="6764" y="4002"/>
                  </a:lnTo>
                  <a:cubicBezTo>
                    <a:pt x="6812" y="4144"/>
                    <a:pt x="6859" y="4287"/>
                    <a:pt x="6859" y="4454"/>
                  </a:cubicBezTo>
                  <a:cubicBezTo>
                    <a:pt x="6859" y="5026"/>
                    <a:pt x="6407" y="5478"/>
                    <a:pt x="5835" y="5478"/>
                  </a:cubicBezTo>
                  <a:cubicBezTo>
                    <a:pt x="5264" y="5478"/>
                    <a:pt x="4811" y="5026"/>
                    <a:pt x="4811" y="4454"/>
                  </a:cubicBezTo>
                  <a:cubicBezTo>
                    <a:pt x="4811" y="3882"/>
                    <a:pt x="5264" y="3430"/>
                    <a:pt x="5835" y="3430"/>
                  </a:cubicBezTo>
                  <a:cubicBezTo>
                    <a:pt x="6002" y="3430"/>
                    <a:pt x="6145" y="3454"/>
                    <a:pt x="6288" y="3525"/>
                  </a:cubicBezTo>
                  <a:lnTo>
                    <a:pt x="6550" y="3239"/>
                  </a:lnTo>
                  <a:cubicBezTo>
                    <a:pt x="6621" y="3180"/>
                    <a:pt x="6710" y="3150"/>
                    <a:pt x="6800" y="3150"/>
                  </a:cubicBezTo>
                  <a:close/>
                  <a:moveTo>
                    <a:pt x="5835" y="918"/>
                  </a:moveTo>
                  <a:cubicBezTo>
                    <a:pt x="6740" y="918"/>
                    <a:pt x="7645" y="1263"/>
                    <a:pt x="8336" y="1953"/>
                  </a:cubicBezTo>
                  <a:cubicBezTo>
                    <a:pt x="9717" y="3335"/>
                    <a:pt x="9717" y="5573"/>
                    <a:pt x="8336" y="6955"/>
                  </a:cubicBezTo>
                  <a:cubicBezTo>
                    <a:pt x="8264" y="7026"/>
                    <a:pt x="8175" y="7062"/>
                    <a:pt x="8089" y="7062"/>
                  </a:cubicBezTo>
                  <a:cubicBezTo>
                    <a:pt x="8002" y="7062"/>
                    <a:pt x="7919" y="7026"/>
                    <a:pt x="7859" y="6955"/>
                  </a:cubicBezTo>
                  <a:lnTo>
                    <a:pt x="7312" y="6431"/>
                  </a:lnTo>
                  <a:cubicBezTo>
                    <a:pt x="7193" y="6288"/>
                    <a:pt x="7193" y="6073"/>
                    <a:pt x="7312" y="5930"/>
                  </a:cubicBezTo>
                  <a:cubicBezTo>
                    <a:pt x="7383" y="5871"/>
                    <a:pt x="7472" y="5841"/>
                    <a:pt x="7562" y="5841"/>
                  </a:cubicBezTo>
                  <a:cubicBezTo>
                    <a:pt x="7651" y="5841"/>
                    <a:pt x="7740" y="5871"/>
                    <a:pt x="7812" y="5930"/>
                  </a:cubicBezTo>
                  <a:lnTo>
                    <a:pt x="8074" y="6216"/>
                  </a:lnTo>
                  <a:cubicBezTo>
                    <a:pt x="8407" y="5811"/>
                    <a:pt x="8621" y="5311"/>
                    <a:pt x="8669" y="4787"/>
                  </a:cubicBezTo>
                  <a:lnTo>
                    <a:pt x="8169" y="4787"/>
                  </a:lnTo>
                  <a:cubicBezTo>
                    <a:pt x="7978" y="4787"/>
                    <a:pt x="7836" y="4645"/>
                    <a:pt x="7836" y="4454"/>
                  </a:cubicBezTo>
                  <a:cubicBezTo>
                    <a:pt x="7836" y="4263"/>
                    <a:pt x="7978" y="4121"/>
                    <a:pt x="8169" y="4121"/>
                  </a:cubicBezTo>
                  <a:lnTo>
                    <a:pt x="8669" y="4121"/>
                  </a:lnTo>
                  <a:cubicBezTo>
                    <a:pt x="8621" y="3597"/>
                    <a:pt x="8407" y="3097"/>
                    <a:pt x="8074" y="2692"/>
                  </a:cubicBezTo>
                  <a:lnTo>
                    <a:pt x="7812" y="2978"/>
                  </a:lnTo>
                  <a:cubicBezTo>
                    <a:pt x="7740" y="3037"/>
                    <a:pt x="7651" y="3067"/>
                    <a:pt x="7562" y="3067"/>
                  </a:cubicBezTo>
                  <a:cubicBezTo>
                    <a:pt x="7472" y="3067"/>
                    <a:pt x="7383" y="3037"/>
                    <a:pt x="7312" y="2978"/>
                  </a:cubicBezTo>
                  <a:cubicBezTo>
                    <a:pt x="7193" y="2835"/>
                    <a:pt x="7193" y="2620"/>
                    <a:pt x="7312" y="2477"/>
                  </a:cubicBezTo>
                  <a:lnTo>
                    <a:pt x="7597" y="2215"/>
                  </a:lnTo>
                  <a:cubicBezTo>
                    <a:pt x="7193" y="1882"/>
                    <a:pt x="6693" y="1668"/>
                    <a:pt x="6169" y="1620"/>
                  </a:cubicBezTo>
                  <a:lnTo>
                    <a:pt x="6169" y="2120"/>
                  </a:lnTo>
                  <a:cubicBezTo>
                    <a:pt x="6169" y="2311"/>
                    <a:pt x="6026" y="2454"/>
                    <a:pt x="5835" y="2454"/>
                  </a:cubicBezTo>
                  <a:cubicBezTo>
                    <a:pt x="5645" y="2454"/>
                    <a:pt x="5502" y="2311"/>
                    <a:pt x="5502" y="2120"/>
                  </a:cubicBezTo>
                  <a:lnTo>
                    <a:pt x="5502" y="1620"/>
                  </a:lnTo>
                  <a:cubicBezTo>
                    <a:pt x="4978" y="1668"/>
                    <a:pt x="4478" y="1882"/>
                    <a:pt x="4073" y="2215"/>
                  </a:cubicBezTo>
                  <a:lnTo>
                    <a:pt x="4359" y="2477"/>
                  </a:lnTo>
                  <a:cubicBezTo>
                    <a:pt x="4478" y="2620"/>
                    <a:pt x="4478" y="2835"/>
                    <a:pt x="4359" y="2978"/>
                  </a:cubicBezTo>
                  <a:cubicBezTo>
                    <a:pt x="4287" y="3037"/>
                    <a:pt x="4198" y="3067"/>
                    <a:pt x="4109" y="3067"/>
                  </a:cubicBezTo>
                  <a:cubicBezTo>
                    <a:pt x="4019" y="3067"/>
                    <a:pt x="3930" y="3037"/>
                    <a:pt x="3859" y="2978"/>
                  </a:cubicBezTo>
                  <a:lnTo>
                    <a:pt x="3597" y="2692"/>
                  </a:lnTo>
                  <a:cubicBezTo>
                    <a:pt x="3263" y="3097"/>
                    <a:pt x="3049" y="3597"/>
                    <a:pt x="3001" y="4121"/>
                  </a:cubicBezTo>
                  <a:lnTo>
                    <a:pt x="3501" y="4121"/>
                  </a:lnTo>
                  <a:cubicBezTo>
                    <a:pt x="3692" y="4121"/>
                    <a:pt x="3835" y="4263"/>
                    <a:pt x="3835" y="4454"/>
                  </a:cubicBezTo>
                  <a:cubicBezTo>
                    <a:pt x="3835" y="4645"/>
                    <a:pt x="3692" y="4787"/>
                    <a:pt x="3501" y="4787"/>
                  </a:cubicBezTo>
                  <a:lnTo>
                    <a:pt x="3001" y="4787"/>
                  </a:lnTo>
                  <a:cubicBezTo>
                    <a:pt x="3049" y="5311"/>
                    <a:pt x="3263" y="5811"/>
                    <a:pt x="3597" y="6216"/>
                  </a:cubicBezTo>
                  <a:lnTo>
                    <a:pt x="3859" y="5930"/>
                  </a:lnTo>
                  <a:cubicBezTo>
                    <a:pt x="3930" y="5871"/>
                    <a:pt x="4019" y="5841"/>
                    <a:pt x="4109" y="5841"/>
                  </a:cubicBezTo>
                  <a:cubicBezTo>
                    <a:pt x="4198" y="5841"/>
                    <a:pt x="4287" y="5871"/>
                    <a:pt x="4359" y="5930"/>
                  </a:cubicBezTo>
                  <a:cubicBezTo>
                    <a:pt x="4478" y="6073"/>
                    <a:pt x="4478" y="6288"/>
                    <a:pt x="4359" y="6431"/>
                  </a:cubicBezTo>
                  <a:lnTo>
                    <a:pt x="3811" y="6955"/>
                  </a:lnTo>
                  <a:cubicBezTo>
                    <a:pt x="3751" y="7026"/>
                    <a:pt x="3662" y="7062"/>
                    <a:pt x="3573" y="7062"/>
                  </a:cubicBezTo>
                  <a:cubicBezTo>
                    <a:pt x="3484" y="7062"/>
                    <a:pt x="3394" y="7026"/>
                    <a:pt x="3335" y="6955"/>
                  </a:cubicBezTo>
                  <a:cubicBezTo>
                    <a:pt x="1953" y="5573"/>
                    <a:pt x="1953" y="3335"/>
                    <a:pt x="3335" y="1953"/>
                  </a:cubicBezTo>
                  <a:cubicBezTo>
                    <a:pt x="4025" y="1263"/>
                    <a:pt x="4930" y="918"/>
                    <a:pt x="5835" y="918"/>
                  </a:cubicBezTo>
                  <a:close/>
                  <a:moveTo>
                    <a:pt x="358" y="1"/>
                  </a:moveTo>
                  <a:cubicBezTo>
                    <a:pt x="167" y="1"/>
                    <a:pt x="1" y="167"/>
                    <a:pt x="1" y="334"/>
                  </a:cubicBezTo>
                  <a:lnTo>
                    <a:pt x="1" y="7621"/>
                  </a:lnTo>
                  <a:cubicBezTo>
                    <a:pt x="1" y="7812"/>
                    <a:pt x="167" y="7955"/>
                    <a:pt x="358" y="7955"/>
                  </a:cubicBezTo>
                  <a:lnTo>
                    <a:pt x="11313" y="7955"/>
                  </a:lnTo>
                  <a:cubicBezTo>
                    <a:pt x="11503" y="7955"/>
                    <a:pt x="11670" y="7812"/>
                    <a:pt x="11670" y="7621"/>
                  </a:cubicBezTo>
                  <a:lnTo>
                    <a:pt x="11670" y="334"/>
                  </a:lnTo>
                  <a:cubicBezTo>
                    <a:pt x="11670" y="167"/>
                    <a:pt x="11503" y="1"/>
                    <a:pt x="113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47" name="Google Shape;3047;p41"/>
          <p:cNvGrpSpPr/>
          <p:nvPr/>
        </p:nvGrpSpPr>
        <p:grpSpPr>
          <a:xfrm>
            <a:off x="6891103" y="1746089"/>
            <a:ext cx="748683" cy="747098"/>
            <a:chOff x="6856386" y="1437970"/>
            <a:chExt cx="416490" cy="415632"/>
          </a:xfrm>
        </p:grpSpPr>
        <p:sp>
          <p:nvSpPr>
            <p:cNvPr id="3048" name="Google Shape;3048;p41"/>
            <p:cNvSpPr/>
            <p:nvPr/>
          </p:nvSpPr>
          <p:spPr>
            <a:xfrm>
              <a:off x="6856386" y="1437970"/>
              <a:ext cx="416490" cy="415632"/>
            </a:xfrm>
            <a:custGeom>
              <a:avLst/>
              <a:gdLst/>
              <a:ahLst/>
              <a:cxnLst/>
              <a:rect l="l" t="t" r="r" b="b"/>
              <a:pathLst>
                <a:path w="11646" h="11622" extrusionOk="0">
                  <a:moveTo>
                    <a:pt x="5811" y="2906"/>
                  </a:moveTo>
                  <a:cubicBezTo>
                    <a:pt x="6764" y="2906"/>
                    <a:pt x="7526" y="3668"/>
                    <a:pt x="7526" y="4620"/>
                  </a:cubicBezTo>
                  <a:lnTo>
                    <a:pt x="7526" y="5073"/>
                  </a:lnTo>
                  <a:lnTo>
                    <a:pt x="7621" y="5073"/>
                  </a:lnTo>
                  <a:cubicBezTo>
                    <a:pt x="7811" y="5073"/>
                    <a:pt x="7978" y="5239"/>
                    <a:pt x="7978" y="5406"/>
                  </a:cubicBezTo>
                  <a:lnTo>
                    <a:pt x="7978" y="8359"/>
                  </a:lnTo>
                  <a:cubicBezTo>
                    <a:pt x="7978" y="8550"/>
                    <a:pt x="7811" y="8716"/>
                    <a:pt x="7621" y="8716"/>
                  </a:cubicBezTo>
                  <a:lnTo>
                    <a:pt x="4025" y="8716"/>
                  </a:lnTo>
                  <a:cubicBezTo>
                    <a:pt x="3834" y="8716"/>
                    <a:pt x="3668" y="8550"/>
                    <a:pt x="3668" y="8359"/>
                  </a:cubicBezTo>
                  <a:lnTo>
                    <a:pt x="3668" y="5406"/>
                  </a:lnTo>
                  <a:cubicBezTo>
                    <a:pt x="3668" y="5239"/>
                    <a:pt x="3834" y="5073"/>
                    <a:pt x="4025" y="5073"/>
                  </a:cubicBezTo>
                  <a:lnTo>
                    <a:pt x="4120" y="5073"/>
                  </a:lnTo>
                  <a:lnTo>
                    <a:pt x="4120" y="4620"/>
                  </a:lnTo>
                  <a:cubicBezTo>
                    <a:pt x="4120" y="3668"/>
                    <a:pt x="4882" y="2906"/>
                    <a:pt x="5811" y="2906"/>
                  </a:cubicBezTo>
                  <a:close/>
                  <a:moveTo>
                    <a:pt x="4239" y="0"/>
                  </a:moveTo>
                  <a:cubicBezTo>
                    <a:pt x="4049" y="0"/>
                    <a:pt x="3882" y="143"/>
                    <a:pt x="3882" y="334"/>
                  </a:cubicBezTo>
                  <a:lnTo>
                    <a:pt x="3882" y="1548"/>
                  </a:lnTo>
                  <a:lnTo>
                    <a:pt x="3072" y="1548"/>
                  </a:lnTo>
                  <a:cubicBezTo>
                    <a:pt x="2239" y="1548"/>
                    <a:pt x="1548" y="2215"/>
                    <a:pt x="1548" y="3072"/>
                  </a:cubicBezTo>
                  <a:lnTo>
                    <a:pt x="1548" y="3882"/>
                  </a:lnTo>
                  <a:lnTo>
                    <a:pt x="334" y="3882"/>
                  </a:lnTo>
                  <a:cubicBezTo>
                    <a:pt x="143" y="3882"/>
                    <a:pt x="0" y="4025"/>
                    <a:pt x="0" y="4215"/>
                  </a:cubicBezTo>
                  <a:cubicBezTo>
                    <a:pt x="0" y="4406"/>
                    <a:pt x="143" y="4549"/>
                    <a:pt x="334" y="4549"/>
                  </a:cubicBezTo>
                  <a:lnTo>
                    <a:pt x="1548" y="4549"/>
                  </a:lnTo>
                  <a:lnTo>
                    <a:pt x="1548" y="5478"/>
                  </a:lnTo>
                  <a:lnTo>
                    <a:pt x="334" y="5478"/>
                  </a:lnTo>
                  <a:cubicBezTo>
                    <a:pt x="143" y="5478"/>
                    <a:pt x="0" y="5620"/>
                    <a:pt x="0" y="5811"/>
                  </a:cubicBezTo>
                  <a:cubicBezTo>
                    <a:pt x="0" y="6001"/>
                    <a:pt x="143" y="6144"/>
                    <a:pt x="334" y="6144"/>
                  </a:cubicBezTo>
                  <a:lnTo>
                    <a:pt x="1548" y="6144"/>
                  </a:lnTo>
                  <a:lnTo>
                    <a:pt x="1548" y="7073"/>
                  </a:lnTo>
                  <a:lnTo>
                    <a:pt x="334" y="7073"/>
                  </a:lnTo>
                  <a:cubicBezTo>
                    <a:pt x="143" y="7073"/>
                    <a:pt x="0" y="7216"/>
                    <a:pt x="0" y="7406"/>
                  </a:cubicBezTo>
                  <a:cubicBezTo>
                    <a:pt x="0" y="7597"/>
                    <a:pt x="143" y="7740"/>
                    <a:pt x="334" y="7740"/>
                  </a:cubicBezTo>
                  <a:lnTo>
                    <a:pt x="1548" y="7740"/>
                  </a:lnTo>
                  <a:lnTo>
                    <a:pt x="1548" y="8550"/>
                  </a:lnTo>
                  <a:cubicBezTo>
                    <a:pt x="1548" y="9407"/>
                    <a:pt x="2239" y="10074"/>
                    <a:pt x="3072" y="10074"/>
                  </a:cubicBezTo>
                  <a:lnTo>
                    <a:pt x="3882" y="10074"/>
                  </a:lnTo>
                  <a:lnTo>
                    <a:pt x="3882" y="11288"/>
                  </a:lnTo>
                  <a:cubicBezTo>
                    <a:pt x="3882" y="11479"/>
                    <a:pt x="4049" y="11622"/>
                    <a:pt x="4239" y="11622"/>
                  </a:cubicBezTo>
                  <a:cubicBezTo>
                    <a:pt x="4430" y="11622"/>
                    <a:pt x="4573" y="11479"/>
                    <a:pt x="4573" y="11288"/>
                  </a:cubicBezTo>
                  <a:lnTo>
                    <a:pt x="4573" y="10074"/>
                  </a:lnTo>
                  <a:lnTo>
                    <a:pt x="5478" y="10074"/>
                  </a:lnTo>
                  <a:lnTo>
                    <a:pt x="5478" y="11288"/>
                  </a:lnTo>
                  <a:cubicBezTo>
                    <a:pt x="5478" y="11479"/>
                    <a:pt x="5644" y="11622"/>
                    <a:pt x="5835" y="11622"/>
                  </a:cubicBezTo>
                  <a:cubicBezTo>
                    <a:pt x="6002" y="11622"/>
                    <a:pt x="6168" y="11479"/>
                    <a:pt x="6168" y="11288"/>
                  </a:cubicBezTo>
                  <a:lnTo>
                    <a:pt x="6168" y="10074"/>
                  </a:lnTo>
                  <a:lnTo>
                    <a:pt x="7073" y="10074"/>
                  </a:lnTo>
                  <a:lnTo>
                    <a:pt x="7073" y="11288"/>
                  </a:lnTo>
                  <a:cubicBezTo>
                    <a:pt x="7073" y="11479"/>
                    <a:pt x="7216" y="11622"/>
                    <a:pt x="7407" y="11622"/>
                  </a:cubicBezTo>
                  <a:cubicBezTo>
                    <a:pt x="7597" y="11622"/>
                    <a:pt x="7764" y="11479"/>
                    <a:pt x="7764" y="11288"/>
                  </a:cubicBezTo>
                  <a:lnTo>
                    <a:pt x="7764" y="10074"/>
                  </a:lnTo>
                  <a:lnTo>
                    <a:pt x="8574" y="10074"/>
                  </a:lnTo>
                  <a:cubicBezTo>
                    <a:pt x="9407" y="10074"/>
                    <a:pt x="10098" y="9407"/>
                    <a:pt x="10098" y="8550"/>
                  </a:cubicBezTo>
                  <a:lnTo>
                    <a:pt x="10098" y="7740"/>
                  </a:lnTo>
                  <a:lnTo>
                    <a:pt x="11312" y="7740"/>
                  </a:lnTo>
                  <a:cubicBezTo>
                    <a:pt x="11503" y="7740"/>
                    <a:pt x="11646" y="7597"/>
                    <a:pt x="11646" y="7406"/>
                  </a:cubicBezTo>
                  <a:cubicBezTo>
                    <a:pt x="11646" y="7216"/>
                    <a:pt x="11503" y="7073"/>
                    <a:pt x="11312" y="7073"/>
                  </a:cubicBezTo>
                  <a:lnTo>
                    <a:pt x="10098" y="7073"/>
                  </a:lnTo>
                  <a:lnTo>
                    <a:pt x="10098" y="6144"/>
                  </a:lnTo>
                  <a:lnTo>
                    <a:pt x="11312" y="6144"/>
                  </a:lnTo>
                  <a:cubicBezTo>
                    <a:pt x="11503" y="6144"/>
                    <a:pt x="11646" y="6001"/>
                    <a:pt x="11646" y="5811"/>
                  </a:cubicBezTo>
                  <a:cubicBezTo>
                    <a:pt x="11646" y="5620"/>
                    <a:pt x="11503" y="5478"/>
                    <a:pt x="11312" y="5478"/>
                  </a:cubicBezTo>
                  <a:lnTo>
                    <a:pt x="10098" y="5478"/>
                  </a:lnTo>
                  <a:lnTo>
                    <a:pt x="10098" y="4549"/>
                  </a:lnTo>
                  <a:lnTo>
                    <a:pt x="11312" y="4549"/>
                  </a:lnTo>
                  <a:cubicBezTo>
                    <a:pt x="11503" y="4549"/>
                    <a:pt x="11646" y="4406"/>
                    <a:pt x="11646" y="4215"/>
                  </a:cubicBezTo>
                  <a:cubicBezTo>
                    <a:pt x="11646" y="4025"/>
                    <a:pt x="11503" y="3882"/>
                    <a:pt x="11312" y="3882"/>
                  </a:cubicBezTo>
                  <a:lnTo>
                    <a:pt x="10098" y="3882"/>
                  </a:lnTo>
                  <a:lnTo>
                    <a:pt x="10098" y="3072"/>
                  </a:lnTo>
                  <a:cubicBezTo>
                    <a:pt x="10098" y="2215"/>
                    <a:pt x="9407" y="1548"/>
                    <a:pt x="8574" y="1548"/>
                  </a:cubicBezTo>
                  <a:lnTo>
                    <a:pt x="7764" y="1548"/>
                  </a:lnTo>
                  <a:lnTo>
                    <a:pt x="7764" y="334"/>
                  </a:lnTo>
                  <a:cubicBezTo>
                    <a:pt x="7764" y="143"/>
                    <a:pt x="7597" y="0"/>
                    <a:pt x="7407" y="0"/>
                  </a:cubicBezTo>
                  <a:cubicBezTo>
                    <a:pt x="7216" y="0"/>
                    <a:pt x="7073" y="143"/>
                    <a:pt x="7073" y="334"/>
                  </a:cubicBezTo>
                  <a:lnTo>
                    <a:pt x="7073" y="1548"/>
                  </a:lnTo>
                  <a:lnTo>
                    <a:pt x="6168" y="1548"/>
                  </a:lnTo>
                  <a:lnTo>
                    <a:pt x="6168" y="334"/>
                  </a:lnTo>
                  <a:cubicBezTo>
                    <a:pt x="6168" y="143"/>
                    <a:pt x="6002" y="0"/>
                    <a:pt x="5835" y="0"/>
                  </a:cubicBezTo>
                  <a:cubicBezTo>
                    <a:pt x="5644" y="0"/>
                    <a:pt x="5478" y="143"/>
                    <a:pt x="5478" y="334"/>
                  </a:cubicBezTo>
                  <a:lnTo>
                    <a:pt x="5478" y="1548"/>
                  </a:lnTo>
                  <a:lnTo>
                    <a:pt x="4573" y="1548"/>
                  </a:lnTo>
                  <a:lnTo>
                    <a:pt x="4573" y="334"/>
                  </a:lnTo>
                  <a:cubicBezTo>
                    <a:pt x="4573" y="143"/>
                    <a:pt x="4430" y="0"/>
                    <a:pt x="42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41"/>
            <p:cNvSpPr/>
            <p:nvPr/>
          </p:nvSpPr>
          <p:spPr>
            <a:xfrm>
              <a:off x="7027551" y="1566576"/>
              <a:ext cx="74136" cy="52821"/>
            </a:xfrm>
            <a:custGeom>
              <a:avLst/>
              <a:gdLst/>
              <a:ahLst/>
              <a:cxnLst/>
              <a:rect l="l" t="t" r="r" b="b"/>
              <a:pathLst>
                <a:path w="2073" h="1477" extrusionOk="0">
                  <a:moveTo>
                    <a:pt x="1049" y="0"/>
                  </a:moveTo>
                  <a:cubicBezTo>
                    <a:pt x="477" y="0"/>
                    <a:pt x="1" y="453"/>
                    <a:pt x="1" y="1024"/>
                  </a:cubicBezTo>
                  <a:lnTo>
                    <a:pt x="1" y="1477"/>
                  </a:lnTo>
                  <a:lnTo>
                    <a:pt x="2073" y="1477"/>
                  </a:lnTo>
                  <a:lnTo>
                    <a:pt x="2073" y="1024"/>
                  </a:lnTo>
                  <a:cubicBezTo>
                    <a:pt x="2073" y="453"/>
                    <a:pt x="1597" y="0"/>
                    <a:pt x="10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41"/>
            <p:cNvSpPr/>
            <p:nvPr/>
          </p:nvSpPr>
          <p:spPr>
            <a:xfrm>
              <a:off x="7012244" y="1644076"/>
              <a:ext cx="104784" cy="80931"/>
            </a:xfrm>
            <a:custGeom>
              <a:avLst/>
              <a:gdLst/>
              <a:ahLst/>
              <a:cxnLst/>
              <a:rect l="l" t="t" r="r" b="b"/>
              <a:pathLst>
                <a:path w="2930" h="2263" extrusionOk="0">
                  <a:moveTo>
                    <a:pt x="1477" y="667"/>
                  </a:moveTo>
                  <a:cubicBezTo>
                    <a:pt x="1644" y="667"/>
                    <a:pt x="1810" y="834"/>
                    <a:pt x="1810" y="1024"/>
                  </a:cubicBezTo>
                  <a:lnTo>
                    <a:pt x="1810" y="1239"/>
                  </a:lnTo>
                  <a:cubicBezTo>
                    <a:pt x="1810" y="1429"/>
                    <a:pt x="1644" y="1572"/>
                    <a:pt x="1477" y="1572"/>
                  </a:cubicBezTo>
                  <a:cubicBezTo>
                    <a:pt x="1286" y="1572"/>
                    <a:pt x="1120" y="1429"/>
                    <a:pt x="1120" y="1239"/>
                  </a:cubicBezTo>
                  <a:lnTo>
                    <a:pt x="1120" y="1024"/>
                  </a:lnTo>
                  <a:cubicBezTo>
                    <a:pt x="1120" y="834"/>
                    <a:pt x="1286" y="667"/>
                    <a:pt x="1477" y="667"/>
                  </a:cubicBezTo>
                  <a:close/>
                  <a:moveTo>
                    <a:pt x="0" y="0"/>
                  </a:moveTo>
                  <a:lnTo>
                    <a:pt x="0" y="2263"/>
                  </a:lnTo>
                  <a:lnTo>
                    <a:pt x="2930" y="2263"/>
                  </a:lnTo>
                  <a:lnTo>
                    <a:pt x="29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51" name="Google Shape;3051;p41"/>
          <p:cNvGrpSpPr/>
          <p:nvPr/>
        </p:nvGrpSpPr>
        <p:grpSpPr>
          <a:xfrm>
            <a:off x="1514059" y="1744494"/>
            <a:ext cx="748683" cy="750289"/>
            <a:chOff x="4722040" y="1437111"/>
            <a:chExt cx="416490" cy="417360"/>
          </a:xfrm>
        </p:grpSpPr>
        <p:sp>
          <p:nvSpPr>
            <p:cNvPr id="3052" name="Google Shape;3052;p41"/>
            <p:cNvSpPr/>
            <p:nvPr/>
          </p:nvSpPr>
          <p:spPr>
            <a:xfrm>
              <a:off x="4785056" y="1586997"/>
              <a:ext cx="298975" cy="179742"/>
            </a:xfrm>
            <a:custGeom>
              <a:avLst/>
              <a:gdLst/>
              <a:ahLst/>
              <a:cxnLst/>
              <a:rect l="l" t="t" r="r" b="b"/>
              <a:pathLst>
                <a:path w="8360" h="5026" extrusionOk="0">
                  <a:moveTo>
                    <a:pt x="4192" y="810"/>
                  </a:moveTo>
                  <a:cubicBezTo>
                    <a:pt x="5002" y="810"/>
                    <a:pt x="5787" y="1120"/>
                    <a:pt x="6359" y="1692"/>
                  </a:cubicBezTo>
                  <a:cubicBezTo>
                    <a:pt x="6478" y="1834"/>
                    <a:pt x="6478" y="2049"/>
                    <a:pt x="6359" y="2192"/>
                  </a:cubicBezTo>
                  <a:cubicBezTo>
                    <a:pt x="6287" y="2251"/>
                    <a:pt x="6198" y="2281"/>
                    <a:pt x="6112" y="2281"/>
                  </a:cubicBezTo>
                  <a:cubicBezTo>
                    <a:pt x="6026" y="2281"/>
                    <a:pt x="5942" y="2251"/>
                    <a:pt x="5883" y="2192"/>
                  </a:cubicBezTo>
                  <a:cubicBezTo>
                    <a:pt x="5430" y="1739"/>
                    <a:pt x="4811" y="1477"/>
                    <a:pt x="4192" y="1477"/>
                  </a:cubicBezTo>
                  <a:cubicBezTo>
                    <a:pt x="3549" y="1477"/>
                    <a:pt x="2953" y="1739"/>
                    <a:pt x="2501" y="2192"/>
                  </a:cubicBezTo>
                  <a:cubicBezTo>
                    <a:pt x="2430" y="2251"/>
                    <a:pt x="2340" y="2281"/>
                    <a:pt x="2254" y="2281"/>
                  </a:cubicBezTo>
                  <a:cubicBezTo>
                    <a:pt x="2168" y="2281"/>
                    <a:pt x="2084" y="2251"/>
                    <a:pt x="2025" y="2192"/>
                  </a:cubicBezTo>
                  <a:cubicBezTo>
                    <a:pt x="1882" y="2049"/>
                    <a:pt x="1882" y="1834"/>
                    <a:pt x="2025" y="1692"/>
                  </a:cubicBezTo>
                  <a:cubicBezTo>
                    <a:pt x="2596" y="1120"/>
                    <a:pt x="3358" y="810"/>
                    <a:pt x="4192" y="810"/>
                  </a:cubicBezTo>
                  <a:close/>
                  <a:moveTo>
                    <a:pt x="4192" y="2168"/>
                  </a:moveTo>
                  <a:cubicBezTo>
                    <a:pt x="4644" y="2168"/>
                    <a:pt x="5073" y="2335"/>
                    <a:pt x="5383" y="2668"/>
                  </a:cubicBezTo>
                  <a:cubicBezTo>
                    <a:pt x="5525" y="2811"/>
                    <a:pt x="5525" y="3025"/>
                    <a:pt x="5383" y="3144"/>
                  </a:cubicBezTo>
                  <a:cubicBezTo>
                    <a:pt x="5323" y="3216"/>
                    <a:pt x="5240" y="3251"/>
                    <a:pt x="5153" y="3251"/>
                  </a:cubicBezTo>
                  <a:cubicBezTo>
                    <a:pt x="5067" y="3251"/>
                    <a:pt x="4978" y="3216"/>
                    <a:pt x="4906" y="3144"/>
                  </a:cubicBezTo>
                  <a:cubicBezTo>
                    <a:pt x="4716" y="2954"/>
                    <a:pt x="4454" y="2858"/>
                    <a:pt x="4192" y="2858"/>
                  </a:cubicBezTo>
                  <a:cubicBezTo>
                    <a:pt x="3906" y="2858"/>
                    <a:pt x="3644" y="2954"/>
                    <a:pt x="3454" y="3144"/>
                  </a:cubicBezTo>
                  <a:cubicBezTo>
                    <a:pt x="3394" y="3216"/>
                    <a:pt x="3311" y="3251"/>
                    <a:pt x="3224" y="3251"/>
                  </a:cubicBezTo>
                  <a:cubicBezTo>
                    <a:pt x="3138" y="3251"/>
                    <a:pt x="3049" y="3216"/>
                    <a:pt x="2977" y="3144"/>
                  </a:cubicBezTo>
                  <a:cubicBezTo>
                    <a:pt x="2834" y="3025"/>
                    <a:pt x="2834" y="2811"/>
                    <a:pt x="2977" y="2668"/>
                  </a:cubicBezTo>
                  <a:cubicBezTo>
                    <a:pt x="3311" y="2335"/>
                    <a:pt x="3739" y="2168"/>
                    <a:pt x="4192" y="2168"/>
                  </a:cubicBezTo>
                  <a:close/>
                  <a:moveTo>
                    <a:pt x="4192" y="3525"/>
                  </a:moveTo>
                  <a:cubicBezTo>
                    <a:pt x="4382" y="3525"/>
                    <a:pt x="4525" y="3692"/>
                    <a:pt x="4525" y="3882"/>
                  </a:cubicBezTo>
                  <a:cubicBezTo>
                    <a:pt x="4525" y="4049"/>
                    <a:pt x="4382" y="4216"/>
                    <a:pt x="4192" y="4216"/>
                  </a:cubicBezTo>
                  <a:cubicBezTo>
                    <a:pt x="4001" y="4216"/>
                    <a:pt x="3835" y="4049"/>
                    <a:pt x="3835" y="3882"/>
                  </a:cubicBezTo>
                  <a:cubicBezTo>
                    <a:pt x="3835" y="3692"/>
                    <a:pt x="4001" y="3525"/>
                    <a:pt x="4192" y="3525"/>
                  </a:cubicBezTo>
                  <a:close/>
                  <a:moveTo>
                    <a:pt x="334" y="1"/>
                  </a:moveTo>
                  <a:cubicBezTo>
                    <a:pt x="143" y="1"/>
                    <a:pt x="0" y="144"/>
                    <a:pt x="0" y="310"/>
                  </a:cubicBezTo>
                  <a:lnTo>
                    <a:pt x="0" y="5026"/>
                  </a:lnTo>
                  <a:lnTo>
                    <a:pt x="8359" y="5026"/>
                  </a:lnTo>
                  <a:lnTo>
                    <a:pt x="8359" y="310"/>
                  </a:lnTo>
                  <a:cubicBezTo>
                    <a:pt x="8359" y="144"/>
                    <a:pt x="8216" y="1"/>
                    <a:pt x="80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41"/>
            <p:cNvSpPr/>
            <p:nvPr/>
          </p:nvSpPr>
          <p:spPr>
            <a:xfrm>
              <a:off x="4756946" y="1791422"/>
              <a:ext cx="356051" cy="63049"/>
            </a:xfrm>
            <a:custGeom>
              <a:avLst/>
              <a:gdLst/>
              <a:ahLst/>
              <a:cxnLst/>
              <a:rect l="l" t="t" r="r" b="b"/>
              <a:pathLst>
                <a:path w="9956" h="1763" extrusionOk="0">
                  <a:moveTo>
                    <a:pt x="334" y="0"/>
                  </a:moveTo>
                  <a:cubicBezTo>
                    <a:pt x="143" y="0"/>
                    <a:pt x="1" y="143"/>
                    <a:pt x="1" y="310"/>
                  </a:cubicBezTo>
                  <a:lnTo>
                    <a:pt x="1" y="476"/>
                  </a:lnTo>
                  <a:cubicBezTo>
                    <a:pt x="1" y="1191"/>
                    <a:pt x="572" y="1762"/>
                    <a:pt x="1263" y="1762"/>
                  </a:cubicBezTo>
                  <a:lnTo>
                    <a:pt x="8669" y="1762"/>
                  </a:lnTo>
                  <a:cubicBezTo>
                    <a:pt x="9383" y="1762"/>
                    <a:pt x="9955" y="1191"/>
                    <a:pt x="9955" y="476"/>
                  </a:cubicBezTo>
                  <a:lnTo>
                    <a:pt x="9955" y="310"/>
                  </a:lnTo>
                  <a:cubicBezTo>
                    <a:pt x="9955" y="143"/>
                    <a:pt x="9788" y="0"/>
                    <a:pt x="96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41"/>
            <p:cNvSpPr/>
            <p:nvPr/>
          </p:nvSpPr>
          <p:spPr>
            <a:xfrm>
              <a:off x="4722040" y="1437111"/>
              <a:ext cx="416490" cy="235103"/>
            </a:xfrm>
            <a:custGeom>
              <a:avLst/>
              <a:gdLst/>
              <a:ahLst/>
              <a:cxnLst/>
              <a:rect l="l" t="t" r="r" b="b"/>
              <a:pathLst>
                <a:path w="11646" h="6574" extrusionOk="0">
                  <a:moveTo>
                    <a:pt x="5811" y="0"/>
                  </a:moveTo>
                  <a:cubicBezTo>
                    <a:pt x="5525" y="0"/>
                    <a:pt x="5239" y="72"/>
                    <a:pt x="4977" y="167"/>
                  </a:cubicBezTo>
                  <a:cubicBezTo>
                    <a:pt x="4358" y="405"/>
                    <a:pt x="3858" y="858"/>
                    <a:pt x="3596" y="1453"/>
                  </a:cubicBezTo>
                  <a:cubicBezTo>
                    <a:pt x="3382" y="1358"/>
                    <a:pt x="3144" y="1310"/>
                    <a:pt x="2906" y="1310"/>
                  </a:cubicBezTo>
                  <a:cubicBezTo>
                    <a:pt x="2501" y="1310"/>
                    <a:pt x="2120" y="1453"/>
                    <a:pt x="1834" y="1691"/>
                  </a:cubicBezTo>
                  <a:cubicBezTo>
                    <a:pt x="1691" y="1834"/>
                    <a:pt x="1572" y="1977"/>
                    <a:pt x="1477" y="2144"/>
                  </a:cubicBezTo>
                  <a:cubicBezTo>
                    <a:pt x="1334" y="2406"/>
                    <a:pt x="1262" y="2715"/>
                    <a:pt x="1286" y="3025"/>
                  </a:cubicBezTo>
                  <a:cubicBezTo>
                    <a:pt x="596" y="3263"/>
                    <a:pt x="95" y="3882"/>
                    <a:pt x="0" y="4620"/>
                  </a:cubicBezTo>
                  <a:cubicBezTo>
                    <a:pt x="0" y="4692"/>
                    <a:pt x="0" y="4763"/>
                    <a:pt x="0" y="4859"/>
                  </a:cubicBezTo>
                  <a:cubicBezTo>
                    <a:pt x="0" y="5454"/>
                    <a:pt x="286" y="6002"/>
                    <a:pt x="715" y="6359"/>
                  </a:cubicBezTo>
                  <a:cubicBezTo>
                    <a:pt x="834" y="6430"/>
                    <a:pt x="953" y="6526"/>
                    <a:pt x="1072" y="6573"/>
                  </a:cubicBezTo>
                  <a:lnTo>
                    <a:pt x="1072" y="4501"/>
                  </a:lnTo>
                  <a:cubicBezTo>
                    <a:pt x="1072" y="3954"/>
                    <a:pt x="1524" y="3501"/>
                    <a:pt x="2096" y="3501"/>
                  </a:cubicBezTo>
                  <a:lnTo>
                    <a:pt x="9788" y="3501"/>
                  </a:lnTo>
                  <a:cubicBezTo>
                    <a:pt x="10359" y="3501"/>
                    <a:pt x="10788" y="3954"/>
                    <a:pt x="10788" y="4501"/>
                  </a:cubicBezTo>
                  <a:lnTo>
                    <a:pt x="10788" y="6430"/>
                  </a:lnTo>
                  <a:cubicBezTo>
                    <a:pt x="10883" y="6383"/>
                    <a:pt x="10955" y="6335"/>
                    <a:pt x="11026" y="6264"/>
                  </a:cubicBezTo>
                  <a:cubicBezTo>
                    <a:pt x="11407" y="5906"/>
                    <a:pt x="11645" y="5406"/>
                    <a:pt x="11645" y="4859"/>
                  </a:cubicBezTo>
                  <a:cubicBezTo>
                    <a:pt x="11645" y="4763"/>
                    <a:pt x="11645" y="4692"/>
                    <a:pt x="11622" y="4620"/>
                  </a:cubicBezTo>
                  <a:cubicBezTo>
                    <a:pt x="11550" y="3882"/>
                    <a:pt x="11026" y="3263"/>
                    <a:pt x="10359" y="3025"/>
                  </a:cubicBezTo>
                  <a:cubicBezTo>
                    <a:pt x="10383" y="2715"/>
                    <a:pt x="10288" y="2406"/>
                    <a:pt x="10169" y="2144"/>
                  </a:cubicBezTo>
                  <a:cubicBezTo>
                    <a:pt x="9883" y="1644"/>
                    <a:pt x="9359" y="1310"/>
                    <a:pt x="8740" y="1310"/>
                  </a:cubicBezTo>
                  <a:cubicBezTo>
                    <a:pt x="8597" y="1310"/>
                    <a:pt x="8478" y="1310"/>
                    <a:pt x="8359" y="1358"/>
                  </a:cubicBezTo>
                  <a:cubicBezTo>
                    <a:pt x="8240" y="1382"/>
                    <a:pt x="8145" y="1405"/>
                    <a:pt x="8026" y="1453"/>
                  </a:cubicBezTo>
                  <a:cubicBezTo>
                    <a:pt x="7954" y="1263"/>
                    <a:pt x="7835" y="1072"/>
                    <a:pt x="7692" y="905"/>
                  </a:cubicBezTo>
                  <a:cubicBezTo>
                    <a:pt x="7264" y="358"/>
                    <a:pt x="6573" y="0"/>
                    <a:pt x="58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9" name="Google Shape;3779;p55"/>
          <p:cNvSpPr/>
          <p:nvPr/>
        </p:nvSpPr>
        <p:spPr>
          <a:xfrm>
            <a:off x="3319776" y="1688275"/>
            <a:ext cx="1016700" cy="10167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0" name="Google Shape;3780;p55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Teknologi </a:t>
            </a:r>
            <a:r>
              <a:rPr lang="en" dirty="0">
                <a:solidFill>
                  <a:schemeClr val="accent2"/>
                </a:solidFill>
              </a:rPr>
              <a:t>Konvergensi Jaringan</a:t>
            </a:r>
            <a:endParaRPr dirty="0">
              <a:solidFill>
                <a:schemeClr val="accent2"/>
              </a:solidFill>
            </a:endParaRPr>
          </a:p>
        </p:txBody>
      </p:sp>
      <p:grpSp>
        <p:nvGrpSpPr>
          <p:cNvPr id="3781" name="Google Shape;3781;p55"/>
          <p:cNvGrpSpPr/>
          <p:nvPr/>
        </p:nvGrpSpPr>
        <p:grpSpPr>
          <a:xfrm>
            <a:off x="752953" y="1735171"/>
            <a:ext cx="2236514" cy="969804"/>
            <a:chOff x="750848" y="1735171"/>
            <a:chExt cx="2236514" cy="969804"/>
          </a:xfrm>
        </p:grpSpPr>
        <p:sp>
          <p:nvSpPr>
            <p:cNvPr id="3782" name="Google Shape;3782;p55"/>
            <p:cNvSpPr/>
            <p:nvPr/>
          </p:nvSpPr>
          <p:spPr>
            <a:xfrm>
              <a:off x="791471" y="1735171"/>
              <a:ext cx="2146200" cy="399900"/>
            </a:xfrm>
            <a:prstGeom prst="roundRect">
              <a:avLst>
                <a:gd name="adj" fmla="val 50000"/>
              </a:avLst>
            </a:prstGeom>
            <a:gradFill>
              <a:gsLst>
                <a:gs pos="62000">
                  <a:srgbClr val="528DA3"/>
                </a:gs>
                <a:gs pos="1200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Exo"/>
                  <a:ea typeface="Exo"/>
                  <a:cs typeface="Exo"/>
                  <a:sym typeface="Exo"/>
                </a:rPr>
                <a:t>Broadband</a:t>
              </a:r>
              <a:endParaRPr sz="1800" b="1" dirty="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3783" name="Google Shape;3783;p55"/>
            <p:cNvSpPr txBox="1"/>
            <p:nvPr/>
          </p:nvSpPr>
          <p:spPr>
            <a:xfrm>
              <a:off x="750848" y="2243275"/>
              <a:ext cx="2236514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 err="1">
                  <a:solidFill>
                    <a:schemeClr val="lt1"/>
                  </a:solidFill>
                  <a:latin typeface="PT Sans"/>
                  <a:ea typeface="PT Sans"/>
                  <a:cs typeface="PT Sans"/>
                  <a:sym typeface="PT Sans"/>
                </a:rPr>
                <a:t>Koneksi</a:t>
              </a:r>
              <a:r>
                <a:rPr lang="en-US" dirty="0">
                  <a:solidFill>
                    <a:schemeClr val="lt1"/>
                  </a:solidFill>
                  <a:latin typeface="PT Sans"/>
                  <a:ea typeface="PT Sans"/>
                  <a:cs typeface="PT Sans"/>
                  <a:sym typeface="PT Sans"/>
                </a:rPr>
                <a:t> internet </a:t>
              </a:r>
              <a:r>
                <a:rPr lang="en-US" dirty="0" err="1">
                  <a:solidFill>
                    <a:schemeClr val="lt1"/>
                  </a:solidFill>
                  <a:latin typeface="PT Sans"/>
                  <a:ea typeface="PT Sans"/>
                  <a:cs typeface="PT Sans"/>
                  <a:sym typeface="PT Sans"/>
                </a:rPr>
                <a:t>transmisi</a:t>
              </a:r>
              <a:r>
                <a:rPr lang="en-US" dirty="0">
                  <a:solidFill>
                    <a:schemeClr val="lt1"/>
                  </a:solidFill>
                  <a:latin typeface="PT Sans"/>
                  <a:ea typeface="PT Sans"/>
                  <a:cs typeface="PT Sans"/>
                  <a:sym typeface="PT Sans"/>
                </a:rPr>
                <a:t> data </a:t>
              </a:r>
              <a:r>
                <a:rPr lang="en-US" dirty="0" err="1">
                  <a:solidFill>
                    <a:schemeClr val="lt1"/>
                  </a:solidFill>
                  <a:latin typeface="PT Sans"/>
                  <a:ea typeface="PT Sans"/>
                  <a:cs typeface="PT Sans"/>
                  <a:sym typeface="PT Sans"/>
                </a:rPr>
                <a:t>kecepatan</a:t>
              </a:r>
              <a:r>
                <a:rPr lang="en-US" dirty="0">
                  <a:solidFill>
                    <a:schemeClr val="lt1"/>
                  </a:solidFill>
                  <a:latin typeface="PT Sans"/>
                  <a:ea typeface="PT Sans"/>
                  <a:cs typeface="PT Sans"/>
                  <a:sym typeface="PT Sans"/>
                </a:rPr>
                <a:t> </a:t>
              </a:r>
              <a:r>
                <a:rPr lang="en-US" dirty="0" err="1">
                  <a:solidFill>
                    <a:schemeClr val="lt1"/>
                  </a:solidFill>
                  <a:latin typeface="PT Sans"/>
                  <a:ea typeface="PT Sans"/>
                  <a:cs typeface="PT Sans"/>
                  <a:sym typeface="PT Sans"/>
                </a:rPr>
                <a:t>tinggi</a:t>
              </a:r>
              <a:r>
                <a:rPr lang="en-US" dirty="0">
                  <a:solidFill>
                    <a:schemeClr val="lt1"/>
                  </a:solidFill>
                  <a:latin typeface="PT Sans"/>
                  <a:ea typeface="PT Sans"/>
                  <a:cs typeface="PT Sans"/>
                  <a:sym typeface="PT Sans"/>
                </a:rPr>
                <a:t>.</a:t>
              </a:r>
              <a:endParaRPr dirty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</p:grpSp>
      <p:grpSp>
        <p:nvGrpSpPr>
          <p:cNvPr id="3784" name="Google Shape;3784;p55"/>
          <p:cNvGrpSpPr/>
          <p:nvPr/>
        </p:nvGrpSpPr>
        <p:grpSpPr>
          <a:xfrm>
            <a:off x="5991670" y="1735171"/>
            <a:ext cx="2609652" cy="1024873"/>
            <a:chOff x="5991670" y="1735171"/>
            <a:chExt cx="2609652" cy="1024873"/>
          </a:xfrm>
        </p:grpSpPr>
        <p:sp>
          <p:nvSpPr>
            <p:cNvPr id="3785" name="Google Shape;3785;p55"/>
            <p:cNvSpPr/>
            <p:nvPr/>
          </p:nvSpPr>
          <p:spPr>
            <a:xfrm>
              <a:off x="6200867" y="1735171"/>
              <a:ext cx="2146200" cy="399900"/>
            </a:xfrm>
            <a:prstGeom prst="roundRect">
              <a:avLst>
                <a:gd name="adj" fmla="val 50000"/>
              </a:avLst>
            </a:prstGeom>
            <a:gradFill>
              <a:gsLst>
                <a:gs pos="65000">
                  <a:srgbClr val="528DA3"/>
                </a:gs>
                <a:gs pos="1200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Exo"/>
                  <a:ea typeface="Exo"/>
                  <a:cs typeface="Exo"/>
                  <a:sym typeface="Exo"/>
                </a:rPr>
                <a:t>Baseband</a:t>
              </a:r>
              <a:endParaRPr sz="1800" b="1" dirty="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3786" name="Google Shape;3786;p55"/>
            <p:cNvSpPr txBox="1"/>
            <p:nvPr/>
          </p:nvSpPr>
          <p:spPr>
            <a:xfrm>
              <a:off x="5991670" y="2298344"/>
              <a:ext cx="2609652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PT Sans"/>
                  <a:ea typeface="PT Sans"/>
                  <a:cs typeface="PT Sans"/>
                  <a:sym typeface="PT Sans"/>
                </a:rPr>
                <a:t>M</a:t>
              </a:r>
              <a:r>
                <a:rPr lang="en" dirty="0">
                  <a:solidFill>
                    <a:schemeClr val="lt1"/>
                  </a:solidFill>
                  <a:latin typeface="PT Sans"/>
                  <a:ea typeface="PT Sans"/>
                  <a:cs typeface="PT Sans"/>
                  <a:sym typeface="PT Sans"/>
                </a:rPr>
                <a:t>etode komunikasi dengan satu frekuensi carrier untuk mentransmisikan data.</a:t>
              </a:r>
              <a:endParaRPr dirty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</p:grpSp>
      <p:grpSp>
        <p:nvGrpSpPr>
          <p:cNvPr id="3787" name="Google Shape;3787;p55"/>
          <p:cNvGrpSpPr/>
          <p:nvPr/>
        </p:nvGrpSpPr>
        <p:grpSpPr>
          <a:xfrm>
            <a:off x="585835" y="3124273"/>
            <a:ext cx="2570750" cy="1039337"/>
            <a:chOff x="585835" y="3124273"/>
            <a:chExt cx="2570750" cy="1039337"/>
          </a:xfrm>
        </p:grpSpPr>
        <p:sp>
          <p:nvSpPr>
            <p:cNvPr id="3788" name="Google Shape;3788;p55"/>
            <p:cNvSpPr/>
            <p:nvPr/>
          </p:nvSpPr>
          <p:spPr>
            <a:xfrm>
              <a:off x="793646" y="3124273"/>
              <a:ext cx="2146200" cy="399900"/>
            </a:xfrm>
            <a:prstGeom prst="roundRect">
              <a:avLst>
                <a:gd name="adj" fmla="val 50000"/>
              </a:avLst>
            </a:prstGeom>
            <a:gradFill>
              <a:gsLst>
                <a:gs pos="63000">
                  <a:srgbClr val="528DA3"/>
                </a:gs>
                <a:gs pos="1100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Exo"/>
                  <a:ea typeface="Exo"/>
                  <a:cs typeface="Exo"/>
                  <a:sym typeface="Exo"/>
                </a:rPr>
                <a:t>Bandwidth</a:t>
              </a:r>
              <a:endParaRPr sz="1800" b="1" dirty="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3789" name="Google Shape;3789;p55"/>
            <p:cNvSpPr txBox="1"/>
            <p:nvPr/>
          </p:nvSpPr>
          <p:spPr>
            <a:xfrm>
              <a:off x="585835" y="3701910"/>
              <a:ext cx="257075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PT Sans"/>
                  <a:ea typeface="PT Sans"/>
                  <a:cs typeface="PT Sans"/>
                  <a:sym typeface="PT Sans"/>
                </a:rPr>
                <a:t>K</a:t>
              </a:r>
              <a:r>
                <a:rPr lang="en" dirty="0">
                  <a:solidFill>
                    <a:schemeClr val="lt1"/>
                  </a:solidFill>
                  <a:latin typeface="PT Sans"/>
                  <a:ea typeface="PT Sans"/>
                  <a:cs typeface="PT Sans"/>
                  <a:sym typeface="PT Sans"/>
                </a:rPr>
                <a:t>apasitas maksimum data saat dikirimkan melalui internet dalam jangka waktu tertentu.</a:t>
              </a:r>
              <a:endParaRPr dirty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</p:grpSp>
      <p:grpSp>
        <p:nvGrpSpPr>
          <p:cNvPr id="3790" name="Google Shape;3790;p55"/>
          <p:cNvGrpSpPr/>
          <p:nvPr/>
        </p:nvGrpSpPr>
        <p:grpSpPr>
          <a:xfrm>
            <a:off x="6011121" y="3124273"/>
            <a:ext cx="2570750" cy="1055323"/>
            <a:chOff x="6011121" y="3124273"/>
            <a:chExt cx="2570750" cy="1055323"/>
          </a:xfrm>
        </p:grpSpPr>
        <p:sp>
          <p:nvSpPr>
            <p:cNvPr id="3791" name="Google Shape;3791;p55"/>
            <p:cNvSpPr/>
            <p:nvPr/>
          </p:nvSpPr>
          <p:spPr>
            <a:xfrm>
              <a:off x="6203042" y="3124273"/>
              <a:ext cx="2146200" cy="399900"/>
            </a:xfrm>
            <a:prstGeom prst="roundRect">
              <a:avLst>
                <a:gd name="adj" fmla="val 50000"/>
              </a:avLst>
            </a:prstGeom>
            <a:gradFill>
              <a:gsLst>
                <a:gs pos="64000">
                  <a:srgbClr val="528DA3"/>
                </a:gs>
                <a:gs pos="900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Exo"/>
                  <a:ea typeface="Exo"/>
                  <a:cs typeface="Exo"/>
                  <a:sym typeface="Exo"/>
                </a:rPr>
                <a:t>Narrowband</a:t>
              </a:r>
              <a:endParaRPr sz="1800" b="1" dirty="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3792" name="Google Shape;3792;p55"/>
            <p:cNvSpPr txBox="1"/>
            <p:nvPr/>
          </p:nvSpPr>
          <p:spPr>
            <a:xfrm>
              <a:off x="6011121" y="3717896"/>
              <a:ext cx="257075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 err="1">
                  <a:solidFill>
                    <a:schemeClr val="lt1"/>
                  </a:solidFill>
                  <a:latin typeface="PT Sans"/>
                  <a:ea typeface="PT Sans"/>
                  <a:cs typeface="PT Sans"/>
                  <a:sym typeface="PT Sans"/>
                </a:rPr>
                <a:t>Saluran</a:t>
              </a:r>
              <a:r>
                <a:rPr lang="en-US" dirty="0">
                  <a:solidFill>
                    <a:schemeClr val="lt1"/>
                  </a:solidFill>
                  <a:latin typeface="PT Sans"/>
                  <a:ea typeface="PT Sans"/>
                  <a:cs typeface="PT Sans"/>
                  <a:sym typeface="PT Sans"/>
                </a:rPr>
                <a:t> </a:t>
              </a:r>
              <a:r>
                <a:rPr lang="en-US" dirty="0" err="1">
                  <a:solidFill>
                    <a:schemeClr val="lt1"/>
                  </a:solidFill>
                  <a:latin typeface="PT Sans"/>
                  <a:ea typeface="PT Sans"/>
                  <a:cs typeface="PT Sans"/>
                  <a:sym typeface="PT Sans"/>
                </a:rPr>
                <a:t>komunikasi</a:t>
              </a:r>
              <a:r>
                <a:rPr lang="en-US" dirty="0">
                  <a:solidFill>
                    <a:schemeClr val="lt1"/>
                  </a:solidFill>
                  <a:latin typeface="PT Sans"/>
                  <a:ea typeface="PT Sans"/>
                  <a:cs typeface="PT Sans"/>
                  <a:sym typeface="PT Sans"/>
                </a:rPr>
                <a:t> yang </a:t>
              </a:r>
              <a:r>
                <a:rPr lang="en-US" dirty="0" err="1">
                  <a:solidFill>
                    <a:schemeClr val="lt1"/>
                  </a:solidFill>
                  <a:latin typeface="PT Sans"/>
                  <a:ea typeface="PT Sans"/>
                  <a:cs typeface="PT Sans"/>
                  <a:sym typeface="PT Sans"/>
                </a:rPr>
                <a:t>memiliki</a:t>
              </a:r>
              <a:r>
                <a:rPr lang="en-US" dirty="0">
                  <a:solidFill>
                    <a:schemeClr val="lt1"/>
                  </a:solidFill>
                  <a:latin typeface="PT Sans"/>
                  <a:ea typeface="PT Sans"/>
                  <a:cs typeface="PT Sans"/>
                  <a:sym typeface="PT Sans"/>
                </a:rPr>
                <a:t> </a:t>
              </a:r>
              <a:r>
                <a:rPr lang="en-US" dirty="0" err="1">
                  <a:solidFill>
                    <a:schemeClr val="lt1"/>
                  </a:solidFill>
                  <a:latin typeface="PT Sans"/>
                  <a:ea typeface="PT Sans"/>
                  <a:cs typeface="PT Sans"/>
                  <a:sym typeface="PT Sans"/>
                </a:rPr>
                <a:t>lebar</a:t>
              </a:r>
              <a:r>
                <a:rPr lang="en-US" dirty="0">
                  <a:solidFill>
                    <a:schemeClr val="lt1"/>
                  </a:solidFill>
                  <a:latin typeface="PT Sans"/>
                  <a:ea typeface="PT Sans"/>
                  <a:cs typeface="PT Sans"/>
                  <a:sym typeface="PT Sans"/>
                </a:rPr>
                <a:t> pita yang </a:t>
              </a:r>
              <a:r>
                <a:rPr lang="en-US" dirty="0" err="1">
                  <a:solidFill>
                    <a:schemeClr val="lt1"/>
                  </a:solidFill>
                  <a:latin typeface="PT Sans"/>
                  <a:ea typeface="PT Sans"/>
                  <a:cs typeface="PT Sans"/>
                  <a:sym typeface="PT Sans"/>
                </a:rPr>
                <a:t>relatif</a:t>
              </a:r>
              <a:r>
                <a:rPr lang="en-US" dirty="0">
                  <a:solidFill>
                    <a:schemeClr val="lt1"/>
                  </a:solidFill>
                  <a:latin typeface="PT Sans"/>
                  <a:ea typeface="PT Sans"/>
                  <a:cs typeface="PT Sans"/>
                  <a:sym typeface="PT Sans"/>
                </a:rPr>
                <a:t> </a:t>
              </a:r>
              <a:r>
                <a:rPr lang="en-US" dirty="0" err="1">
                  <a:solidFill>
                    <a:schemeClr val="lt1"/>
                  </a:solidFill>
                  <a:latin typeface="PT Sans"/>
                  <a:ea typeface="PT Sans"/>
                  <a:cs typeface="PT Sans"/>
                  <a:sym typeface="PT Sans"/>
                </a:rPr>
                <a:t>sempit</a:t>
              </a:r>
              <a:r>
                <a:rPr lang="en-US" dirty="0">
                  <a:solidFill>
                    <a:schemeClr val="lt1"/>
                  </a:solidFill>
                  <a:latin typeface="PT Sans"/>
                  <a:ea typeface="PT Sans"/>
                  <a:cs typeface="PT Sans"/>
                  <a:sym typeface="PT Sans"/>
                </a:rPr>
                <a:t> </a:t>
              </a:r>
              <a:r>
                <a:rPr lang="en-US" dirty="0" err="1">
                  <a:solidFill>
                    <a:schemeClr val="lt1"/>
                  </a:solidFill>
                  <a:latin typeface="PT Sans"/>
                  <a:ea typeface="PT Sans"/>
                  <a:cs typeface="PT Sans"/>
                  <a:sym typeface="PT Sans"/>
                </a:rPr>
                <a:t>atau</a:t>
              </a:r>
              <a:r>
                <a:rPr lang="en-US" dirty="0">
                  <a:solidFill>
                    <a:schemeClr val="lt1"/>
                  </a:solidFill>
                  <a:latin typeface="PT Sans"/>
                  <a:ea typeface="PT Sans"/>
                  <a:cs typeface="PT Sans"/>
                  <a:sym typeface="PT Sans"/>
                </a:rPr>
                <a:t> sangat </a:t>
              </a:r>
              <a:r>
                <a:rPr lang="en-US" dirty="0" err="1">
                  <a:solidFill>
                    <a:schemeClr val="lt1"/>
                  </a:solidFill>
                  <a:latin typeface="PT Sans"/>
                  <a:ea typeface="PT Sans"/>
                  <a:cs typeface="PT Sans"/>
                  <a:sym typeface="PT Sans"/>
                </a:rPr>
                <a:t>terbatas</a:t>
              </a:r>
              <a:r>
                <a:rPr lang="en-US" dirty="0">
                  <a:solidFill>
                    <a:schemeClr val="lt1"/>
                  </a:solidFill>
                  <a:latin typeface="PT Sans"/>
                  <a:ea typeface="PT Sans"/>
                  <a:cs typeface="PT Sans"/>
                  <a:sym typeface="PT Sans"/>
                </a:rPr>
                <a:t>.</a:t>
              </a:r>
              <a:endParaRPr dirty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</p:grpSp>
      <p:grpSp>
        <p:nvGrpSpPr>
          <p:cNvPr id="3793" name="Google Shape;3793;p55"/>
          <p:cNvGrpSpPr/>
          <p:nvPr/>
        </p:nvGrpSpPr>
        <p:grpSpPr>
          <a:xfrm>
            <a:off x="3568465" y="1936985"/>
            <a:ext cx="519322" cy="519279"/>
            <a:chOff x="1181536" y="2735942"/>
            <a:chExt cx="417360" cy="417360"/>
          </a:xfrm>
        </p:grpSpPr>
        <p:sp>
          <p:nvSpPr>
            <p:cNvPr id="3794" name="Google Shape;3794;p55"/>
            <p:cNvSpPr/>
            <p:nvPr/>
          </p:nvSpPr>
          <p:spPr>
            <a:xfrm>
              <a:off x="1181536" y="2735942"/>
              <a:ext cx="73277" cy="73277"/>
            </a:xfrm>
            <a:custGeom>
              <a:avLst/>
              <a:gdLst/>
              <a:ahLst/>
              <a:cxnLst/>
              <a:rect l="l" t="t" r="r" b="b"/>
              <a:pathLst>
                <a:path w="2049" h="2049" extrusionOk="0">
                  <a:moveTo>
                    <a:pt x="1024" y="0"/>
                  </a:moveTo>
                  <a:cubicBezTo>
                    <a:pt x="477" y="0"/>
                    <a:pt x="0" y="477"/>
                    <a:pt x="0" y="1024"/>
                  </a:cubicBezTo>
                  <a:cubicBezTo>
                    <a:pt x="0" y="1596"/>
                    <a:pt x="477" y="2048"/>
                    <a:pt x="1024" y="2048"/>
                  </a:cubicBezTo>
                  <a:cubicBezTo>
                    <a:pt x="1596" y="2048"/>
                    <a:pt x="2048" y="1596"/>
                    <a:pt x="2048" y="1024"/>
                  </a:cubicBezTo>
                  <a:cubicBezTo>
                    <a:pt x="2048" y="477"/>
                    <a:pt x="1596" y="0"/>
                    <a:pt x="10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5" name="Google Shape;3795;p55"/>
            <p:cNvSpPr/>
            <p:nvPr/>
          </p:nvSpPr>
          <p:spPr>
            <a:xfrm>
              <a:off x="1525619" y="2735942"/>
              <a:ext cx="73277" cy="73277"/>
            </a:xfrm>
            <a:custGeom>
              <a:avLst/>
              <a:gdLst/>
              <a:ahLst/>
              <a:cxnLst/>
              <a:rect l="l" t="t" r="r" b="b"/>
              <a:pathLst>
                <a:path w="2049" h="2049" extrusionOk="0">
                  <a:moveTo>
                    <a:pt x="1024" y="0"/>
                  </a:moveTo>
                  <a:cubicBezTo>
                    <a:pt x="453" y="0"/>
                    <a:pt x="0" y="477"/>
                    <a:pt x="0" y="1024"/>
                  </a:cubicBezTo>
                  <a:cubicBezTo>
                    <a:pt x="0" y="1596"/>
                    <a:pt x="453" y="2048"/>
                    <a:pt x="1024" y="2048"/>
                  </a:cubicBezTo>
                  <a:cubicBezTo>
                    <a:pt x="1572" y="2048"/>
                    <a:pt x="2048" y="1596"/>
                    <a:pt x="2048" y="1024"/>
                  </a:cubicBezTo>
                  <a:cubicBezTo>
                    <a:pt x="2048" y="477"/>
                    <a:pt x="1572" y="0"/>
                    <a:pt x="10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3796;p55"/>
            <p:cNvSpPr/>
            <p:nvPr/>
          </p:nvSpPr>
          <p:spPr>
            <a:xfrm>
              <a:off x="1181536" y="3080024"/>
              <a:ext cx="73277" cy="73277"/>
            </a:xfrm>
            <a:custGeom>
              <a:avLst/>
              <a:gdLst/>
              <a:ahLst/>
              <a:cxnLst/>
              <a:rect l="l" t="t" r="r" b="b"/>
              <a:pathLst>
                <a:path w="2049" h="2049" extrusionOk="0">
                  <a:moveTo>
                    <a:pt x="1024" y="0"/>
                  </a:moveTo>
                  <a:cubicBezTo>
                    <a:pt x="477" y="0"/>
                    <a:pt x="0" y="453"/>
                    <a:pt x="0" y="1024"/>
                  </a:cubicBezTo>
                  <a:cubicBezTo>
                    <a:pt x="0" y="1572"/>
                    <a:pt x="477" y="2048"/>
                    <a:pt x="1024" y="2048"/>
                  </a:cubicBezTo>
                  <a:cubicBezTo>
                    <a:pt x="1596" y="2048"/>
                    <a:pt x="2048" y="1572"/>
                    <a:pt x="2048" y="1024"/>
                  </a:cubicBezTo>
                  <a:cubicBezTo>
                    <a:pt x="2048" y="453"/>
                    <a:pt x="1596" y="0"/>
                    <a:pt x="10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7" name="Google Shape;3797;p55"/>
            <p:cNvSpPr/>
            <p:nvPr/>
          </p:nvSpPr>
          <p:spPr>
            <a:xfrm>
              <a:off x="1525619" y="3080024"/>
              <a:ext cx="73277" cy="73277"/>
            </a:xfrm>
            <a:custGeom>
              <a:avLst/>
              <a:gdLst/>
              <a:ahLst/>
              <a:cxnLst/>
              <a:rect l="l" t="t" r="r" b="b"/>
              <a:pathLst>
                <a:path w="2049" h="2049" extrusionOk="0">
                  <a:moveTo>
                    <a:pt x="1024" y="0"/>
                  </a:moveTo>
                  <a:cubicBezTo>
                    <a:pt x="453" y="0"/>
                    <a:pt x="0" y="453"/>
                    <a:pt x="0" y="1024"/>
                  </a:cubicBezTo>
                  <a:cubicBezTo>
                    <a:pt x="0" y="1572"/>
                    <a:pt x="453" y="2048"/>
                    <a:pt x="1024" y="2048"/>
                  </a:cubicBezTo>
                  <a:cubicBezTo>
                    <a:pt x="1572" y="2048"/>
                    <a:pt x="2048" y="1572"/>
                    <a:pt x="2048" y="1024"/>
                  </a:cubicBezTo>
                  <a:cubicBezTo>
                    <a:pt x="2048" y="453"/>
                    <a:pt x="1572" y="0"/>
                    <a:pt x="10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8" name="Google Shape;3798;p55"/>
            <p:cNvSpPr/>
            <p:nvPr/>
          </p:nvSpPr>
          <p:spPr>
            <a:xfrm>
              <a:off x="1279493" y="2760619"/>
              <a:ext cx="57935" cy="24748"/>
            </a:xfrm>
            <a:custGeom>
              <a:avLst/>
              <a:gdLst/>
              <a:ahLst/>
              <a:cxnLst/>
              <a:rect l="l" t="t" r="r" b="b"/>
              <a:pathLst>
                <a:path w="1620" h="692" extrusionOk="0">
                  <a:moveTo>
                    <a:pt x="333" y="1"/>
                  </a:moveTo>
                  <a:cubicBezTo>
                    <a:pt x="167" y="1"/>
                    <a:pt x="0" y="168"/>
                    <a:pt x="0" y="334"/>
                  </a:cubicBezTo>
                  <a:cubicBezTo>
                    <a:pt x="0" y="525"/>
                    <a:pt x="167" y="692"/>
                    <a:pt x="333" y="692"/>
                  </a:cubicBezTo>
                  <a:lnTo>
                    <a:pt x="1262" y="692"/>
                  </a:lnTo>
                  <a:cubicBezTo>
                    <a:pt x="1453" y="692"/>
                    <a:pt x="1619" y="525"/>
                    <a:pt x="1619" y="334"/>
                  </a:cubicBezTo>
                  <a:cubicBezTo>
                    <a:pt x="1619" y="168"/>
                    <a:pt x="1453" y="1"/>
                    <a:pt x="12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9" name="Google Shape;3799;p55"/>
            <p:cNvSpPr/>
            <p:nvPr/>
          </p:nvSpPr>
          <p:spPr>
            <a:xfrm>
              <a:off x="1443005" y="2760619"/>
              <a:ext cx="57935" cy="24748"/>
            </a:xfrm>
            <a:custGeom>
              <a:avLst/>
              <a:gdLst/>
              <a:ahLst/>
              <a:cxnLst/>
              <a:rect l="l" t="t" r="r" b="b"/>
              <a:pathLst>
                <a:path w="1620" h="692" extrusionOk="0">
                  <a:moveTo>
                    <a:pt x="358" y="1"/>
                  </a:moveTo>
                  <a:cubicBezTo>
                    <a:pt x="167" y="1"/>
                    <a:pt x="0" y="168"/>
                    <a:pt x="0" y="334"/>
                  </a:cubicBezTo>
                  <a:cubicBezTo>
                    <a:pt x="0" y="525"/>
                    <a:pt x="167" y="692"/>
                    <a:pt x="358" y="692"/>
                  </a:cubicBezTo>
                  <a:lnTo>
                    <a:pt x="1286" y="692"/>
                  </a:lnTo>
                  <a:cubicBezTo>
                    <a:pt x="1453" y="692"/>
                    <a:pt x="1620" y="525"/>
                    <a:pt x="1620" y="334"/>
                  </a:cubicBezTo>
                  <a:cubicBezTo>
                    <a:pt x="1620" y="168"/>
                    <a:pt x="1453" y="1"/>
                    <a:pt x="12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Google Shape;3800;p55"/>
            <p:cNvSpPr/>
            <p:nvPr/>
          </p:nvSpPr>
          <p:spPr>
            <a:xfrm>
              <a:off x="1361249" y="2760619"/>
              <a:ext cx="57935" cy="24748"/>
            </a:xfrm>
            <a:custGeom>
              <a:avLst/>
              <a:gdLst/>
              <a:ahLst/>
              <a:cxnLst/>
              <a:rect l="l" t="t" r="r" b="b"/>
              <a:pathLst>
                <a:path w="1620" h="692" extrusionOk="0">
                  <a:moveTo>
                    <a:pt x="357" y="1"/>
                  </a:moveTo>
                  <a:cubicBezTo>
                    <a:pt x="167" y="1"/>
                    <a:pt x="0" y="168"/>
                    <a:pt x="0" y="334"/>
                  </a:cubicBezTo>
                  <a:cubicBezTo>
                    <a:pt x="0" y="525"/>
                    <a:pt x="167" y="692"/>
                    <a:pt x="357" y="692"/>
                  </a:cubicBezTo>
                  <a:lnTo>
                    <a:pt x="1262" y="692"/>
                  </a:lnTo>
                  <a:cubicBezTo>
                    <a:pt x="1453" y="692"/>
                    <a:pt x="1620" y="525"/>
                    <a:pt x="1620" y="334"/>
                  </a:cubicBezTo>
                  <a:cubicBezTo>
                    <a:pt x="1620" y="168"/>
                    <a:pt x="1453" y="1"/>
                    <a:pt x="12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1" name="Google Shape;3801;p55"/>
            <p:cNvSpPr/>
            <p:nvPr/>
          </p:nvSpPr>
          <p:spPr>
            <a:xfrm>
              <a:off x="1206213" y="2833863"/>
              <a:ext cx="24748" cy="57971"/>
            </a:xfrm>
            <a:custGeom>
              <a:avLst/>
              <a:gdLst/>
              <a:ahLst/>
              <a:cxnLst/>
              <a:rect l="l" t="t" r="r" b="b"/>
              <a:pathLst>
                <a:path w="692" h="1621" extrusionOk="0">
                  <a:moveTo>
                    <a:pt x="334" y="1"/>
                  </a:moveTo>
                  <a:cubicBezTo>
                    <a:pt x="168" y="1"/>
                    <a:pt x="1" y="168"/>
                    <a:pt x="1" y="334"/>
                  </a:cubicBezTo>
                  <a:lnTo>
                    <a:pt x="1" y="1263"/>
                  </a:lnTo>
                  <a:cubicBezTo>
                    <a:pt x="1" y="1454"/>
                    <a:pt x="168" y="1620"/>
                    <a:pt x="334" y="1620"/>
                  </a:cubicBezTo>
                  <a:cubicBezTo>
                    <a:pt x="525" y="1620"/>
                    <a:pt x="692" y="1454"/>
                    <a:pt x="692" y="1263"/>
                  </a:cubicBezTo>
                  <a:lnTo>
                    <a:pt x="692" y="334"/>
                  </a:lnTo>
                  <a:cubicBezTo>
                    <a:pt x="692" y="168"/>
                    <a:pt x="525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2" name="Google Shape;3802;p55"/>
            <p:cNvSpPr/>
            <p:nvPr/>
          </p:nvSpPr>
          <p:spPr>
            <a:xfrm>
              <a:off x="1206213" y="2997410"/>
              <a:ext cx="24748" cy="57935"/>
            </a:xfrm>
            <a:custGeom>
              <a:avLst/>
              <a:gdLst/>
              <a:ahLst/>
              <a:cxnLst/>
              <a:rect l="l" t="t" r="r" b="b"/>
              <a:pathLst>
                <a:path w="692" h="1620" extrusionOk="0">
                  <a:moveTo>
                    <a:pt x="334" y="0"/>
                  </a:moveTo>
                  <a:cubicBezTo>
                    <a:pt x="168" y="0"/>
                    <a:pt x="1" y="167"/>
                    <a:pt x="1" y="358"/>
                  </a:cubicBezTo>
                  <a:lnTo>
                    <a:pt x="1" y="1286"/>
                  </a:lnTo>
                  <a:cubicBezTo>
                    <a:pt x="1" y="1453"/>
                    <a:pt x="168" y="1620"/>
                    <a:pt x="334" y="1620"/>
                  </a:cubicBezTo>
                  <a:cubicBezTo>
                    <a:pt x="525" y="1620"/>
                    <a:pt x="692" y="1453"/>
                    <a:pt x="692" y="1286"/>
                  </a:cubicBezTo>
                  <a:lnTo>
                    <a:pt x="692" y="358"/>
                  </a:lnTo>
                  <a:cubicBezTo>
                    <a:pt x="692" y="167"/>
                    <a:pt x="525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3" name="Google Shape;3803;p55"/>
            <p:cNvSpPr/>
            <p:nvPr/>
          </p:nvSpPr>
          <p:spPr>
            <a:xfrm>
              <a:off x="1206213" y="2915654"/>
              <a:ext cx="24748" cy="57935"/>
            </a:xfrm>
            <a:custGeom>
              <a:avLst/>
              <a:gdLst/>
              <a:ahLst/>
              <a:cxnLst/>
              <a:rect l="l" t="t" r="r" b="b"/>
              <a:pathLst>
                <a:path w="692" h="1620" extrusionOk="0">
                  <a:moveTo>
                    <a:pt x="334" y="0"/>
                  </a:moveTo>
                  <a:cubicBezTo>
                    <a:pt x="168" y="0"/>
                    <a:pt x="1" y="167"/>
                    <a:pt x="1" y="357"/>
                  </a:cubicBezTo>
                  <a:lnTo>
                    <a:pt x="1" y="1262"/>
                  </a:lnTo>
                  <a:cubicBezTo>
                    <a:pt x="1" y="1453"/>
                    <a:pt x="168" y="1619"/>
                    <a:pt x="334" y="1619"/>
                  </a:cubicBezTo>
                  <a:cubicBezTo>
                    <a:pt x="525" y="1619"/>
                    <a:pt x="692" y="1453"/>
                    <a:pt x="692" y="1262"/>
                  </a:cubicBezTo>
                  <a:lnTo>
                    <a:pt x="692" y="357"/>
                  </a:lnTo>
                  <a:cubicBezTo>
                    <a:pt x="692" y="167"/>
                    <a:pt x="525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4" name="Google Shape;3804;p55"/>
            <p:cNvSpPr/>
            <p:nvPr/>
          </p:nvSpPr>
          <p:spPr>
            <a:xfrm>
              <a:off x="1549473" y="2833863"/>
              <a:ext cx="24712" cy="57971"/>
            </a:xfrm>
            <a:custGeom>
              <a:avLst/>
              <a:gdLst/>
              <a:ahLst/>
              <a:cxnLst/>
              <a:rect l="l" t="t" r="r" b="b"/>
              <a:pathLst>
                <a:path w="691" h="1621" extrusionOk="0">
                  <a:moveTo>
                    <a:pt x="357" y="1"/>
                  </a:moveTo>
                  <a:cubicBezTo>
                    <a:pt x="167" y="1"/>
                    <a:pt x="0" y="168"/>
                    <a:pt x="0" y="334"/>
                  </a:cubicBezTo>
                  <a:lnTo>
                    <a:pt x="0" y="1263"/>
                  </a:lnTo>
                  <a:cubicBezTo>
                    <a:pt x="0" y="1454"/>
                    <a:pt x="167" y="1620"/>
                    <a:pt x="357" y="1620"/>
                  </a:cubicBezTo>
                  <a:cubicBezTo>
                    <a:pt x="524" y="1620"/>
                    <a:pt x="691" y="1454"/>
                    <a:pt x="691" y="1263"/>
                  </a:cubicBezTo>
                  <a:lnTo>
                    <a:pt x="691" y="334"/>
                  </a:lnTo>
                  <a:cubicBezTo>
                    <a:pt x="691" y="168"/>
                    <a:pt x="524" y="1"/>
                    <a:pt x="3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5" name="Google Shape;3805;p55"/>
            <p:cNvSpPr/>
            <p:nvPr/>
          </p:nvSpPr>
          <p:spPr>
            <a:xfrm>
              <a:off x="1549473" y="2997410"/>
              <a:ext cx="24712" cy="57935"/>
            </a:xfrm>
            <a:custGeom>
              <a:avLst/>
              <a:gdLst/>
              <a:ahLst/>
              <a:cxnLst/>
              <a:rect l="l" t="t" r="r" b="b"/>
              <a:pathLst>
                <a:path w="691" h="1620" extrusionOk="0">
                  <a:moveTo>
                    <a:pt x="357" y="0"/>
                  </a:moveTo>
                  <a:cubicBezTo>
                    <a:pt x="167" y="0"/>
                    <a:pt x="0" y="167"/>
                    <a:pt x="0" y="358"/>
                  </a:cubicBezTo>
                  <a:lnTo>
                    <a:pt x="0" y="1286"/>
                  </a:lnTo>
                  <a:cubicBezTo>
                    <a:pt x="0" y="1453"/>
                    <a:pt x="167" y="1620"/>
                    <a:pt x="357" y="1620"/>
                  </a:cubicBezTo>
                  <a:cubicBezTo>
                    <a:pt x="524" y="1620"/>
                    <a:pt x="691" y="1453"/>
                    <a:pt x="691" y="1286"/>
                  </a:cubicBezTo>
                  <a:lnTo>
                    <a:pt x="691" y="358"/>
                  </a:lnTo>
                  <a:cubicBezTo>
                    <a:pt x="691" y="167"/>
                    <a:pt x="524" y="0"/>
                    <a:pt x="3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6" name="Google Shape;3806;p55"/>
            <p:cNvSpPr/>
            <p:nvPr/>
          </p:nvSpPr>
          <p:spPr>
            <a:xfrm>
              <a:off x="1549473" y="2915654"/>
              <a:ext cx="24712" cy="57935"/>
            </a:xfrm>
            <a:custGeom>
              <a:avLst/>
              <a:gdLst/>
              <a:ahLst/>
              <a:cxnLst/>
              <a:rect l="l" t="t" r="r" b="b"/>
              <a:pathLst>
                <a:path w="691" h="1620" extrusionOk="0">
                  <a:moveTo>
                    <a:pt x="357" y="0"/>
                  </a:moveTo>
                  <a:cubicBezTo>
                    <a:pt x="167" y="0"/>
                    <a:pt x="0" y="167"/>
                    <a:pt x="0" y="357"/>
                  </a:cubicBezTo>
                  <a:lnTo>
                    <a:pt x="0" y="1262"/>
                  </a:lnTo>
                  <a:cubicBezTo>
                    <a:pt x="0" y="1453"/>
                    <a:pt x="167" y="1619"/>
                    <a:pt x="357" y="1619"/>
                  </a:cubicBezTo>
                  <a:cubicBezTo>
                    <a:pt x="524" y="1619"/>
                    <a:pt x="691" y="1453"/>
                    <a:pt x="691" y="1262"/>
                  </a:cubicBezTo>
                  <a:lnTo>
                    <a:pt x="691" y="357"/>
                  </a:lnTo>
                  <a:cubicBezTo>
                    <a:pt x="691" y="167"/>
                    <a:pt x="524" y="0"/>
                    <a:pt x="3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7" name="Google Shape;3807;p55"/>
            <p:cNvSpPr/>
            <p:nvPr/>
          </p:nvSpPr>
          <p:spPr>
            <a:xfrm>
              <a:off x="1279493" y="3103879"/>
              <a:ext cx="57935" cy="24712"/>
            </a:xfrm>
            <a:custGeom>
              <a:avLst/>
              <a:gdLst/>
              <a:ahLst/>
              <a:cxnLst/>
              <a:rect l="l" t="t" r="r" b="b"/>
              <a:pathLst>
                <a:path w="1620" h="691" extrusionOk="0">
                  <a:moveTo>
                    <a:pt x="333" y="0"/>
                  </a:moveTo>
                  <a:cubicBezTo>
                    <a:pt x="167" y="0"/>
                    <a:pt x="0" y="167"/>
                    <a:pt x="0" y="357"/>
                  </a:cubicBezTo>
                  <a:cubicBezTo>
                    <a:pt x="0" y="524"/>
                    <a:pt x="167" y="691"/>
                    <a:pt x="333" y="691"/>
                  </a:cubicBezTo>
                  <a:lnTo>
                    <a:pt x="1262" y="691"/>
                  </a:lnTo>
                  <a:cubicBezTo>
                    <a:pt x="1453" y="691"/>
                    <a:pt x="1619" y="524"/>
                    <a:pt x="1619" y="357"/>
                  </a:cubicBezTo>
                  <a:cubicBezTo>
                    <a:pt x="1619" y="167"/>
                    <a:pt x="1453" y="0"/>
                    <a:pt x="12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3808;p55"/>
            <p:cNvSpPr/>
            <p:nvPr/>
          </p:nvSpPr>
          <p:spPr>
            <a:xfrm>
              <a:off x="1443005" y="3103879"/>
              <a:ext cx="57935" cy="24712"/>
            </a:xfrm>
            <a:custGeom>
              <a:avLst/>
              <a:gdLst/>
              <a:ahLst/>
              <a:cxnLst/>
              <a:rect l="l" t="t" r="r" b="b"/>
              <a:pathLst>
                <a:path w="1620" h="691" extrusionOk="0">
                  <a:moveTo>
                    <a:pt x="358" y="0"/>
                  </a:moveTo>
                  <a:cubicBezTo>
                    <a:pt x="167" y="0"/>
                    <a:pt x="0" y="167"/>
                    <a:pt x="0" y="357"/>
                  </a:cubicBezTo>
                  <a:cubicBezTo>
                    <a:pt x="0" y="524"/>
                    <a:pt x="167" y="691"/>
                    <a:pt x="358" y="691"/>
                  </a:cubicBezTo>
                  <a:lnTo>
                    <a:pt x="1286" y="691"/>
                  </a:lnTo>
                  <a:cubicBezTo>
                    <a:pt x="1453" y="691"/>
                    <a:pt x="1620" y="524"/>
                    <a:pt x="1620" y="357"/>
                  </a:cubicBezTo>
                  <a:cubicBezTo>
                    <a:pt x="1620" y="167"/>
                    <a:pt x="1453" y="0"/>
                    <a:pt x="12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3809;p55"/>
            <p:cNvSpPr/>
            <p:nvPr/>
          </p:nvSpPr>
          <p:spPr>
            <a:xfrm>
              <a:off x="1361249" y="3103879"/>
              <a:ext cx="57935" cy="24712"/>
            </a:xfrm>
            <a:custGeom>
              <a:avLst/>
              <a:gdLst/>
              <a:ahLst/>
              <a:cxnLst/>
              <a:rect l="l" t="t" r="r" b="b"/>
              <a:pathLst>
                <a:path w="1620" h="691" extrusionOk="0">
                  <a:moveTo>
                    <a:pt x="357" y="0"/>
                  </a:moveTo>
                  <a:cubicBezTo>
                    <a:pt x="167" y="0"/>
                    <a:pt x="0" y="167"/>
                    <a:pt x="0" y="357"/>
                  </a:cubicBezTo>
                  <a:cubicBezTo>
                    <a:pt x="0" y="524"/>
                    <a:pt x="167" y="691"/>
                    <a:pt x="357" y="691"/>
                  </a:cubicBezTo>
                  <a:lnTo>
                    <a:pt x="1262" y="691"/>
                  </a:lnTo>
                  <a:cubicBezTo>
                    <a:pt x="1453" y="691"/>
                    <a:pt x="1620" y="524"/>
                    <a:pt x="1620" y="357"/>
                  </a:cubicBezTo>
                  <a:cubicBezTo>
                    <a:pt x="1620" y="167"/>
                    <a:pt x="1453" y="0"/>
                    <a:pt x="12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0" name="Google Shape;3810;p55"/>
            <p:cNvSpPr/>
            <p:nvPr/>
          </p:nvSpPr>
          <p:spPr>
            <a:xfrm>
              <a:off x="1360390" y="2996552"/>
              <a:ext cx="59652" cy="80287"/>
            </a:xfrm>
            <a:custGeom>
              <a:avLst/>
              <a:gdLst/>
              <a:ahLst/>
              <a:cxnLst/>
              <a:rect l="l" t="t" r="r" b="b"/>
              <a:pathLst>
                <a:path w="1668" h="2245" extrusionOk="0">
                  <a:moveTo>
                    <a:pt x="0" y="0"/>
                  </a:moveTo>
                  <a:cubicBezTo>
                    <a:pt x="72" y="596"/>
                    <a:pt x="286" y="1787"/>
                    <a:pt x="691" y="2191"/>
                  </a:cubicBezTo>
                  <a:cubicBezTo>
                    <a:pt x="727" y="2227"/>
                    <a:pt x="780" y="2245"/>
                    <a:pt x="834" y="2245"/>
                  </a:cubicBezTo>
                  <a:cubicBezTo>
                    <a:pt x="888" y="2245"/>
                    <a:pt x="941" y="2227"/>
                    <a:pt x="977" y="2191"/>
                  </a:cubicBezTo>
                  <a:cubicBezTo>
                    <a:pt x="1382" y="1787"/>
                    <a:pt x="1596" y="596"/>
                    <a:pt x="16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1" name="Google Shape;3811;p55"/>
            <p:cNvSpPr/>
            <p:nvPr/>
          </p:nvSpPr>
          <p:spPr>
            <a:xfrm>
              <a:off x="1425981" y="2996552"/>
              <a:ext cx="86045" cy="75817"/>
            </a:xfrm>
            <a:custGeom>
              <a:avLst/>
              <a:gdLst/>
              <a:ahLst/>
              <a:cxnLst/>
              <a:rect l="l" t="t" r="r" b="b"/>
              <a:pathLst>
                <a:path w="2406" h="2120" extrusionOk="0">
                  <a:moveTo>
                    <a:pt x="524" y="0"/>
                  </a:moveTo>
                  <a:cubicBezTo>
                    <a:pt x="476" y="572"/>
                    <a:pt x="357" y="1096"/>
                    <a:pt x="214" y="1525"/>
                  </a:cubicBezTo>
                  <a:cubicBezTo>
                    <a:pt x="143" y="1763"/>
                    <a:pt x="72" y="1953"/>
                    <a:pt x="0" y="2120"/>
                  </a:cubicBezTo>
                  <a:cubicBezTo>
                    <a:pt x="1072" y="1810"/>
                    <a:pt x="1977" y="1024"/>
                    <a:pt x="24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2" name="Google Shape;3812;p55"/>
            <p:cNvSpPr/>
            <p:nvPr/>
          </p:nvSpPr>
          <p:spPr>
            <a:xfrm>
              <a:off x="1268406" y="2996552"/>
              <a:ext cx="86045" cy="75817"/>
            </a:xfrm>
            <a:custGeom>
              <a:avLst/>
              <a:gdLst/>
              <a:ahLst/>
              <a:cxnLst/>
              <a:rect l="l" t="t" r="r" b="b"/>
              <a:pathLst>
                <a:path w="2406" h="2120" extrusionOk="0">
                  <a:moveTo>
                    <a:pt x="0" y="0"/>
                  </a:moveTo>
                  <a:cubicBezTo>
                    <a:pt x="429" y="1024"/>
                    <a:pt x="1334" y="1810"/>
                    <a:pt x="2406" y="2120"/>
                  </a:cubicBezTo>
                  <a:cubicBezTo>
                    <a:pt x="2334" y="1953"/>
                    <a:pt x="2263" y="1763"/>
                    <a:pt x="2191" y="1525"/>
                  </a:cubicBezTo>
                  <a:cubicBezTo>
                    <a:pt x="2048" y="1096"/>
                    <a:pt x="1929" y="572"/>
                    <a:pt x="18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3" name="Google Shape;3813;p55"/>
            <p:cNvSpPr/>
            <p:nvPr/>
          </p:nvSpPr>
          <p:spPr>
            <a:xfrm>
              <a:off x="1268406" y="2816839"/>
              <a:ext cx="86045" cy="75852"/>
            </a:xfrm>
            <a:custGeom>
              <a:avLst/>
              <a:gdLst/>
              <a:ahLst/>
              <a:cxnLst/>
              <a:rect l="l" t="t" r="r" b="b"/>
              <a:pathLst>
                <a:path w="2406" h="2121" extrusionOk="0">
                  <a:moveTo>
                    <a:pt x="2406" y="1"/>
                  </a:moveTo>
                  <a:cubicBezTo>
                    <a:pt x="1310" y="310"/>
                    <a:pt x="429" y="1096"/>
                    <a:pt x="0" y="2120"/>
                  </a:cubicBezTo>
                  <a:lnTo>
                    <a:pt x="1882" y="2120"/>
                  </a:lnTo>
                  <a:cubicBezTo>
                    <a:pt x="1953" y="1453"/>
                    <a:pt x="2120" y="620"/>
                    <a:pt x="24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4" name="Google Shape;3814;p55"/>
            <p:cNvSpPr/>
            <p:nvPr/>
          </p:nvSpPr>
          <p:spPr>
            <a:xfrm>
              <a:off x="1360390" y="2812369"/>
              <a:ext cx="59652" cy="80323"/>
            </a:xfrm>
            <a:custGeom>
              <a:avLst/>
              <a:gdLst/>
              <a:ahLst/>
              <a:cxnLst/>
              <a:rect l="l" t="t" r="r" b="b"/>
              <a:pathLst>
                <a:path w="1668" h="2246" extrusionOk="0">
                  <a:moveTo>
                    <a:pt x="834" y="1"/>
                  </a:moveTo>
                  <a:cubicBezTo>
                    <a:pt x="780" y="1"/>
                    <a:pt x="727" y="18"/>
                    <a:pt x="691" y="54"/>
                  </a:cubicBezTo>
                  <a:cubicBezTo>
                    <a:pt x="286" y="459"/>
                    <a:pt x="72" y="1650"/>
                    <a:pt x="0" y="2245"/>
                  </a:cubicBezTo>
                  <a:lnTo>
                    <a:pt x="1667" y="2245"/>
                  </a:lnTo>
                  <a:cubicBezTo>
                    <a:pt x="1596" y="1650"/>
                    <a:pt x="1382" y="459"/>
                    <a:pt x="977" y="54"/>
                  </a:cubicBezTo>
                  <a:cubicBezTo>
                    <a:pt x="941" y="18"/>
                    <a:pt x="888" y="1"/>
                    <a:pt x="8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5" name="Google Shape;3815;p55"/>
            <p:cNvSpPr/>
            <p:nvPr/>
          </p:nvSpPr>
          <p:spPr>
            <a:xfrm>
              <a:off x="1425981" y="2816839"/>
              <a:ext cx="86045" cy="75852"/>
            </a:xfrm>
            <a:custGeom>
              <a:avLst/>
              <a:gdLst/>
              <a:ahLst/>
              <a:cxnLst/>
              <a:rect l="l" t="t" r="r" b="b"/>
              <a:pathLst>
                <a:path w="2406" h="2121" extrusionOk="0">
                  <a:moveTo>
                    <a:pt x="0" y="1"/>
                  </a:moveTo>
                  <a:cubicBezTo>
                    <a:pt x="286" y="620"/>
                    <a:pt x="453" y="1430"/>
                    <a:pt x="524" y="2120"/>
                  </a:cubicBezTo>
                  <a:lnTo>
                    <a:pt x="2405" y="2120"/>
                  </a:lnTo>
                  <a:cubicBezTo>
                    <a:pt x="1977" y="1096"/>
                    <a:pt x="1096" y="310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6" name="Google Shape;3816;p55"/>
            <p:cNvSpPr/>
            <p:nvPr/>
          </p:nvSpPr>
          <p:spPr>
            <a:xfrm>
              <a:off x="1256497" y="2916477"/>
              <a:ext cx="76675" cy="56254"/>
            </a:xfrm>
            <a:custGeom>
              <a:avLst/>
              <a:gdLst/>
              <a:ahLst/>
              <a:cxnLst/>
              <a:rect l="l" t="t" r="r" b="b"/>
              <a:pathLst>
                <a:path w="2144" h="1573" extrusionOk="0">
                  <a:moveTo>
                    <a:pt x="119" y="1"/>
                  </a:moveTo>
                  <a:cubicBezTo>
                    <a:pt x="0" y="501"/>
                    <a:pt x="0" y="1049"/>
                    <a:pt x="119" y="1573"/>
                  </a:cubicBezTo>
                  <a:lnTo>
                    <a:pt x="2143" y="1573"/>
                  </a:lnTo>
                  <a:cubicBezTo>
                    <a:pt x="2120" y="1049"/>
                    <a:pt x="2120" y="501"/>
                    <a:pt x="21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3817;p55"/>
            <p:cNvSpPr/>
            <p:nvPr/>
          </p:nvSpPr>
          <p:spPr>
            <a:xfrm>
              <a:off x="1447260" y="2916477"/>
              <a:ext cx="76675" cy="56254"/>
            </a:xfrm>
            <a:custGeom>
              <a:avLst/>
              <a:gdLst/>
              <a:ahLst/>
              <a:cxnLst/>
              <a:rect l="l" t="t" r="r" b="b"/>
              <a:pathLst>
                <a:path w="2144" h="1573" extrusionOk="0">
                  <a:moveTo>
                    <a:pt x="0" y="1"/>
                  </a:moveTo>
                  <a:cubicBezTo>
                    <a:pt x="24" y="501"/>
                    <a:pt x="24" y="1049"/>
                    <a:pt x="0" y="1573"/>
                  </a:cubicBezTo>
                  <a:lnTo>
                    <a:pt x="2025" y="1573"/>
                  </a:lnTo>
                  <a:cubicBezTo>
                    <a:pt x="2144" y="1049"/>
                    <a:pt x="2144" y="501"/>
                    <a:pt x="20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3818;p55"/>
            <p:cNvSpPr/>
            <p:nvPr/>
          </p:nvSpPr>
          <p:spPr>
            <a:xfrm>
              <a:off x="1356993" y="2916477"/>
              <a:ext cx="66447" cy="56254"/>
            </a:xfrm>
            <a:custGeom>
              <a:avLst/>
              <a:gdLst/>
              <a:ahLst/>
              <a:cxnLst/>
              <a:rect l="l" t="t" r="r" b="b"/>
              <a:pathLst>
                <a:path w="1858" h="1573" extrusionOk="0">
                  <a:moveTo>
                    <a:pt x="24" y="1"/>
                  </a:moveTo>
                  <a:cubicBezTo>
                    <a:pt x="0" y="525"/>
                    <a:pt x="0" y="1073"/>
                    <a:pt x="24" y="1573"/>
                  </a:cubicBezTo>
                  <a:lnTo>
                    <a:pt x="1834" y="1573"/>
                  </a:lnTo>
                  <a:cubicBezTo>
                    <a:pt x="1858" y="1073"/>
                    <a:pt x="1858" y="525"/>
                    <a:pt x="18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19" name="Google Shape;3819;p55"/>
          <p:cNvSpPr/>
          <p:nvPr/>
        </p:nvSpPr>
        <p:spPr>
          <a:xfrm>
            <a:off x="4806488" y="1688275"/>
            <a:ext cx="1016700" cy="10167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0" name="Google Shape;3820;p55"/>
          <p:cNvSpPr/>
          <p:nvPr/>
        </p:nvSpPr>
        <p:spPr>
          <a:xfrm>
            <a:off x="3319776" y="3076287"/>
            <a:ext cx="1016700" cy="10167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1" name="Google Shape;3821;p55"/>
          <p:cNvSpPr/>
          <p:nvPr/>
        </p:nvSpPr>
        <p:spPr>
          <a:xfrm>
            <a:off x="4806488" y="3076287"/>
            <a:ext cx="1016700" cy="10167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22" name="Google Shape;3822;p55"/>
          <p:cNvCxnSpPr>
            <a:stCxn id="3819" idx="4"/>
            <a:endCxn id="3820" idx="0"/>
          </p:cNvCxnSpPr>
          <p:nvPr/>
        </p:nvCxnSpPr>
        <p:spPr>
          <a:xfrm rot="5400000">
            <a:off x="4385738" y="2147275"/>
            <a:ext cx="371400" cy="1486800"/>
          </a:xfrm>
          <a:prstGeom prst="bentConnector3">
            <a:avLst>
              <a:gd name="adj1" fmla="val 49988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23" name="Google Shape;3823;p55"/>
          <p:cNvCxnSpPr>
            <a:stCxn id="3779" idx="6"/>
            <a:endCxn id="3819" idx="2"/>
          </p:cNvCxnSpPr>
          <p:nvPr/>
        </p:nvCxnSpPr>
        <p:spPr>
          <a:xfrm>
            <a:off x="4336476" y="2196625"/>
            <a:ext cx="4701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24" name="Google Shape;3824;p55"/>
          <p:cNvCxnSpPr>
            <a:stCxn id="3820" idx="6"/>
            <a:endCxn id="3821" idx="2"/>
          </p:cNvCxnSpPr>
          <p:nvPr/>
        </p:nvCxnSpPr>
        <p:spPr>
          <a:xfrm>
            <a:off x="4336476" y="3584637"/>
            <a:ext cx="4701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825" name="Google Shape;3825;p55"/>
          <p:cNvGrpSpPr/>
          <p:nvPr/>
        </p:nvGrpSpPr>
        <p:grpSpPr>
          <a:xfrm>
            <a:off x="5055181" y="3324036"/>
            <a:ext cx="519315" cy="521201"/>
            <a:chOff x="5440856" y="4131871"/>
            <a:chExt cx="417355" cy="372180"/>
          </a:xfrm>
        </p:grpSpPr>
        <p:sp>
          <p:nvSpPr>
            <p:cNvPr id="3826" name="Google Shape;3826;p55"/>
            <p:cNvSpPr/>
            <p:nvPr/>
          </p:nvSpPr>
          <p:spPr>
            <a:xfrm>
              <a:off x="5440856" y="4131871"/>
              <a:ext cx="286207" cy="372180"/>
            </a:xfrm>
            <a:custGeom>
              <a:avLst/>
              <a:gdLst/>
              <a:ahLst/>
              <a:cxnLst/>
              <a:rect l="l" t="t" r="r" b="b"/>
              <a:pathLst>
                <a:path w="8003" h="10407" extrusionOk="0">
                  <a:moveTo>
                    <a:pt x="3549" y="2143"/>
                  </a:moveTo>
                  <a:cubicBezTo>
                    <a:pt x="3716" y="2143"/>
                    <a:pt x="3882" y="2286"/>
                    <a:pt x="3882" y="2477"/>
                  </a:cubicBezTo>
                  <a:cubicBezTo>
                    <a:pt x="3882" y="2667"/>
                    <a:pt x="3716" y="2810"/>
                    <a:pt x="3549" y="2810"/>
                  </a:cubicBezTo>
                  <a:lnTo>
                    <a:pt x="1382" y="2810"/>
                  </a:lnTo>
                  <a:cubicBezTo>
                    <a:pt x="1191" y="2810"/>
                    <a:pt x="1025" y="2667"/>
                    <a:pt x="1025" y="2477"/>
                  </a:cubicBezTo>
                  <a:cubicBezTo>
                    <a:pt x="1025" y="2286"/>
                    <a:pt x="1191" y="2143"/>
                    <a:pt x="1382" y="2143"/>
                  </a:cubicBezTo>
                  <a:close/>
                  <a:moveTo>
                    <a:pt x="3549" y="3501"/>
                  </a:moveTo>
                  <a:cubicBezTo>
                    <a:pt x="3716" y="3501"/>
                    <a:pt x="3882" y="3644"/>
                    <a:pt x="3882" y="3834"/>
                  </a:cubicBezTo>
                  <a:cubicBezTo>
                    <a:pt x="3882" y="4025"/>
                    <a:pt x="3716" y="4191"/>
                    <a:pt x="3549" y="4191"/>
                  </a:cubicBezTo>
                  <a:lnTo>
                    <a:pt x="1382" y="4191"/>
                  </a:lnTo>
                  <a:cubicBezTo>
                    <a:pt x="1191" y="4191"/>
                    <a:pt x="1025" y="4025"/>
                    <a:pt x="1025" y="3834"/>
                  </a:cubicBezTo>
                  <a:cubicBezTo>
                    <a:pt x="1025" y="3644"/>
                    <a:pt x="1191" y="3501"/>
                    <a:pt x="1382" y="3501"/>
                  </a:cubicBezTo>
                  <a:close/>
                  <a:moveTo>
                    <a:pt x="3549" y="4858"/>
                  </a:moveTo>
                  <a:cubicBezTo>
                    <a:pt x="3716" y="4858"/>
                    <a:pt x="3882" y="5025"/>
                    <a:pt x="3882" y="5215"/>
                  </a:cubicBezTo>
                  <a:cubicBezTo>
                    <a:pt x="3882" y="5382"/>
                    <a:pt x="3716" y="5549"/>
                    <a:pt x="3549" y="5549"/>
                  </a:cubicBezTo>
                  <a:lnTo>
                    <a:pt x="1382" y="5549"/>
                  </a:lnTo>
                  <a:cubicBezTo>
                    <a:pt x="1191" y="5549"/>
                    <a:pt x="1025" y="5382"/>
                    <a:pt x="1025" y="5215"/>
                  </a:cubicBezTo>
                  <a:cubicBezTo>
                    <a:pt x="1025" y="5025"/>
                    <a:pt x="1191" y="4858"/>
                    <a:pt x="1382" y="4858"/>
                  </a:cubicBezTo>
                  <a:close/>
                  <a:moveTo>
                    <a:pt x="3549" y="6216"/>
                  </a:moveTo>
                  <a:cubicBezTo>
                    <a:pt x="3716" y="6216"/>
                    <a:pt x="3882" y="6382"/>
                    <a:pt x="3882" y="6573"/>
                  </a:cubicBezTo>
                  <a:cubicBezTo>
                    <a:pt x="3882" y="6763"/>
                    <a:pt x="3716" y="6906"/>
                    <a:pt x="3549" y="6906"/>
                  </a:cubicBezTo>
                  <a:lnTo>
                    <a:pt x="1382" y="6906"/>
                  </a:lnTo>
                  <a:cubicBezTo>
                    <a:pt x="1191" y="6906"/>
                    <a:pt x="1025" y="6763"/>
                    <a:pt x="1025" y="6573"/>
                  </a:cubicBezTo>
                  <a:cubicBezTo>
                    <a:pt x="1025" y="6382"/>
                    <a:pt x="1191" y="6216"/>
                    <a:pt x="1382" y="6216"/>
                  </a:cubicBezTo>
                  <a:close/>
                  <a:moveTo>
                    <a:pt x="3549" y="7597"/>
                  </a:moveTo>
                  <a:cubicBezTo>
                    <a:pt x="3716" y="7597"/>
                    <a:pt x="3882" y="7740"/>
                    <a:pt x="3882" y="7930"/>
                  </a:cubicBezTo>
                  <a:cubicBezTo>
                    <a:pt x="3882" y="8121"/>
                    <a:pt x="3716" y="8264"/>
                    <a:pt x="3549" y="8264"/>
                  </a:cubicBezTo>
                  <a:lnTo>
                    <a:pt x="1382" y="8264"/>
                  </a:lnTo>
                  <a:cubicBezTo>
                    <a:pt x="1191" y="8264"/>
                    <a:pt x="1025" y="8121"/>
                    <a:pt x="1025" y="7930"/>
                  </a:cubicBezTo>
                  <a:cubicBezTo>
                    <a:pt x="1025" y="7740"/>
                    <a:pt x="1191" y="7597"/>
                    <a:pt x="1382" y="7597"/>
                  </a:cubicBezTo>
                  <a:close/>
                  <a:moveTo>
                    <a:pt x="334" y="0"/>
                  </a:moveTo>
                  <a:cubicBezTo>
                    <a:pt x="143" y="0"/>
                    <a:pt x="1" y="167"/>
                    <a:pt x="1" y="357"/>
                  </a:cubicBezTo>
                  <a:lnTo>
                    <a:pt x="1" y="10050"/>
                  </a:lnTo>
                  <a:cubicBezTo>
                    <a:pt x="1" y="10240"/>
                    <a:pt x="143" y="10383"/>
                    <a:pt x="334" y="10383"/>
                  </a:cubicBezTo>
                  <a:lnTo>
                    <a:pt x="7645" y="10407"/>
                  </a:lnTo>
                  <a:cubicBezTo>
                    <a:pt x="7836" y="10407"/>
                    <a:pt x="8002" y="10240"/>
                    <a:pt x="8002" y="10050"/>
                  </a:cubicBezTo>
                  <a:lnTo>
                    <a:pt x="8002" y="8168"/>
                  </a:lnTo>
                  <a:lnTo>
                    <a:pt x="5930" y="8168"/>
                  </a:lnTo>
                  <a:cubicBezTo>
                    <a:pt x="5359" y="8168"/>
                    <a:pt x="4906" y="7692"/>
                    <a:pt x="4906" y="7144"/>
                  </a:cubicBezTo>
                  <a:lnTo>
                    <a:pt x="4906" y="5311"/>
                  </a:lnTo>
                  <a:cubicBezTo>
                    <a:pt x="4906" y="4763"/>
                    <a:pt x="5359" y="4287"/>
                    <a:pt x="5930" y="4287"/>
                  </a:cubicBezTo>
                  <a:lnTo>
                    <a:pt x="8002" y="4287"/>
                  </a:lnTo>
                  <a:lnTo>
                    <a:pt x="8002" y="3215"/>
                  </a:lnTo>
                  <a:lnTo>
                    <a:pt x="5121" y="3215"/>
                  </a:lnTo>
                  <a:cubicBezTo>
                    <a:pt x="4954" y="3215"/>
                    <a:pt x="4787" y="3072"/>
                    <a:pt x="4787" y="2882"/>
                  </a:cubicBezTo>
                  <a:lnTo>
                    <a:pt x="4787" y="24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Google Shape;3827;p55"/>
            <p:cNvSpPr/>
            <p:nvPr/>
          </p:nvSpPr>
          <p:spPr>
            <a:xfrm>
              <a:off x="5636734" y="4132693"/>
              <a:ext cx="90336" cy="89478"/>
            </a:xfrm>
            <a:custGeom>
              <a:avLst/>
              <a:gdLst/>
              <a:ahLst/>
              <a:cxnLst/>
              <a:rect l="l" t="t" r="r" b="b"/>
              <a:pathLst>
                <a:path w="2526" h="2502" extrusionOk="0">
                  <a:moveTo>
                    <a:pt x="1" y="1"/>
                  </a:moveTo>
                  <a:lnTo>
                    <a:pt x="1" y="2501"/>
                  </a:lnTo>
                  <a:lnTo>
                    <a:pt x="2525" y="2501"/>
                  </a:lnTo>
                  <a:cubicBezTo>
                    <a:pt x="2525" y="2430"/>
                    <a:pt x="2478" y="2335"/>
                    <a:pt x="2406" y="2263"/>
                  </a:cubicBezTo>
                  <a:lnTo>
                    <a:pt x="239" y="96"/>
                  </a:lnTo>
                  <a:cubicBezTo>
                    <a:pt x="168" y="25"/>
                    <a:pt x="96" y="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8" name="Google Shape;3828;p55"/>
            <p:cNvSpPr/>
            <p:nvPr/>
          </p:nvSpPr>
          <p:spPr>
            <a:xfrm>
              <a:off x="5641026" y="4271850"/>
              <a:ext cx="217186" cy="165473"/>
            </a:xfrm>
            <a:custGeom>
              <a:avLst/>
              <a:gdLst/>
              <a:ahLst/>
              <a:cxnLst/>
              <a:rect l="l" t="t" r="r" b="b"/>
              <a:pathLst>
                <a:path w="6073" h="4627" extrusionOk="0">
                  <a:moveTo>
                    <a:pt x="3537" y="1"/>
                  </a:moveTo>
                  <a:cubicBezTo>
                    <a:pt x="3361" y="1"/>
                    <a:pt x="3191" y="135"/>
                    <a:pt x="3191" y="349"/>
                  </a:cubicBezTo>
                  <a:lnTo>
                    <a:pt x="3191" y="1063"/>
                  </a:lnTo>
                  <a:lnTo>
                    <a:pt x="333" y="1063"/>
                  </a:lnTo>
                  <a:cubicBezTo>
                    <a:pt x="143" y="1063"/>
                    <a:pt x="0" y="1206"/>
                    <a:pt x="0" y="1397"/>
                  </a:cubicBezTo>
                  <a:lnTo>
                    <a:pt x="0" y="3230"/>
                  </a:lnTo>
                  <a:cubicBezTo>
                    <a:pt x="0" y="3421"/>
                    <a:pt x="143" y="3564"/>
                    <a:pt x="333" y="3564"/>
                  </a:cubicBezTo>
                  <a:lnTo>
                    <a:pt x="3191" y="3564"/>
                  </a:lnTo>
                  <a:lnTo>
                    <a:pt x="3191" y="4278"/>
                  </a:lnTo>
                  <a:cubicBezTo>
                    <a:pt x="3191" y="4492"/>
                    <a:pt x="3361" y="4626"/>
                    <a:pt x="3537" y="4626"/>
                  </a:cubicBezTo>
                  <a:cubicBezTo>
                    <a:pt x="3616" y="4626"/>
                    <a:pt x="3696" y="4599"/>
                    <a:pt x="3763" y="4540"/>
                  </a:cubicBezTo>
                  <a:lnTo>
                    <a:pt x="5930" y="2564"/>
                  </a:lnTo>
                  <a:cubicBezTo>
                    <a:pt x="6073" y="2421"/>
                    <a:pt x="6073" y="2206"/>
                    <a:pt x="5930" y="2063"/>
                  </a:cubicBezTo>
                  <a:lnTo>
                    <a:pt x="3763" y="87"/>
                  </a:lnTo>
                  <a:cubicBezTo>
                    <a:pt x="3696" y="28"/>
                    <a:pt x="3616" y="1"/>
                    <a:pt x="35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29" name="Google Shape;3829;p55"/>
          <p:cNvGrpSpPr/>
          <p:nvPr/>
        </p:nvGrpSpPr>
        <p:grpSpPr>
          <a:xfrm>
            <a:off x="5055184" y="1936028"/>
            <a:ext cx="519308" cy="521194"/>
            <a:chOff x="5449368" y="1437970"/>
            <a:chExt cx="398609" cy="415858"/>
          </a:xfrm>
        </p:grpSpPr>
        <p:sp>
          <p:nvSpPr>
            <p:cNvPr id="3830" name="Google Shape;3830;p55"/>
            <p:cNvSpPr/>
            <p:nvPr/>
          </p:nvSpPr>
          <p:spPr>
            <a:xfrm>
              <a:off x="5449368" y="1437970"/>
              <a:ext cx="229130" cy="40054"/>
            </a:xfrm>
            <a:custGeom>
              <a:avLst/>
              <a:gdLst/>
              <a:ahLst/>
              <a:cxnLst/>
              <a:rect l="l" t="t" r="r" b="b"/>
              <a:pathLst>
                <a:path w="6407" h="1120" extrusionOk="0">
                  <a:moveTo>
                    <a:pt x="334" y="0"/>
                  </a:moveTo>
                  <a:cubicBezTo>
                    <a:pt x="144" y="0"/>
                    <a:pt x="1" y="143"/>
                    <a:pt x="1" y="334"/>
                  </a:cubicBezTo>
                  <a:lnTo>
                    <a:pt x="1" y="1119"/>
                  </a:lnTo>
                  <a:lnTo>
                    <a:pt x="6407" y="1119"/>
                  </a:lnTo>
                  <a:lnTo>
                    <a:pt x="5788" y="143"/>
                  </a:lnTo>
                  <a:cubicBezTo>
                    <a:pt x="5740" y="72"/>
                    <a:pt x="5645" y="24"/>
                    <a:pt x="55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1" name="Google Shape;3831;p55"/>
            <p:cNvSpPr/>
            <p:nvPr/>
          </p:nvSpPr>
          <p:spPr>
            <a:xfrm>
              <a:off x="5449368" y="1502702"/>
              <a:ext cx="398609" cy="269149"/>
            </a:xfrm>
            <a:custGeom>
              <a:avLst/>
              <a:gdLst/>
              <a:ahLst/>
              <a:cxnLst/>
              <a:rect l="l" t="t" r="r" b="b"/>
              <a:pathLst>
                <a:path w="11146" h="7526" extrusionOk="0">
                  <a:moveTo>
                    <a:pt x="1" y="0"/>
                  </a:moveTo>
                  <a:lnTo>
                    <a:pt x="1" y="7192"/>
                  </a:lnTo>
                  <a:cubicBezTo>
                    <a:pt x="1" y="7383"/>
                    <a:pt x="144" y="7525"/>
                    <a:pt x="334" y="7525"/>
                  </a:cubicBezTo>
                  <a:lnTo>
                    <a:pt x="1430" y="7525"/>
                  </a:lnTo>
                  <a:cubicBezTo>
                    <a:pt x="1263" y="7073"/>
                    <a:pt x="1191" y="6597"/>
                    <a:pt x="1191" y="6120"/>
                  </a:cubicBezTo>
                  <a:cubicBezTo>
                    <a:pt x="1191" y="3691"/>
                    <a:pt x="3144" y="1739"/>
                    <a:pt x="5573" y="1739"/>
                  </a:cubicBezTo>
                  <a:cubicBezTo>
                    <a:pt x="8002" y="1739"/>
                    <a:pt x="9955" y="3691"/>
                    <a:pt x="9955" y="6120"/>
                  </a:cubicBezTo>
                  <a:cubicBezTo>
                    <a:pt x="9955" y="6597"/>
                    <a:pt x="9884" y="7073"/>
                    <a:pt x="9717" y="7525"/>
                  </a:cubicBezTo>
                  <a:lnTo>
                    <a:pt x="10813" y="7525"/>
                  </a:lnTo>
                  <a:cubicBezTo>
                    <a:pt x="11003" y="7525"/>
                    <a:pt x="11146" y="7383"/>
                    <a:pt x="11146" y="7192"/>
                  </a:cubicBezTo>
                  <a:lnTo>
                    <a:pt x="11146" y="333"/>
                  </a:lnTo>
                  <a:cubicBezTo>
                    <a:pt x="11146" y="143"/>
                    <a:pt x="11003" y="0"/>
                    <a:pt x="10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2" name="Google Shape;3832;p55"/>
            <p:cNvSpPr/>
            <p:nvPr/>
          </p:nvSpPr>
          <p:spPr>
            <a:xfrm>
              <a:off x="5618852" y="1773541"/>
              <a:ext cx="59652" cy="80287"/>
            </a:xfrm>
            <a:custGeom>
              <a:avLst/>
              <a:gdLst/>
              <a:ahLst/>
              <a:cxnLst/>
              <a:rect l="l" t="t" r="r" b="b"/>
              <a:pathLst>
                <a:path w="1668" h="2245" extrusionOk="0">
                  <a:moveTo>
                    <a:pt x="1" y="0"/>
                  </a:moveTo>
                  <a:cubicBezTo>
                    <a:pt x="72" y="595"/>
                    <a:pt x="287" y="1786"/>
                    <a:pt x="691" y="2191"/>
                  </a:cubicBezTo>
                  <a:cubicBezTo>
                    <a:pt x="727" y="2227"/>
                    <a:pt x="781" y="2245"/>
                    <a:pt x="834" y="2245"/>
                  </a:cubicBezTo>
                  <a:cubicBezTo>
                    <a:pt x="888" y="2245"/>
                    <a:pt x="942" y="2227"/>
                    <a:pt x="977" y="2191"/>
                  </a:cubicBezTo>
                  <a:cubicBezTo>
                    <a:pt x="1382" y="1786"/>
                    <a:pt x="1596" y="595"/>
                    <a:pt x="16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3" name="Google Shape;3833;p55"/>
            <p:cNvSpPr/>
            <p:nvPr/>
          </p:nvSpPr>
          <p:spPr>
            <a:xfrm>
              <a:off x="5684443" y="1773541"/>
              <a:ext cx="86045" cy="75817"/>
            </a:xfrm>
            <a:custGeom>
              <a:avLst/>
              <a:gdLst/>
              <a:ahLst/>
              <a:cxnLst/>
              <a:rect l="l" t="t" r="r" b="b"/>
              <a:pathLst>
                <a:path w="2406" h="2120" extrusionOk="0">
                  <a:moveTo>
                    <a:pt x="524" y="0"/>
                  </a:moveTo>
                  <a:cubicBezTo>
                    <a:pt x="477" y="572"/>
                    <a:pt x="358" y="1096"/>
                    <a:pt x="215" y="1524"/>
                  </a:cubicBezTo>
                  <a:cubicBezTo>
                    <a:pt x="143" y="1762"/>
                    <a:pt x="72" y="1953"/>
                    <a:pt x="1" y="2120"/>
                  </a:cubicBezTo>
                  <a:cubicBezTo>
                    <a:pt x="1072" y="1810"/>
                    <a:pt x="1977" y="1024"/>
                    <a:pt x="24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4" name="Google Shape;3834;p55"/>
            <p:cNvSpPr/>
            <p:nvPr/>
          </p:nvSpPr>
          <p:spPr>
            <a:xfrm>
              <a:off x="5526868" y="1773541"/>
              <a:ext cx="86080" cy="75817"/>
            </a:xfrm>
            <a:custGeom>
              <a:avLst/>
              <a:gdLst/>
              <a:ahLst/>
              <a:cxnLst/>
              <a:rect l="l" t="t" r="r" b="b"/>
              <a:pathLst>
                <a:path w="2407" h="2120" extrusionOk="0">
                  <a:moveTo>
                    <a:pt x="1" y="0"/>
                  </a:moveTo>
                  <a:cubicBezTo>
                    <a:pt x="430" y="1024"/>
                    <a:pt x="1334" y="1810"/>
                    <a:pt x="2406" y="2120"/>
                  </a:cubicBezTo>
                  <a:cubicBezTo>
                    <a:pt x="2335" y="1953"/>
                    <a:pt x="2263" y="1762"/>
                    <a:pt x="2192" y="1524"/>
                  </a:cubicBezTo>
                  <a:cubicBezTo>
                    <a:pt x="2049" y="1096"/>
                    <a:pt x="1930" y="572"/>
                    <a:pt x="18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5" name="Google Shape;3835;p55"/>
            <p:cNvSpPr/>
            <p:nvPr/>
          </p:nvSpPr>
          <p:spPr>
            <a:xfrm>
              <a:off x="5526868" y="1593828"/>
              <a:ext cx="86080" cy="75817"/>
            </a:xfrm>
            <a:custGeom>
              <a:avLst/>
              <a:gdLst/>
              <a:ahLst/>
              <a:cxnLst/>
              <a:rect l="l" t="t" r="r" b="b"/>
              <a:pathLst>
                <a:path w="2407" h="2120" extrusionOk="0">
                  <a:moveTo>
                    <a:pt x="2406" y="0"/>
                  </a:moveTo>
                  <a:cubicBezTo>
                    <a:pt x="1311" y="310"/>
                    <a:pt x="430" y="1096"/>
                    <a:pt x="1" y="2120"/>
                  </a:cubicBezTo>
                  <a:lnTo>
                    <a:pt x="1882" y="2120"/>
                  </a:lnTo>
                  <a:cubicBezTo>
                    <a:pt x="1954" y="1453"/>
                    <a:pt x="2120" y="619"/>
                    <a:pt x="24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6" name="Google Shape;3836;p55"/>
            <p:cNvSpPr/>
            <p:nvPr/>
          </p:nvSpPr>
          <p:spPr>
            <a:xfrm>
              <a:off x="5618852" y="1589358"/>
              <a:ext cx="59652" cy="80287"/>
            </a:xfrm>
            <a:custGeom>
              <a:avLst/>
              <a:gdLst/>
              <a:ahLst/>
              <a:cxnLst/>
              <a:rect l="l" t="t" r="r" b="b"/>
              <a:pathLst>
                <a:path w="1668" h="2245" extrusionOk="0">
                  <a:moveTo>
                    <a:pt x="834" y="0"/>
                  </a:moveTo>
                  <a:cubicBezTo>
                    <a:pt x="781" y="0"/>
                    <a:pt x="727" y="18"/>
                    <a:pt x="691" y="54"/>
                  </a:cubicBezTo>
                  <a:cubicBezTo>
                    <a:pt x="287" y="459"/>
                    <a:pt x="72" y="1649"/>
                    <a:pt x="1" y="2245"/>
                  </a:cubicBezTo>
                  <a:lnTo>
                    <a:pt x="1668" y="2245"/>
                  </a:lnTo>
                  <a:cubicBezTo>
                    <a:pt x="1596" y="1649"/>
                    <a:pt x="1382" y="459"/>
                    <a:pt x="977" y="54"/>
                  </a:cubicBezTo>
                  <a:cubicBezTo>
                    <a:pt x="942" y="18"/>
                    <a:pt x="888" y="0"/>
                    <a:pt x="8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7" name="Google Shape;3837;p55"/>
            <p:cNvSpPr/>
            <p:nvPr/>
          </p:nvSpPr>
          <p:spPr>
            <a:xfrm>
              <a:off x="5684443" y="1593828"/>
              <a:ext cx="86045" cy="75817"/>
            </a:xfrm>
            <a:custGeom>
              <a:avLst/>
              <a:gdLst/>
              <a:ahLst/>
              <a:cxnLst/>
              <a:rect l="l" t="t" r="r" b="b"/>
              <a:pathLst>
                <a:path w="2406" h="2120" extrusionOk="0">
                  <a:moveTo>
                    <a:pt x="1" y="0"/>
                  </a:moveTo>
                  <a:lnTo>
                    <a:pt x="1" y="0"/>
                  </a:lnTo>
                  <a:cubicBezTo>
                    <a:pt x="286" y="619"/>
                    <a:pt x="453" y="1429"/>
                    <a:pt x="524" y="2120"/>
                  </a:cubicBezTo>
                  <a:lnTo>
                    <a:pt x="2406" y="2120"/>
                  </a:lnTo>
                  <a:cubicBezTo>
                    <a:pt x="1977" y="1096"/>
                    <a:pt x="1096" y="3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8" name="Google Shape;3838;p55"/>
            <p:cNvSpPr/>
            <p:nvPr/>
          </p:nvSpPr>
          <p:spPr>
            <a:xfrm>
              <a:off x="5514959" y="1693466"/>
              <a:ext cx="76675" cy="56254"/>
            </a:xfrm>
            <a:custGeom>
              <a:avLst/>
              <a:gdLst/>
              <a:ahLst/>
              <a:cxnLst/>
              <a:rect l="l" t="t" r="r" b="b"/>
              <a:pathLst>
                <a:path w="2144" h="1573" extrusionOk="0">
                  <a:moveTo>
                    <a:pt x="120" y="1"/>
                  </a:moveTo>
                  <a:cubicBezTo>
                    <a:pt x="0" y="501"/>
                    <a:pt x="0" y="1048"/>
                    <a:pt x="120" y="1572"/>
                  </a:cubicBezTo>
                  <a:lnTo>
                    <a:pt x="2144" y="1572"/>
                  </a:lnTo>
                  <a:cubicBezTo>
                    <a:pt x="2120" y="1048"/>
                    <a:pt x="2120" y="501"/>
                    <a:pt x="21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9" name="Google Shape;3839;p55"/>
            <p:cNvSpPr/>
            <p:nvPr/>
          </p:nvSpPr>
          <p:spPr>
            <a:xfrm>
              <a:off x="5705722" y="1693466"/>
              <a:ext cx="76711" cy="56254"/>
            </a:xfrm>
            <a:custGeom>
              <a:avLst/>
              <a:gdLst/>
              <a:ahLst/>
              <a:cxnLst/>
              <a:rect l="l" t="t" r="r" b="b"/>
              <a:pathLst>
                <a:path w="2145" h="1573" extrusionOk="0">
                  <a:moveTo>
                    <a:pt x="1" y="1"/>
                  </a:moveTo>
                  <a:cubicBezTo>
                    <a:pt x="25" y="501"/>
                    <a:pt x="25" y="1048"/>
                    <a:pt x="1" y="1572"/>
                  </a:cubicBezTo>
                  <a:lnTo>
                    <a:pt x="2025" y="1572"/>
                  </a:lnTo>
                  <a:cubicBezTo>
                    <a:pt x="2144" y="1048"/>
                    <a:pt x="2144" y="501"/>
                    <a:pt x="20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0" name="Google Shape;3840;p55"/>
            <p:cNvSpPr/>
            <p:nvPr/>
          </p:nvSpPr>
          <p:spPr>
            <a:xfrm>
              <a:off x="5615455" y="1693466"/>
              <a:ext cx="66482" cy="56254"/>
            </a:xfrm>
            <a:custGeom>
              <a:avLst/>
              <a:gdLst/>
              <a:ahLst/>
              <a:cxnLst/>
              <a:rect l="l" t="t" r="r" b="b"/>
              <a:pathLst>
                <a:path w="1859" h="1573" extrusionOk="0">
                  <a:moveTo>
                    <a:pt x="24" y="1"/>
                  </a:moveTo>
                  <a:cubicBezTo>
                    <a:pt x="1" y="524"/>
                    <a:pt x="1" y="1048"/>
                    <a:pt x="24" y="1572"/>
                  </a:cubicBezTo>
                  <a:lnTo>
                    <a:pt x="1834" y="1572"/>
                  </a:lnTo>
                  <a:cubicBezTo>
                    <a:pt x="1858" y="1048"/>
                    <a:pt x="1858" y="524"/>
                    <a:pt x="18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41" name="Google Shape;3841;p55"/>
          <p:cNvGrpSpPr/>
          <p:nvPr/>
        </p:nvGrpSpPr>
        <p:grpSpPr>
          <a:xfrm>
            <a:off x="3568465" y="3324949"/>
            <a:ext cx="519321" cy="519376"/>
            <a:chOff x="3338019" y="1437970"/>
            <a:chExt cx="416490" cy="416501"/>
          </a:xfrm>
        </p:grpSpPr>
        <p:sp>
          <p:nvSpPr>
            <p:cNvPr id="3842" name="Google Shape;3842;p55"/>
            <p:cNvSpPr/>
            <p:nvPr/>
          </p:nvSpPr>
          <p:spPr>
            <a:xfrm>
              <a:off x="3338019" y="1538466"/>
              <a:ext cx="416490" cy="190793"/>
            </a:xfrm>
            <a:custGeom>
              <a:avLst/>
              <a:gdLst/>
              <a:ahLst/>
              <a:cxnLst/>
              <a:rect l="l" t="t" r="r" b="b"/>
              <a:pathLst>
                <a:path w="11646" h="5335" extrusionOk="0">
                  <a:moveTo>
                    <a:pt x="334" y="0"/>
                  </a:moveTo>
                  <a:cubicBezTo>
                    <a:pt x="144" y="0"/>
                    <a:pt x="1" y="167"/>
                    <a:pt x="1" y="358"/>
                  </a:cubicBezTo>
                  <a:lnTo>
                    <a:pt x="1" y="5335"/>
                  </a:lnTo>
                  <a:lnTo>
                    <a:pt x="11646" y="5335"/>
                  </a:lnTo>
                  <a:lnTo>
                    <a:pt x="11646" y="358"/>
                  </a:lnTo>
                  <a:cubicBezTo>
                    <a:pt x="11646" y="167"/>
                    <a:pt x="11479" y="0"/>
                    <a:pt x="11289" y="0"/>
                  </a:cubicBezTo>
                  <a:lnTo>
                    <a:pt x="9693" y="0"/>
                  </a:lnTo>
                  <a:lnTo>
                    <a:pt x="9693" y="905"/>
                  </a:lnTo>
                  <a:cubicBezTo>
                    <a:pt x="9693" y="1262"/>
                    <a:pt x="9503" y="1596"/>
                    <a:pt x="9193" y="1763"/>
                  </a:cubicBezTo>
                  <a:cubicBezTo>
                    <a:pt x="9288" y="2096"/>
                    <a:pt x="9193" y="2453"/>
                    <a:pt x="8931" y="2715"/>
                  </a:cubicBezTo>
                  <a:lnTo>
                    <a:pt x="8193" y="3477"/>
                  </a:lnTo>
                  <a:cubicBezTo>
                    <a:pt x="7997" y="3673"/>
                    <a:pt x="7736" y="3775"/>
                    <a:pt x="7477" y="3775"/>
                  </a:cubicBezTo>
                  <a:cubicBezTo>
                    <a:pt x="7389" y="3775"/>
                    <a:pt x="7301" y="3763"/>
                    <a:pt x="7216" y="3739"/>
                  </a:cubicBezTo>
                  <a:cubicBezTo>
                    <a:pt x="7050" y="4049"/>
                    <a:pt x="6716" y="4239"/>
                    <a:pt x="6359" y="4239"/>
                  </a:cubicBezTo>
                  <a:lnTo>
                    <a:pt x="5287" y="4239"/>
                  </a:lnTo>
                  <a:cubicBezTo>
                    <a:pt x="4906" y="4239"/>
                    <a:pt x="4597" y="4049"/>
                    <a:pt x="4430" y="3739"/>
                  </a:cubicBezTo>
                  <a:cubicBezTo>
                    <a:pt x="4344" y="3764"/>
                    <a:pt x="4255" y="3776"/>
                    <a:pt x="4165" y="3776"/>
                  </a:cubicBezTo>
                  <a:cubicBezTo>
                    <a:pt x="3909" y="3776"/>
                    <a:pt x="3654" y="3678"/>
                    <a:pt x="3478" y="3501"/>
                  </a:cubicBezTo>
                  <a:lnTo>
                    <a:pt x="2715" y="2739"/>
                  </a:lnTo>
                  <a:cubicBezTo>
                    <a:pt x="2454" y="2477"/>
                    <a:pt x="2358" y="2096"/>
                    <a:pt x="2454" y="1763"/>
                  </a:cubicBezTo>
                  <a:cubicBezTo>
                    <a:pt x="2144" y="1596"/>
                    <a:pt x="1953" y="1262"/>
                    <a:pt x="1953" y="905"/>
                  </a:cubicBezTo>
                  <a:lnTo>
                    <a:pt x="19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3" name="Google Shape;3843;p55"/>
            <p:cNvSpPr/>
            <p:nvPr/>
          </p:nvSpPr>
          <p:spPr>
            <a:xfrm>
              <a:off x="3338019" y="1753084"/>
              <a:ext cx="416490" cy="101387"/>
            </a:xfrm>
            <a:custGeom>
              <a:avLst/>
              <a:gdLst/>
              <a:ahLst/>
              <a:cxnLst/>
              <a:rect l="l" t="t" r="r" b="b"/>
              <a:pathLst>
                <a:path w="11646" h="2835" extrusionOk="0">
                  <a:moveTo>
                    <a:pt x="1" y="1"/>
                  </a:moveTo>
                  <a:lnTo>
                    <a:pt x="1" y="1025"/>
                  </a:lnTo>
                  <a:cubicBezTo>
                    <a:pt x="1" y="1215"/>
                    <a:pt x="144" y="1382"/>
                    <a:pt x="334" y="1382"/>
                  </a:cubicBezTo>
                  <a:lnTo>
                    <a:pt x="4787" y="1382"/>
                  </a:lnTo>
                  <a:lnTo>
                    <a:pt x="4787" y="2144"/>
                  </a:lnTo>
                  <a:lnTo>
                    <a:pt x="3740" y="2144"/>
                  </a:lnTo>
                  <a:cubicBezTo>
                    <a:pt x="3549" y="2144"/>
                    <a:pt x="3382" y="2287"/>
                    <a:pt x="3382" y="2477"/>
                  </a:cubicBezTo>
                  <a:cubicBezTo>
                    <a:pt x="3382" y="2668"/>
                    <a:pt x="3549" y="2834"/>
                    <a:pt x="3740" y="2834"/>
                  </a:cubicBezTo>
                  <a:lnTo>
                    <a:pt x="7907" y="2834"/>
                  </a:lnTo>
                  <a:cubicBezTo>
                    <a:pt x="8098" y="2834"/>
                    <a:pt x="8240" y="2668"/>
                    <a:pt x="8240" y="2477"/>
                  </a:cubicBezTo>
                  <a:cubicBezTo>
                    <a:pt x="8240" y="2287"/>
                    <a:pt x="8098" y="2144"/>
                    <a:pt x="7907" y="2144"/>
                  </a:cubicBezTo>
                  <a:lnTo>
                    <a:pt x="6835" y="2144"/>
                  </a:lnTo>
                  <a:lnTo>
                    <a:pt x="6835" y="1382"/>
                  </a:lnTo>
                  <a:lnTo>
                    <a:pt x="11289" y="1382"/>
                  </a:lnTo>
                  <a:cubicBezTo>
                    <a:pt x="11479" y="1382"/>
                    <a:pt x="11646" y="1215"/>
                    <a:pt x="11646" y="1025"/>
                  </a:cubicBezTo>
                  <a:lnTo>
                    <a:pt x="116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4" name="Google Shape;3844;p55"/>
            <p:cNvSpPr/>
            <p:nvPr/>
          </p:nvSpPr>
          <p:spPr>
            <a:xfrm>
              <a:off x="3431720" y="1437970"/>
              <a:ext cx="228272" cy="227414"/>
            </a:xfrm>
            <a:custGeom>
              <a:avLst/>
              <a:gdLst/>
              <a:ahLst/>
              <a:cxnLst/>
              <a:rect l="l" t="t" r="r" b="b"/>
              <a:pathLst>
                <a:path w="6383" h="6359" extrusionOk="0">
                  <a:moveTo>
                    <a:pt x="3191" y="2001"/>
                  </a:moveTo>
                  <a:cubicBezTo>
                    <a:pt x="3834" y="2001"/>
                    <a:pt x="4358" y="2525"/>
                    <a:pt x="4358" y="3168"/>
                  </a:cubicBezTo>
                  <a:cubicBezTo>
                    <a:pt x="4358" y="3810"/>
                    <a:pt x="3834" y="4358"/>
                    <a:pt x="3191" y="4358"/>
                  </a:cubicBezTo>
                  <a:lnTo>
                    <a:pt x="3168" y="4358"/>
                  </a:lnTo>
                  <a:cubicBezTo>
                    <a:pt x="2525" y="4334"/>
                    <a:pt x="2024" y="3810"/>
                    <a:pt x="2024" y="3168"/>
                  </a:cubicBezTo>
                  <a:cubicBezTo>
                    <a:pt x="2024" y="2548"/>
                    <a:pt x="2525" y="2024"/>
                    <a:pt x="3168" y="2001"/>
                  </a:cubicBezTo>
                  <a:close/>
                  <a:moveTo>
                    <a:pt x="2667" y="0"/>
                  </a:moveTo>
                  <a:cubicBezTo>
                    <a:pt x="2501" y="0"/>
                    <a:pt x="2358" y="119"/>
                    <a:pt x="2334" y="262"/>
                  </a:cubicBezTo>
                  <a:lnTo>
                    <a:pt x="2263" y="953"/>
                  </a:lnTo>
                  <a:lnTo>
                    <a:pt x="1739" y="524"/>
                  </a:lnTo>
                  <a:cubicBezTo>
                    <a:pt x="1682" y="479"/>
                    <a:pt x="1610" y="455"/>
                    <a:pt x="1537" y="455"/>
                  </a:cubicBezTo>
                  <a:cubicBezTo>
                    <a:pt x="1456" y="455"/>
                    <a:pt x="1373" y="485"/>
                    <a:pt x="1310" y="548"/>
                  </a:cubicBezTo>
                  <a:lnTo>
                    <a:pt x="548" y="1310"/>
                  </a:lnTo>
                  <a:cubicBezTo>
                    <a:pt x="453" y="1429"/>
                    <a:pt x="429" y="1596"/>
                    <a:pt x="548" y="1739"/>
                  </a:cubicBezTo>
                  <a:lnTo>
                    <a:pt x="953" y="2263"/>
                  </a:lnTo>
                  <a:lnTo>
                    <a:pt x="286" y="2334"/>
                  </a:lnTo>
                  <a:cubicBezTo>
                    <a:pt x="119" y="2334"/>
                    <a:pt x="0" y="2477"/>
                    <a:pt x="0" y="2644"/>
                  </a:cubicBezTo>
                  <a:lnTo>
                    <a:pt x="0" y="3715"/>
                  </a:lnTo>
                  <a:cubicBezTo>
                    <a:pt x="0" y="3882"/>
                    <a:pt x="119" y="4025"/>
                    <a:pt x="286" y="4025"/>
                  </a:cubicBezTo>
                  <a:lnTo>
                    <a:pt x="977" y="4096"/>
                  </a:lnTo>
                  <a:lnTo>
                    <a:pt x="548" y="4644"/>
                  </a:lnTo>
                  <a:cubicBezTo>
                    <a:pt x="453" y="4763"/>
                    <a:pt x="453" y="4954"/>
                    <a:pt x="572" y="5049"/>
                  </a:cubicBezTo>
                  <a:lnTo>
                    <a:pt x="1334" y="5811"/>
                  </a:lnTo>
                  <a:cubicBezTo>
                    <a:pt x="1397" y="5874"/>
                    <a:pt x="1473" y="5903"/>
                    <a:pt x="1552" y="5903"/>
                  </a:cubicBezTo>
                  <a:cubicBezTo>
                    <a:pt x="1622" y="5903"/>
                    <a:pt x="1695" y="5880"/>
                    <a:pt x="1763" y="5835"/>
                  </a:cubicBezTo>
                  <a:lnTo>
                    <a:pt x="2263" y="5430"/>
                  </a:lnTo>
                  <a:lnTo>
                    <a:pt x="2334" y="6073"/>
                  </a:lnTo>
                  <a:cubicBezTo>
                    <a:pt x="2358" y="6240"/>
                    <a:pt x="2501" y="6359"/>
                    <a:pt x="2667" y="6359"/>
                  </a:cubicBezTo>
                  <a:lnTo>
                    <a:pt x="3739" y="6359"/>
                  </a:lnTo>
                  <a:cubicBezTo>
                    <a:pt x="3906" y="6359"/>
                    <a:pt x="4025" y="6240"/>
                    <a:pt x="4049" y="6073"/>
                  </a:cubicBezTo>
                  <a:lnTo>
                    <a:pt x="4120" y="5406"/>
                  </a:lnTo>
                  <a:lnTo>
                    <a:pt x="4644" y="5835"/>
                  </a:lnTo>
                  <a:cubicBezTo>
                    <a:pt x="4712" y="5880"/>
                    <a:pt x="4784" y="5903"/>
                    <a:pt x="4855" y="5903"/>
                  </a:cubicBezTo>
                  <a:cubicBezTo>
                    <a:pt x="4934" y="5903"/>
                    <a:pt x="5010" y="5874"/>
                    <a:pt x="5073" y="5811"/>
                  </a:cubicBezTo>
                  <a:lnTo>
                    <a:pt x="5835" y="5049"/>
                  </a:lnTo>
                  <a:cubicBezTo>
                    <a:pt x="5954" y="4930"/>
                    <a:pt x="5954" y="4739"/>
                    <a:pt x="5859" y="4620"/>
                  </a:cubicBezTo>
                  <a:lnTo>
                    <a:pt x="5430" y="4096"/>
                  </a:lnTo>
                  <a:lnTo>
                    <a:pt x="6097" y="4025"/>
                  </a:lnTo>
                  <a:cubicBezTo>
                    <a:pt x="6263" y="4001"/>
                    <a:pt x="6383" y="3882"/>
                    <a:pt x="6383" y="3715"/>
                  </a:cubicBezTo>
                  <a:lnTo>
                    <a:pt x="6383" y="2644"/>
                  </a:lnTo>
                  <a:cubicBezTo>
                    <a:pt x="6383" y="2477"/>
                    <a:pt x="6263" y="2334"/>
                    <a:pt x="6097" y="2334"/>
                  </a:cubicBezTo>
                  <a:lnTo>
                    <a:pt x="5430" y="2239"/>
                  </a:lnTo>
                  <a:lnTo>
                    <a:pt x="5859" y="1715"/>
                  </a:lnTo>
                  <a:cubicBezTo>
                    <a:pt x="5954" y="1596"/>
                    <a:pt x="5954" y="1405"/>
                    <a:pt x="5835" y="1286"/>
                  </a:cubicBezTo>
                  <a:lnTo>
                    <a:pt x="5073" y="548"/>
                  </a:lnTo>
                  <a:cubicBezTo>
                    <a:pt x="5007" y="482"/>
                    <a:pt x="4920" y="446"/>
                    <a:pt x="4835" y="446"/>
                  </a:cubicBezTo>
                  <a:cubicBezTo>
                    <a:pt x="4766" y="446"/>
                    <a:pt x="4698" y="470"/>
                    <a:pt x="4644" y="524"/>
                  </a:cubicBezTo>
                  <a:lnTo>
                    <a:pt x="4120" y="929"/>
                  </a:lnTo>
                  <a:lnTo>
                    <a:pt x="4049" y="262"/>
                  </a:lnTo>
                  <a:cubicBezTo>
                    <a:pt x="4025" y="119"/>
                    <a:pt x="3906" y="0"/>
                    <a:pt x="37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45" name="Google Shape;3845;p55"/>
          <p:cNvGrpSpPr/>
          <p:nvPr/>
        </p:nvGrpSpPr>
        <p:grpSpPr>
          <a:xfrm rot="10800000">
            <a:off x="4431589" y="4464278"/>
            <a:ext cx="883262" cy="242091"/>
            <a:chOff x="2300350" y="2601250"/>
            <a:chExt cx="2275275" cy="623625"/>
          </a:xfrm>
        </p:grpSpPr>
        <p:sp>
          <p:nvSpPr>
            <p:cNvPr id="3846" name="Google Shape;3846;p55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7" name="Google Shape;3847;p55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8" name="Google Shape;3848;p55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9" name="Google Shape;3849;p55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0" name="Google Shape;3850;p55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1" name="Google Shape;3851;p55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52" name="Google Shape;3852;p55"/>
          <p:cNvGrpSpPr/>
          <p:nvPr/>
        </p:nvGrpSpPr>
        <p:grpSpPr>
          <a:xfrm>
            <a:off x="7865020" y="1077529"/>
            <a:ext cx="2297800" cy="271691"/>
            <a:chOff x="7805645" y="1077529"/>
            <a:chExt cx="2297800" cy="271691"/>
          </a:xfrm>
        </p:grpSpPr>
        <p:sp>
          <p:nvSpPr>
            <p:cNvPr id="3853" name="Google Shape;3853;p55"/>
            <p:cNvSpPr/>
            <p:nvPr/>
          </p:nvSpPr>
          <p:spPr>
            <a:xfrm flipH="1">
              <a:off x="8108745" y="128111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4" name="Google Shape;3854;p55"/>
            <p:cNvSpPr/>
            <p:nvPr/>
          </p:nvSpPr>
          <p:spPr>
            <a:xfrm flipH="1">
              <a:off x="7805645" y="10775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4" name="Google Shape;2984;p40"/>
          <p:cNvSpPr/>
          <p:nvPr/>
        </p:nvSpPr>
        <p:spPr>
          <a:xfrm>
            <a:off x="4976511" y="2337483"/>
            <a:ext cx="2633381" cy="839667"/>
          </a:xfrm>
          <a:prstGeom prst="roundRect">
            <a:avLst>
              <a:gd name="adj" fmla="val 50000"/>
            </a:avLst>
          </a:prstGeom>
          <a:gradFill>
            <a:gsLst>
              <a:gs pos="61000">
                <a:srgbClr val="528DA3"/>
              </a:gs>
              <a:gs pos="1100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5" name="Google Shape;2985;p40"/>
          <p:cNvSpPr/>
          <p:nvPr/>
        </p:nvSpPr>
        <p:spPr>
          <a:xfrm>
            <a:off x="1534925" y="2337483"/>
            <a:ext cx="2615611" cy="839667"/>
          </a:xfrm>
          <a:prstGeom prst="roundRect">
            <a:avLst>
              <a:gd name="adj" fmla="val 50000"/>
            </a:avLst>
          </a:prstGeom>
          <a:gradFill>
            <a:gsLst>
              <a:gs pos="64000">
                <a:srgbClr val="528DA3"/>
              </a:gs>
              <a:gs pos="1300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6" name="Google Shape;2986;p40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Contoh </a:t>
            </a:r>
            <a:r>
              <a:rPr lang="en" dirty="0">
                <a:solidFill>
                  <a:schemeClr val="accent2"/>
                </a:solidFill>
              </a:rPr>
              <a:t>Konvergensi Jaringan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2987" name="Google Shape;2987;p40"/>
          <p:cNvSpPr txBox="1">
            <a:spLocks noGrp="1"/>
          </p:cNvSpPr>
          <p:nvPr>
            <p:ph type="title" idx="2"/>
          </p:nvPr>
        </p:nvSpPr>
        <p:spPr>
          <a:xfrm>
            <a:off x="1551065" y="2629350"/>
            <a:ext cx="2616426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IPTV</a:t>
            </a:r>
            <a:br>
              <a:rPr lang="en" dirty="0"/>
            </a:br>
            <a:r>
              <a:rPr lang="en" dirty="0"/>
              <a:t>(Internet Protocol Television)</a:t>
            </a:r>
            <a:endParaRPr dirty="0"/>
          </a:p>
        </p:txBody>
      </p:sp>
      <p:sp>
        <p:nvSpPr>
          <p:cNvPr id="2988" name="Google Shape;2988;p40"/>
          <p:cNvSpPr txBox="1">
            <a:spLocks noGrp="1"/>
          </p:cNvSpPr>
          <p:nvPr>
            <p:ph type="subTitle" idx="1"/>
          </p:nvPr>
        </p:nvSpPr>
        <p:spPr>
          <a:xfrm>
            <a:off x="1551065" y="3177150"/>
            <a:ext cx="2610036" cy="9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penyiaran</a:t>
            </a:r>
            <a:r>
              <a:rPr lang="en-US" dirty="0"/>
              <a:t> </a:t>
            </a:r>
            <a:r>
              <a:rPr lang="en-US" dirty="0" err="1"/>
              <a:t>televisi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internet.</a:t>
            </a:r>
            <a:endParaRPr dirty="0"/>
          </a:p>
        </p:txBody>
      </p:sp>
      <p:sp>
        <p:nvSpPr>
          <p:cNvPr id="2989" name="Google Shape;2989;p40"/>
          <p:cNvSpPr txBox="1">
            <a:spLocks noGrp="1"/>
          </p:cNvSpPr>
          <p:nvPr>
            <p:ph type="title" idx="3"/>
          </p:nvPr>
        </p:nvSpPr>
        <p:spPr>
          <a:xfrm>
            <a:off x="4976511" y="2651866"/>
            <a:ext cx="26220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VoD (</a:t>
            </a:r>
            <a:r>
              <a:rPr lang="en-US" dirty="0"/>
              <a:t>Vide</a:t>
            </a:r>
            <a:r>
              <a:rPr lang="en" dirty="0"/>
              <a:t>o on Demand)</a:t>
            </a:r>
            <a:endParaRPr dirty="0"/>
          </a:p>
        </p:txBody>
      </p:sp>
      <p:sp>
        <p:nvSpPr>
          <p:cNvPr id="2990" name="Google Shape;2990;p40"/>
          <p:cNvSpPr txBox="1">
            <a:spLocks noGrp="1"/>
          </p:cNvSpPr>
          <p:nvPr>
            <p:ph type="subTitle" idx="4"/>
          </p:nvPr>
        </p:nvSpPr>
        <p:spPr>
          <a:xfrm>
            <a:off x="4976511" y="3362589"/>
            <a:ext cx="2822107" cy="9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</a:t>
            </a:r>
            <a:r>
              <a:rPr lang="en" dirty="0"/>
              <a:t>istem televisi interaktif yang memfasilitasi seseorang dalam memilih video dan klip sesuai keinginan.</a:t>
            </a:r>
            <a:endParaRPr dirty="0"/>
          </a:p>
        </p:txBody>
      </p:sp>
      <p:grpSp>
        <p:nvGrpSpPr>
          <p:cNvPr id="3002" name="Google Shape;3002;p40"/>
          <p:cNvGrpSpPr/>
          <p:nvPr/>
        </p:nvGrpSpPr>
        <p:grpSpPr>
          <a:xfrm>
            <a:off x="7809182" y="1730029"/>
            <a:ext cx="2250993" cy="228146"/>
            <a:chOff x="7809182" y="1151604"/>
            <a:chExt cx="2250993" cy="228146"/>
          </a:xfrm>
        </p:grpSpPr>
        <p:sp>
          <p:nvSpPr>
            <p:cNvPr id="3003" name="Google Shape;3003;p40"/>
            <p:cNvSpPr/>
            <p:nvPr/>
          </p:nvSpPr>
          <p:spPr>
            <a:xfrm rot="10800000">
              <a:off x="7809182" y="1151604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40"/>
            <p:cNvSpPr/>
            <p:nvPr/>
          </p:nvSpPr>
          <p:spPr>
            <a:xfrm rot="10800000">
              <a:off x="8065475" y="1311650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05" name="Google Shape;3005;p40"/>
          <p:cNvSpPr/>
          <p:nvPr/>
        </p:nvSpPr>
        <p:spPr>
          <a:xfrm rot="10800000" flipH="1">
            <a:off x="-864812" y="425928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4845;p70">
            <a:extLst>
              <a:ext uri="{FF2B5EF4-FFF2-40B4-BE49-F238E27FC236}">
                <a16:creationId xmlns:a16="http://schemas.microsoft.com/office/drawing/2014/main" id="{053E75F9-C133-D9EC-C44C-77774954C5B9}"/>
              </a:ext>
            </a:extLst>
          </p:cNvPr>
          <p:cNvGrpSpPr/>
          <p:nvPr/>
        </p:nvGrpSpPr>
        <p:grpSpPr>
          <a:xfrm>
            <a:off x="2575346" y="1511780"/>
            <a:ext cx="544372" cy="572700"/>
            <a:chOff x="2630254" y="2076709"/>
            <a:chExt cx="384161" cy="416537"/>
          </a:xfrm>
        </p:grpSpPr>
        <p:sp>
          <p:nvSpPr>
            <p:cNvPr id="3" name="Google Shape;4846;p70">
              <a:extLst>
                <a:ext uri="{FF2B5EF4-FFF2-40B4-BE49-F238E27FC236}">
                  <a16:creationId xmlns:a16="http://schemas.microsoft.com/office/drawing/2014/main" id="{AA3147CE-4E87-5FD2-1838-A36C09C85398}"/>
                </a:ext>
              </a:extLst>
            </p:cNvPr>
            <p:cNvSpPr/>
            <p:nvPr/>
          </p:nvSpPr>
          <p:spPr>
            <a:xfrm>
              <a:off x="2630254" y="2076709"/>
              <a:ext cx="384161" cy="293860"/>
            </a:xfrm>
            <a:custGeom>
              <a:avLst/>
              <a:gdLst/>
              <a:ahLst/>
              <a:cxnLst/>
              <a:rect l="l" t="t" r="r" b="b"/>
              <a:pathLst>
                <a:path w="10742" h="8217" extrusionOk="0">
                  <a:moveTo>
                    <a:pt x="5359" y="3787"/>
                  </a:moveTo>
                  <a:cubicBezTo>
                    <a:pt x="6193" y="3787"/>
                    <a:pt x="6955" y="4097"/>
                    <a:pt x="7526" y="4692"/>
                  </a:cubicBezTo>
                  <a:cubicBezTo>
                    <a:pt x="7669" y="4811"/>
                    <a:pt x="7669" y="5026"/>
                    <a:pt x="7526" y="5169"/>
                  </a:cubicBezTo>
                  <a:cubicBezTo>
                    <a:pt x="7467" y="5240"/>
                    <a:pt x="7383" y="5276"/>
                    <a:pt x="7297" y="5276"/>
                  </a:cubicBezTo>
                  <a:cubicBezTo>
                    <a:pt x="7211" y="5276"/>
                    <a:pt x="7121" y="5240"/>
                    <a:pt x="7050" y="5169"/>
                  </a:cubicBezTo>
                  <a:cubicBezTo>
                    <a:pt x="6597" y="4716"/>
                    <a:pt x="6002" y="4478"/>
                    <a:pt x="5359" y="4478"/>
                  </a:cubicBezTo>
                  <a:cubicBezTo>
                    <a:pt x="4716" y="4478"/>
                    <a:pt x="4121" y="4716"/>
                    <a:pt x="3668" y="5169"/>
                  </a:cubicBezTo>
                  <a:cubicBezTo>
                    <a:pt x="3609" y="5240"/>
                    <a:pt x="3525" y="5276"/>
                    <a:pt x="3439" y="5276"/>
                  </a:cubicBezTo>
                  <a:cubicBezTo>
                    <a:pt x="3353" y="5276"/>
                    <a:pt x="3263" y="5240"/>
                    <a:pt x="3192" y="5169"/>
                  </a:cubicBezTo>
                  <a:cubicBezTo>
                    <a:pt x="3049" y="5026"/>
                    <a:pt x="3049" y="4811"/>
                    <a:pt x="3192" y="4692"/>
                  </a:cubicBezTo>
                  <a:cubicBezTo>
                    <a:pt x="3763" y="4097"/>
                    <a:pt x="4549" y="3787"/>
                    <a:pt x="5359" y="3787"/>
                  </a:cubicBezTo>
                  <a:close/>
                  <a:moveTo>
                    <a:pt x="5359" y="5145"/>
                  </a:moveTo>
                  <a:cubicBezTo>
                    <a:pt x="5812" y="5145"/>
                    <a:pt x="6240" y="5335"/>
                    <a:pt x="6574" y="5645"/>
                  </a:cubicBezTo>
                  <a:cubicBezTo>
                    <a:pt x="6716" y="5788"/>
                    <a:pt x="6716" y="6002"/>
                    <a:pt x="6574" y="6145"/>
                  </a:cubicBezTo>
                  <a:cubicBezTo>
                    <a:pt x="6502" y="6205"/>
                    <a:pt x="6413" y="6234"/>
                    <a:pt x="6327" y="6234"/>
                  </a:cubicBezTo>
                  <a:cubicBezTo>
                    <a:pt x="6240" y="6234"/>
                    <a:pt x="6157" y="6205"/>
                    <a:pt x="6097" y="6145"/>
                  </a:cubicBezTo>
                  <a:cubicBezTo>
                    <a:pt x="5907" y="5931"/>
                    <a:pt x="5645" y="5835"/>
                    <a:pt x="5359" y="5835"/>
                  </a:cubicBezTo>
                  <a:cubicBezTo>
                    <a:pt x="5097" y="5835"/>
                    <a:pt x="4835" y="5931"/>
                    <a:pt x="4645" y="6145"/>
                  </a:cubicBezTo>
                  <a:cubicBezTo>
                    <a:pt x="4573" y="6205"/>
                    <a:pt x="4484" y="6234"/>
                    <a:pt x="4398" y="6234"/>
                  </a:cubicBezTo>
                  <a:cubicBezTo>
                    <a:pt x="4311" y="6234"/>
                    <a:pt x="4228" y="6205"/>
                    <a:pt x="4168" y="6145"/>
                  </a:cubicBezTo>
                  <a:cubicBezTo>
                    <a:pt x="4025" y="6002"/>
                    <a:pt x="4025" y="5788"/>
                    <a:pt x="4168" y="5645"/>
                  </a:cubicBezTo>
                  <a:cubicBezTo>
                    <a:pt x="4478" y="5335"/>
                    <a:pt x="4907" y="5145"/>
                    <a:pt x="5359" y="5145"/>
                  </a:cubicBezTo>
                  <a:close/>
                  <a:moveTo>
                    <a:pt x="5359" y="6526"/>
                  </a:moveTo>
                  <a:cubicBezTo>
                    <a:pt x="5550" y="6526"/>
                    <a:pt x="5716" y="6669"/>
                    <a:pt x="5716" y="6860"/>
                  </a:cubicBezTo>
                  <a:cubicBezTo>
                    <a:pt x="5716" y="7050"/>
                    <a:pt x="5550" y="7193"/>
                    <a:pt x="5359" y="7193"/>
                  </a:cubicBezTo>
                  <a:cubicBezTo>
                    <a:pt x="5169" y="7193"/>
                    <a:pt x="5026" y="7050"/>
                    <a:pt x="5026" y="6860"/>
                  </a:cubicBezTo>
                  <a:cubicBezTo>
                    <a:pt x="5026" y="6669"/>
                    <a:pt x="5169" y="6526"/>
                    <a:pt x="5359" y="6526"/>
                  </a:cubicBezTo>
                  <a:close/>
                  <a:moveTo>
                    <a:pt x="1144" y="1"/>
                  </a:moveTo>
                  <a:cubicBezTo>
                    <a:pt x="572" y="1"/>
                    <a:pt x="120" y="453"/>
                    <a:pt x="120" y="1001"/>
                  </a:cubicBezTo>
                  <a:cubicBezTo>
                    <a:pt x="120" y="1573"/>
                    <a:pt x="572" y="2025"/>
                    <a:pt x="1144" y="2025"/>
                  </a:cubicBezTo>
                  <a:cubicBezTo>
                    <a:pt x="1596" y="2025"/>
                    <a:pt x="1977" y="1739"/>
                    <a:pt x="2120" y="1358"/>
                  </a:cubicBezTo>
                  <a:lnTo>
                    <a:pt x="2978" y="1358"/>
                  </a:lnTo>
                  <a:lnTo>
                    <a:pt x="2978" y="2763"/>
                  </a:lnTo>
                  <a:lnTo>
                    <a:pt x="334" y="2763"/>
                  </a:lnTo>
                  <a:cubicBezTo>
                    <a:pt x="144" y="2763"/>
                    <a:pt x="1" y="2906"/>
                    <a:pt x="1" y="3097"/>
                  </a:cubicBezTo>
                  <a:lnTo>
                    <a:pt x="1" y="8217"/>
                  </a:lnTo>
                  <a:lnTo>
                    <a:pt x="10741" y="8217"/>
                  </a:lnTo>
                  <a:lnTo>
                    <a:pt x="10741" y="3097"/>
                  </a:lnTo>
                  <a:cubicBezTo>
                    <a:pt x="10741" y="2906"/>
                    <a:pt x="10574" y="2763"/>
                    <a:pt x="10384" y="2763"/>
                  </a:cubicBezTo>
                  <a:lnTo>
                    <a:pt x="7764" y="2763"/>
                  </a:lnTo>
                  <a:lnTo>
                    <a:pt x="7764" y="1358"/>
                  </a:lnTo>
                  <a:lnTo>
                    <a:pt x="8622" y="1358"/>
                  </a:lnTo>
                  <a:cubicBezTo>
                    <a:pt x="8765" y="1739"/>
                    <a:pt x="9146" y="2025"/>
                    <a:pt x="9574" y="2025"/>
                  </a:cubicBezTo>
                  <a:cubicBezTo>
                    <a:pt x="10146" y="2025"/>
                    <a:pt x="10598" y="1573"/>
                    <a:pt x="10598" y="1001"/>
                  </a:cubicBezTo>
                  <a:cubicBezTo>
                    <a:pt x="10598" y="453"/>
                    <a:pt x="10146" y="1"/>
                    <a:pt x="9574" y="1"/>
                  </a:cubicBezTo>
                  <a:cubicBezTo>
                    <a:pt x="9146" y="1"/>
                    <a:pt x="8765" y="263"/>
                    <a:pt x="8622" y="668"/>
                  </a:cubicBezTo>
                  <a:lnTo>
                    <a:pt x="7407" y="668"/>
                  </a:lnTo>
                  <a:cubicBezTo>
                    <a:pt x="7217" y="668"/>
                    <a:pt x="7074" y="834"/>
                    <a:pt x="7074" y="1001"/>
                  </a:cubicBezTo>
                  <a:lnTo>
                    <a:pt x="7074" y="2763"/>
                  </a:lnTo>
                  <a:lnTo>
                    <a:pt x="5716" y="2763"/>
                  </a:lnTo>
                  <a:lnTo>
                    <a:pt x="5716" y="1978"/>
                  </a:lnTo>
                  <a:cubicBezTo>
                    <a:pt x="6097" y="1835"/>
                    <a:pt x="6383" y="1454"/>
                    <a:pt x="6383" y="1001"/>
                  </a:cubicBezTo>
                  <a:cubicBezTo>
                    <a:pt x="6383" y="453"/>
                    <a:pt x="5931" y="1"/>
                    <a:pt x="5359" y="1"/>
                  </a:cubicBezTo>
                  <a:cubicBezTo>
                    <a:pt x="4811" y="1"/>
                    <a:pt x="4335" y="453"/>
                    <a:pt x="4335" y="1001"/>
                  </a:cubicBezTo>
                  <a:cubicBezTo>
                    <a:pt x="4335" y="1454"/>
                    <a:pt x="4621" y="1835"/>
                    <a:pt x="5026" y="1978"/>
                  </a:cubicBezTo>
                  <a:lnTo>
                    <a:pt x="5026" y="2763"/>
                  </a:lnTo>
                  <a:lnTo>
                    <a:pt x="3668" y="2763"/>
                  </a:lnTo>
                  <a:lnTo>
                    <a:pt x="3668" y="1001"/>
                  </a:lnTo>
                  <a:cubicBezTo>
                    <a:pt x="3668" y="834"/>
                    <a:pt x="3502" y="668"/>
                    <a:pt x="3311" y="668"/>
                  </a:cubicBezTo>
                  <a:lnTo>
                    <a:pt x="2120" y="668"/>
                  </a:lnTo>
                  <a:cubicBezTo>
                    <a:pt x="1977" y="263"/>
                    <a:pt x="1596" y="1"/>
                    <a:pt x="11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4847;p70">
              <a:extLst>
                <a:ext uri="{FF2B5EF4-FFF2-40B4-BE49-F238E27FC236}">
                  <a16:creationId xmlns:a16="http://schemas.microsoft.com/office/drawing/2014/main" id="{5112367C-1275-E87B-B17B-9BFECBB9D242}"/>
                </a:ext>
              </a:extLst>
            </p:cNvPr>
            <p:cNvSpPr/>
            <p:nvPr/>
          </p:nvSpPr>
          <p:spPr>
            <a:xfrm>
              <a:off x="2630254" y="2395257"/>
              <a:ext cx="384161" cy="97989"/>
            </a:xfrm>
            <a:custGeom>
              <a:avLst/>
              <a:gdLst/>
              <a:ahLst/>
              <a:cxnLst/>
              <a:rect l="l" t="t" r="r" b="b"/>
              <a:pathLst>
                <a:path w="10742" h="2740" extrusionOk="0">
                  <a:moveTo>
                    <a:pt x="1" y="1"/>
                  </a:moveTo>
                  <a:lnTo>
                    <a:pt x="1" y="1025"/>
                  </a:lnTo>
                  <a:cubicBezTo>
                    <a:pt x="1" y="1215"/>
                    <a:pt x="144" y="1358"/>
                    <a:pt x="334" y="1358"/>
                  </a:cubicBezTo>
                  <a:lnTo>
                    <a:pt x="4335" y="1358"/>
                  </a:lnTo>
                  <a:lnTo>
                    <a:pt x="4335" y="2049"/>
                  </a:lnTo>
                  <a:lnTo>
                    <a:pt x="3502" y="2049"/>
                  </a:lnTo>
                  <a:cubicBezTo>
                    <a:pt x="3311" y="2049"/>
                    <a:pt x="3168" y="2191"/>
                    <a:pt x="3168" y="2382"/>
                  </a:cubicBezTo>
                  <a:cubicBezTo>
                    <a:pt x="3168" y="2572"/>
                    <a:pt x="3311" y="2739"/>
                    <a:pt x="3502" y="2739"/>
                  </a:cubicBezTo>
                  <a:lnTo>
                    <a:pt x="7217" y="2739"/>
                  </a:lnTo>
                  <a:cubicBezTo>
                    <a:pt x="7407" y="2739"/>
                    <a:pt x="7574" y="2572"/>
                    <a:pt x="7574" y="2382"/>
                  </a:cubicBezTo>
                  <a:cubicBezTo>
                    <a:pt x="7574" y="2191"/>
                    <a:pt x="7407" y="2049"/>
                    <a:pt x="7217" y="2049"/>
                  </a:cubicBezTo>
                  <a:lnTo>
                    <a:pt x="6383" y="2049"/>
                  </a:lnTo>
                  <a:lnTo>
                    <a:pt x="6383" y="1358"/>
                  </a:lnTo>
                  <a:lnTo>
                    <a:pt x="10384" y="1358"/>
                  </a:lnTo>
                  <a:cubicBezTo>
                    <a:pt x="10574" y="1358"/>
                    <a:pt x="10741" y="1215"/>
                    <a:pt x="10741" y="1025"/>
                  </a:cubicBezTo>
                  <a:lnTo>
                    <a:pt x="107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" name="Google Shape;4662;p70">
            <a:extLst>
              <a:ext uri="{FF2B5EF4-FFF2-40B4-BE49-F238E27FC236}">
                <a16:creationId xmlns:a16="http://schemas.microsoft.com/office/drawing/2014/main" id="{C6C35E8C-1F46-DEA9-A048-58865393F860}"/>
              </a:ext>
            </a:extLst>
          </p:cNvPr>
          <p:cNvGrpSpPr/>
          <p:nvPr/>
        </p:nvGrpSpPr>
        <p:grpSpPr>
          <a:xfrm>
            <a:off x="6015325" y="1511780"/>
            <a:ext cx="544372" cy="572700"/>
            <a:chOff x="6142648" y="3419851"/>
            <a:chExt cx="417348" cy="390929"/>
          </a:xfrm>
        </p:grpSpPr>
        <p:sp>
          <p:nvSpPr>
            <p:cNvPr id="6" name="Google Shape;4663;p70">
              <a:extLst>
                <a:ext uri="{FF2B5EF4-FFF2-40B4-BE49-F238E27FC236}">
                  <a16:creationId xmlns:a16="http://schemas.microsoft.com/office/drawing/2014/main" id="{715D1795-6B84-C032-F5F3-7A29D8841D15}"/>
                </a:ext>
              </a:extLst>
            </p:cNvPr>
            <p:cNvSpPr/>
            <p:nvPr/>
          </p:nvSpPr>
          <p:spPr>
            <a:xfrm>
              <a:off x="6215892" y="3595272"/>
              <a:ext cx="24748" cy="23889"/>
            </a:xfrm>
            <a:custGeom>
              <a:avLst/>
              <a:gdLst/>
              <a:ahLst/>
              <a:cxnLst/>
              <a:rect l="l" t="t" r="r" b="b"/>
              <a:pathLst>
                <a:path w="692" h="668" extrusionOk="0">
                  <a:moveTo>
                    <a:pt x="358" y="1"/>
                  </a:moveTo>
                  <a:cubicBezTo>
                    <a:pt x="167" y="1"/>
                    <a:pt x="1" y="144"/>
                    <a:pt x="1" y="334"/>
                  </a:cubicBezTo>
                  <a:cubicBezTo>
                    <a:pt x="1" y="525"/>
                    <a:pt x="167" y="668"/>
                    <a:pt x="358" y="668"/>
                  </a:cubicBezTo>
                  <a:cubicBezTo>
                    <a:pt x="549" y="668"/>
                    <a:pt x="691" y="525"/>
                    <a:pt x="691" y="334"/>
                  </a:cubicBezTo>
                  <a:cubicBezTo>
                    <a:pt x="691" y="144"/>
                    <a:pt x="549" y="1"/>
                    <a:pt x="3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664;p70">
              <a:extLst>
                <a:ext uri="{FF2B5EF4-FFF2-40B4-BE49-F238E27FC236}">
                  <a16:creationId xmlns:a16="http://schemas.microsoft.com/office/drawing/2014/main" id="{C27A96BD-04C2-0596-A616-9F537506E6B9}"/>
                </a:ext>
              </a:extLst>
            </p:cNvPr>
            <p:cNvSpPr/>
            <p:nvPr/>
          </p:nvSpPr>
          <p:spPr>
            <a:xfrm>
              <a:off x="6215892" y="3481150"/>
              <a:ext cx="24748" cy="24748"/>
            </a:xfrm>
            <a:custGeom>
              <a:avLst/>
              <a:gdLst/>
              <a:ahLst/>
              <a:cxnLst/>
              <a:rect l="l" t="t" r="r" b="b"/>
              <a:pathLst>
                <a:path w="692" h="692" extrusionOk="0">
                  <a:moveTo>
                    <a:pt x="358" y="1"/>
                  </a:moveTo>
                  <a:cubicBezTo>
                    <a:pt x="167" y="1"/>
                    <a:pt x="1" y="144"/>
                    <a:pt x="1" y="334"/>
                  </a:cubicBezTo>
                  <a:cubicBezTo>
                    <a:pt x="1" y="525"/>
                    <a:pt x="167" y="691"/>
                    <a:pt x="358" y="691"/>
                  </a:cubicBezTo>
                  <a:cubicBezTo>
                    <a:pt x="549" y="691"/>
                    <a:pt x="691" y="525"/>
                    <a:pt x="691" y="334"/>
                  </a:cubicBezTo>
                  <a:cubicBezTo>
                    <a:pt x="691" y="144"/>
                    <a:pt x="549" y="1"/>
                    <a:pt x="3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665;p70">
              <a:extLst>
                <a:ext uri="{FF2B5EF4-FFF2-40B4-BE49-F238E27FC236}">
                  <a16:creationId xmlns:a16="http://schemas.microsoft.com/office/drawing/2014/main" id="{1C55D0F7-429B-AD5A-9562-9EB5D0C482F6}"/>
                </a:ext>
              </a:extLst>
            </p:cNvPr>
            <p:cNvSpPr/>
            <p:nvPr/>
          </p:nvSpPr>
          <p:spPr>
            <a:xfrm>
              <a:off x="6339385" y="3538229"/>
              <a:ext cx="23889" cy="23889"/>
            </a:xfrm>
            <a:custGeom>
              <a:avLst/>
              <a:gdLst/>
              <a:ahLst/>
              <a:cxnLst/>
              <a:rect l="l" t="t" r="r" b="b"/>
              <a:pathLst>
                <a:path w="668" h="668" extrusionOk="0">
                  <a:moveTo>
                    <a:pt x="334" y="0"/>
                  </a:moveTo>
                  <a:cubicBezTo>
                    <a:pt x="144" y="0"/>
                    <a:pt x="1" y="143"/>
                    <a:pt x="1" y="334"/>
                  </a:cubicBezTo>
                  <a:cubicBezTo>
                    <a:pt x="1" y="524"/>
                    <a:pt x="144" y="667"/>
                    <a:pt x="334" y="667"/>
                  </a:cubicBezTo>
                  <a:cubicBezTo>
                    <a:pt x="525" y="667"/>
                    <a:pt x="668" y="524"/>
                    <a:pt x="668" y="334"/>
                  </a:cubicBezTo>
                  <a:cubicBezTo>
                    <a:pt x="668" y="143"/>
                    <a:pt x="525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666;p70">
              <a:extLst>
                <a:ext uri="{FF2B5EF4-FFF2-40B4-BE49-F238E27FC236}">
                  <a16:creationId xmlns:a16="http://schemas.microsoft.com/office/drawing/2014/main" id="{78A19E59-FE27-A350-DC4D-288E617EF804}"/>
                </a:ext>
              </a:extLst>
            </p:cNvPr>
            <p:cNvSpPr/>
            <p:nvPr/>
          </p:nvSpPr>
          <p:spPr>
            <a:xfrm>
              <a:off x="6462054" y="3595272"/>
              <a:ext cx="24712" cy="23889"/>
            </a:xfrm>
            <a:custGeom>
              <a:avLst/>
              <a:gdLst/>
              <a:ahLst/>
              <a:cxnLst/>
              <a:rect l="l" t="t" r="r" b="b"/>
              <a:pathLst>
                <a:path w="691" h="668" extrusionOk="0">
                  <a:moveTo>
                    <a:pt x="334" y="1"/>
                  </a:moveTo>
                  <a:cubicBezTo>
                    <a:pt x="143" y="1"/>
                    <a:pt x="0" y="144"/>
                    <a:pt x="0" y="334"/>
                  </a:cubicBezTo>
                  <a:cubicBezTo>
                    <a:pt x="0" y="525"/>
                    <a:pt x="143" y="668"/>
                    <a:pt x="334" y="668"/>
                  </a:cubicBezTo>
                  <a:cubicBezTo>
                    <a:pt x="524" y="668"/>
                    <a:pt x="691" y="525"/>
                    <a:pt x="691" y="334"/>
                  </a:cubicBezTo>
                  <a:cubicBezTo>
                    <a:pt x="691" y="144"/>
                    <a:pt x="524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667;p70">
              <a:extLst>
                <a:ext uri="{FF2B5EF4-FFF2-40B4-BE49-F238E27FC236}">
                  <a16:creationId xmlns:a16="http://schemas.microsoft.com/office/drawing/2014/main" id="{711F71C1-0E96-1188-2B12-268B0FDCFBC4}"/>
                </a:ext>
              </a:extLst>
            </p:cNvPr>
            <p:cNvSpPr/>
            <p:nvPr/>
          </p:nvSpPr>
          <p:spPr>
            <a:xfrm>
              <a:off x="6462054" y="3481150"/>
              <a:ext cx="24712" cy="24748"/>
            </a:xfrm>
            <a:custGeom>
              <a:avLst/>
              <a:gdLst/>
              <a:ahLst/>
              <a:cxnLst/>
              <a:rect l="l" t="t" r="r" b="b"/>
              <a:pathLst>
                <a:path w="691" h="692" extrusionOk="0">
                  <a:moveTo>
                    <a:pt x="334" y="1"/>
                  </a:moveTo>
                  <a:cubicBezTo>
                    <a:pt x="143" y="1"/>
                    <a:pt x="0" y="144"/>
                    <a:pt x="0" y="334"/>
                  </a:cubicBezTo>
                  <a:cubicBezTo>
                    <a:pt x="0" y="525"/>
                    <a:pt x="143" y="691"/>
                    <a:pt x="334" y="691"/>
                  </a:cubicBezTo>
                  <a:cubicBezTo>
                    <a:pt x="524" y="691"/>
                    <a:pt x="691" y="525"/>
                    <a:pt x="691" y="334"/>
                  </a:cubicBezTo>
                  <a:cubicBezTo>
                    <a:pt x="691" y="144"/>
                    <a:pt x="524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668;p70">
              <a:extLst>
                <a:ext uri="{FF2B5EF4-FFF2-40B4-BE49-F238E27FC236}">
                  <a16:creationId xmlns:a16="http://schemas.microsoft.com/office/drawing/2014/main" id="{46B2F418-EA01-2538-00B2-6EFCE451D246}"/>
                </a:ext>
              </a:extLst>
            </p:cNvPr>
            <p:cNvSpPr/>
            <p:nvPr/>
          </p:nvSpPr>
          <p:spPr>
            <a:xfrm>
              <a:off x="6142648" y="3419851"/>
              <a:ext cx="417348" cy="260637"/>
            </a:xfrm>
            <a:custGeom>
              <a:avLst/>
              <a:gdLst/>
              <a:ahLst/>
              <a:cxnLst/>
              <a:rect l="l" t="t" r="r" b="b"/>
              <a:pathLst>
                <a:path w="11670" h="7288" extrusionOk="0">
                  <a:moveTo>
                    <a:pt x="9265" y="1024"/>
                  </a:moveTo>
                  <a:cubicBezTo>
                    <a:pt x="9836" y="1024"/>
                    <a:pt x="10289" y="1501"/>
                    <a:pt x="10289" y="2048"/>
                  </a:cubicBezTo>
                  <a:cubicBezTo>
                    <a:pt x="10289" y="2620"/>
                    <a:pt x="9836" y="3072"/>
                    <a:pt x="9265" y="3072"/>
                  </a:cubicBezTo>
                  <a:cubicBezTo>
                    <a:pt x="8979" y="3072"/>
                    <a:pt x="8741" y="2953"/>
                    <a:pt x="8550" y="2786"/>
                  </a:cubicBezTo>
                  <a:lnTo>
                    <a:pt x="6859" y="3596"/>
                  </a:lnTo>
                  <a:cubicBezTo>
                    <a:pt x="6859" y="3620"/>
                    <a:pt x="6859" y="3668"/>
                    <a:pt x="6859" y="3715"/>
                  </a:cubicBezTo>
                  <a:lnTo>
                    <a:pt x="8550" y="4525"/>
                  </a:lnTo>
                  <a:cubicBezTo>
                    <a:pt x="8741" y="4334"/>
                    <a:pt x="8979" y="4215"/>
                    <a:pt x="9265" y="4215"/>
                  </a:cubicBezTo>
                  <a:cubicBezTo>
                    <a:pt x="9836" y="4215"/>
                    <a:pt x="10289" y="4668"/>
                    <a:pt x="10289" y="5239"/>
                  </a:cubicBezTo>
                  <a:cubicBezTo>
                    <a:pt x="10289" y="5811"/>
                    <a:pt x="9836" y="6263"/>
                    <a:pt x="9265" y="6263"/>
                  </a:cubicBezTo>
                  <a:cubicBezTo>
                    <a:pt x="8717" y="6263"/>
                    <a:pt x="8241" y="5811"/>
                    <a:pt x="8241" y="5239"/>
                  </a:cubicBezTo>
                  <a:cubicBezTo>
                    <a:pt x="8241" y="5192"/>
                    <a:pt x="8241" y="5168"/>
                    <a:pt x="8241" y="5120"/>
                  </a:cubicBezTo>
                  <a:lnTo>
                    <a:pt x="6597" y="4334"/>
                  </a:lnTo>
                  <a:cubicBezTo>
                    <a:pt x="6407" y="4549"/>
                    <a:pt x="6145" y="4668"/>
                    <a:pt x="5835" y="4668"/>
                  </a:cubicBezTo>
                  <a:cubicBezTo>
                    <a:pt x="5526" y="4668"/>
                    <a:pt x="5264" y="4549"/>
                    <a:pt x="5073" y="4334"/>
                  </a:cubicBezTo>
                  <a:lnTo>
                    <a:pt x="3430" y="5120"/>
                  </a:lnTo>
                  <a:cubicBezTo>
                    <a:pt x="3430" y="5168"/>
                    <a:pt x="3430" y="5192"/>
                    <a:pt x="3430" y="5239"/>
                  </a:cubicBezTo>
                  <a:cubicBezTo>
                    <a:pt x="3430" y="5811"/>
                    <a:pt x="2954" y="6263"/>
                    <a:pt x="2406" y="6263"/>
                  </a:cubicBezTo>
                  <a:cubicBezTo>
                    <a:pt x="1834" y="6263"/>
                    <a:pt x="1382" y="5811"/>
                    <a:pt x="1382" y="5239"/>
                  </a:cubicBezTo>
                  <a:cubicBezTo>
                    <a:pt x="1382" y="4668"/>
                    <a:pt x="1834" y="4215"/>
                    <a:pt x="2406" y="4215"/>
                  </a:cubicBezTo>
                  <a:cubicBezTo>
                    <a:pt x="2692" y="4215"/>
                    <a:pt x="2930" y="4334"/>
                    <a:pt x="3120" y="4525"/>
                  </a:cubicBezTo>
                  <a:lnTo>
                    <a:pt x="4811" y="3715"/>
                  </a:lnTo>
                  <a:cubicBezTo>
                    <a:pt x="4811" y="3668"/>
                    <a:pt x="4811" y="3620"/>
                    <a:pt x="4811" y="3596"/>
                  </a:cubicBezTo>
                  <a:lnTo>
                    <a:pt x="3120" y="2786"/>
                  </a:lnTo>
                  <a:cubicBezTo>
                    <a:pt x="2930" y="2953"/>
                    <a:pt x="2692" y="3072"/>
                    <a:pt x="2406" y="3072"/>
                  </a:cubicBezTo>
                  <a:cubicBezTo>
                    <a:pt x="1834" y="3072"/>
                    <a:pt x="1382" y="2620"/>
                    <a:pt x="1382" y="2048"/>
                  </a:cubicBezTo>
                  <a:cubicBezTo>
                    <a:pt x="1382" y="1501"/>
                    <a:pt x="1834" y="1024"/>
                    <a:pt x="2406" y="1024"/>
                  </a:cubicBezTo>
                  <a:cubicBezTo>
                    <a:pt x="2954" y="1024"/>
                    <a:pt x="3430" y="1501"/>
                    <a:pt x="3430" y="2048"/>
                  </a:cubicBezTo>
                  <a:cubicBezTo>
                    <a:pt x="3430" y="2096"/>
                    <a:pt x="3430" y="2120"/>
                    <a:pt x="3430" y="2167"/>
                  </a:cubicBezTo>
                  <a:lnTo>
                    <a:pt x="5073" y="2953"/>
                  </a:lnTo>
                  <a:cubicBezTo>
                    <a:pt x="5264" y="2763"/>
                    <a:pt x="5526" y="2620"/>
                    <a:pt x="5835" y="2620"/>
                  </a:cubicBezTo>
                  <a:cubicBezTo>
                    <a:pt x="6145" y="2620"/>
                    <a:pt x="6407" y="2763"/>
                    <a:pt x="6597" y="2953"/>
                  </a:cubicBezTo>
                  <a:lnTo>
                    <a:pt x="8241" y="2167"/>
                  </a:lnTo>
                  <a:cubicBezTo>
                    <a:pt x="8241" y="2120"/>
                    <a:pt x="8241" y="2096"/>
                    <a:pt x="8241" y="2048"/>
                  </a:cubicBezTo>
                  <a:cubicBezTo>
                    <a:pt x="8241" y="1501"/>
                    <a:pt x="8717" y="1024"/>
                    <a:pt x="9265" y="1024"/>
                  </a:cubicBezTo>
                  <a:close/>
                  <a:moveTo>
                    <a:pt x="358" y="0"/>
                  </a:moveTo>
                  <a:cubicBezTo>
                    <a:pt x="167" y="0"/>
                    <a:pt x="1" y="143"/>
                    <a:pt x="1" y="334"/>
                  </a:cubicBezTo>
                  <a:lnTo>
                    <a:pt x="1" y="7287"/>
                  </a:lnTo>
                  <a:lnTo>
                    <a:pt x="11670" y="7287"/>
                  </a:lnTo>
                  <a:lnTo>
                    <a:pt x="11670" y="334"/>
                  </a:lnTo>
                  <a:cubicBezTo>
                    <a:pt x="11670" y="143"/>
                    <a:pt x="11503" y="0"/>
                    <a:pt x="113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669;p70">
              <a:extLst>
                <a:ext uri="{FF2B5EF4-FFF2-40B4-BE49-F238E27FC236}">
                  <a16:creationId xmlns:a16="http://schemas.microsoft.com/office/drawing/2014/main" id="{066F4485-892F-3DD9-FDF8-E1A0251E6333}"/>
                </a:ext>
              </a:extLst>
            </p:cNvPr>
            <p:cNvSpPr/>
            <p:nvPr/>
          </p:nvSpPr>
          <p:spPr>
            <a:xfrm>
              <a:off x="6142648" y="3705174"/>
              <a:ext cx="416526" cy="105607"/>
            </a:xfrm>
            <a:custGeom>
              <a:avLst/>
              <a:gdLst/>
              <a:ahLst/>
              <a:cxnLst/>
              <a:rect l="l" t="t" r="r" b="b"/>
              <a:pathLst>
                <a:path w="11647" h="2953" extrusionOk="0">
                  <a:moveTo>
                    <a:pt x="1" y="0"/>
                  </a:moveTo>
                  <a:lnTo>
                    <a:pt x="1" y="1024"/>
                  </a:lnTo>
                  <a:cubicBezTo>
                    <a:pt x="1" y="1215"/>
                    <a:pt x="167" y="1357"/>
                    <a:pt x="358" y="1357"/>
                  </a:cubicBezTo>
                  <a:lnTo>
                    <a:pt x="4811" y="1357"/>
                  </a:lnTo>
                  <a:lnTo>
                    <a:pt x="4811" y="2286"/>
                  </a:lnTo>
                  <a:lnTo>
                    <a:pt x="3525" y="2286"/>
                  </a:lnTo>
                  <a:cubicBezTo>
                    <a:pt x="3335" y="2286"/>
                    <a:pt x="3192" y="2429"/>
                    <a:pt x="3192" y="2620"/>
                  </a:cubicBezTo>
                  <a:cubicBezTo>
                    <a:pt x="3192" y="2810"/>
                    <a:pt x="3335" y="2953"/>
                    <a:pt x="3525" y="2953"/>
                  </a:cubicBezTo>
                  <a:lnTo>
                    <a:pt x="8145" y="2953"/>
                  </a:lnTo>
                  <a:cubicBezTo>
                    <a:pt x="8336" y="2953"/>
                    <a:pt x="8479" y="2810"/>
                    <a:pt x="8479" y="2620"/>
                  </a:cubicBezTo>
                  <a:cubicBezTo>
                    <a:pt x="8479" y="2429"/>
                    <a:pt x="8336" y="2286"/>
                    <a:pt x="8145" y="2286"/>
                  </a:cubicBezTo>
                  <a:lnTo>
                    <a:pt x="6859" y="2286"/>
                  </a:lnTo>
                  <a:lnTo>
                    <a:pt x="6859" y="1357"/>
                  </a:lnTo>
                  <a:lnTo>
                    <a:pt x="11313" y="1357"/>
                  </a:lnTo>
                  <a:cubicBezTo>
                    <a:pt x="11503" y="1357"/>
                    <a:pt x="11646" y="1215"/>
                    <a:pt x="11646" y="1024"/>
                  </a:cubicBezTo>
                  <a:lnTo>
                    <a:pt x="116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5" name="Google Shape;4295;p63"/>
          <p:cNvSpPr txBox="1">
            <a:spLocks noGrp="1"/>
          </p:cNvSpPr>
          <p:nvPr>
            <p:ph type="title"/>
          </p:nvPr>
        </p:nvSpPr>
        <p:spPr>
          <a:xfrm>
            <a:off x="864525" y="2737826"/>
            <a:ext cx="7566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STRUKTUR</a:t>
            </a:r>
            <a:r>
              <a:rPr lang="en" dirty="0"/>
              <a:t> </a:t>
            </a:r>
            <a:r>
              <a:rPr lang="en" dirty="0">
                <a:solidFill>
                  <a:schemeClr val="accent2"/>
                </a:solidFill>
              </a:rPr>
              <a:t>JARINGAN</a:t>
            </a:r>
            <a:r>
              <a:rPr lang="en" dirty="0"/>
              <a:t> </a:t>
            </a:r>
            <a:r>
              <a:rPr lang="en" dirty="0">
                <a:solidFill>
                  <a:schemeClr val="accent2"/>
                </a:solidFill>
              </a:rPr>
              <a:t>KOMPUTER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4297" name="Google Shape;4297;p63"/>
          <p:cNvSpPr txBox="1">
            <a:spLocks noGrp="1"/>
          </p:cNvSpPr>
          <p:nvPr>
            <p:ph type="title" idx="2"/>
          </p:nvPr>
        </p:nvSpPr>
        <p:spPr>
          <a:xfrm>
            <a:off x="864525" y="1484975"/>
            <a:ext cx="2130300" cy="92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grpSp>
        <p:nvGrpSpPr>
          <p:cNvPr id="4298" name="Google Shape;4298;p63"/>
          <p:cNvGrpSpPr/>
          <p:nvPr/>
        </p:nvGrpSpPr>
        <p:grpSpPr>
          <a:xfrm rot="-5400000" flipH="1">
            <a:off x="7383127" y="3012828"/>
            <a:ext cx="883262" cy="242091"/>
            <a:chOff x="2300350" y="2601250"/>
            <a:chExt cx="2275275" cy="623625"/>
          </a:xfrm>
        </p:grpSpPr>
        <p:sp>
          <p:nvSpPr>
            <p:cNvPr id="4299" name="Google Shape;4299;p6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0" name="Google Shape;4300;p6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1" name="Google Shape;4301;p6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2" name="Google Shape;4302;p6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3" name="Google Shape;4303;p6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4" name="Google Shape;4304;p6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11" name="Google Shape;4311;p63"/>
          <p:cNvGrpSpPr/>
          <p:nvPr/>
        </p:nvGrpSpPr>
        <p:grpSpPr>
          <a:xfrm>
            <a:off x="2502517" y="715516"/>
            <a:ext cx="1105976" cy="133969"/>
            <a:chOff x="8183182" y="663852"/>
            <a:chExt cx="1475028" cy="178673"/>
          </a:xfrm>
        </p:grpSpPr>
        <p:grpSp>
          <p:nvGrpSpPr>
            <p:cNvPr id="4312" name="Google Shape;4312;p6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4313" name="Google Shape;4313;p6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4" name="Google Shape;4314;p6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5" name="Google Shape;4315;p6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6" name="Google Shape;4316;p6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7" name="Google Shape;4317;p6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8" name="Google Shape;4318;p6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9" name="Google Shape;4319;p6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0" name="Google Shape;4320;p6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1" name="Google Shape;4321;p6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2" name="Google Shape;4322;p6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23" name="Google Shape;4323;p6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4324" name="Google Shape;4324;p6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5" name="Google Shape;4325;p6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6" name="Google Shape;4326;p6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7" name="Google Shape;4327;p6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8" name="Google Shape;4328;p6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9" name="Google Shape;4329;p6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0" name="Google Shape;4330;p6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1" name="Google Shape;4331;p6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2" name="Google Shape;4332;p6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3" name="Google Shape;4333;p6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341" name="Google Shape;4341;p63"/>
          <p:cNvGrpSpPr/>
          <p:nvPr/>
        </p:nvGrpSpPr>
        <p:grpSpPr>
          <a:xfrm>
            <a:off x="7672192" y="1903729"/>
            <a:ext cx="1823016" cy="296643"/>
            <a:chOff x="7857346" y="3902355"/>
            <a:chExt cx="1823016" cy="296643"/>
          </a:xfrm>
        </p:grpSpPr>
        <p:sp>
          <p:nvSpPr>
            <p:cNvPr id="4342" name="Google Shape;4342;p63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3" name="Google Shape;4343;p63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4" name="Google Shape;4344;p63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5" name="Google Shape;4345;p63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6" name="Google Shape;4346;p63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7" name="Google Shape;4347;p63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48" name="Google Shape;4348;p63"/>
          <p:cNvGrpSpPr/>
          <p:nvPr/>
        </p:nvGrpSpPr>
        <p:grpSpPr>
          <a:xfrm rot="5400000">
            <a:off x="4397925" y="1382925"/>
            <a:ext cx="98902" cy="553090"/>
            <a:chOff x="4898850" y="4820550"/>
            <a:chExt cx="98902" cy="553090"/>
          </a:xfrm>
        </p:grpSpPr>
        <p:sp>
          <p:nvSpPr>
            <p:cNvPr id="4349" name="Google Shape;4349;p63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0" name="Google Shape;4350;p63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1" name="Google Shape;4351;p63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2" name="Google Shape;4352;p63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3" name="Google Shape;4353;p63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54" name="Google Shape;4354;p63"/>
          <p:cNvGrpSpPr/>
          <p:nvPr/>
        </p:nvGrpSpPr>
        <p:grpSpPr>
          <a:xfrm>
            <a:off x="5564542" y="4282016"/>
            <a:ext cx="1105976" cy="133969"/>
            <a:chOff x="8183182" y="663852"/>
            <a:chExt cx="1475028" cy="178673"/>
          </a:xfrm>
        </p:grpSpPr>
        <p:grpSp>
          <p:nvGrpSpPr>
            <p:cNvPr id="4355" name="Google Shape;4355;p6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4356" name="Google Shape;4356;p6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7" name="Google Shape;4357;p6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8" name="Google Shape;4358;p6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9" name="Google Shape;4359;p6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0" name="Google Shape;4360;p6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1" name="Google Shape;4361;p6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2" name="Google Shape;4362;p6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3" name="Google Shape;4363;p6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4" name="Google Shape;4364;p6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5" name="Google Shape;4365;p6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66" name="Google Shape;4366;p6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4367" name="Google Shape;4367;p6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8" name="Google Shape;4368;p6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9" name="Google Shape;4369;p6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0" name="Google Shape;4370;p6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1" name="Google Shape;4371;p6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2" name="Google Shape;4372;p6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3" name="Google Shape;4373;p6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4" name="Google Shape;4374;p6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5" name="Google Shape;4375;p6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6" name="Google Shape;4376;p6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" name="Google Shape;4536;p68"/>
          <p:cNvSpPr txBox="1">
            <a:spLocks noGrp="1"/>
          </p:cNvSpPr>
          <p:nvPr>
            <p:ph type="title"/>
          </p:nvPr>
        </p:nvSpPr>
        <p:spPr>
          <a:xfrm>
            <a:off x="865501" y="871706"/>
            <a:ext cx="4166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LAN</a:t>
            </a:r>
            <a:endParaRPr dirty="0"/>
          </a:p>
        </p:txBody>
      </p:sp>
      <p:sp>
        <p:nvSpPr>
          <p:cNvPr id="4537" name="Google Shape;4537;p68"/>
          <p:cNvSpPr txBox="1">
            <a:spLocks noGrp="1"/>
          </p:cNvSpPr>
          <p:nvPr>
            <p:ph type="subTitle" idx="1"/>
          </p:nvPr>
        </p:nvSpPr>
        <p:spPr>
          <a:xfrm>
            <a:off x="865501" y="1158056"/>
            <a:ext cx="4335334" cy="191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/>
              <a:t>Jaringan</a:t>
            </a:r>
            <a:r>
              <a:rPr lang="en-US" dirty="0"/>
              <a:t> area </a:t>
            </a:r>
            <a:r>
              <a:rPr lang="en-US" dirty="0" err="1"/>
              <a:t>lokal</a:t>
            </a:r>
            <a:r>
              <a:rPr lang="en-US" dirty="0"/>
              <a:t> (LAN)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yang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wilayah </a:t>
            </a:r>
            <a:r>
              <a:rPr lang="en-US" dirty="0" err="1"/>
              <a:t>geografis</a:t>
            </a:r>
            <a:r>
              <a:rPr lang="en-US" dirty="0"/>
              <a:t> </a:t>
            </a:r>
            <a:r>
              <a:rPr lang="en-US" dirty="0" err="1"/>
              <a:t>kecil</a:t>
            </a:r>
            <a:r>
              <a:rPr lang="en-US" dirty="0"/>
              <a:t>.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 LAN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WiFi</a:t>
            </a:r>
            <a:r>
              <a:rPr lang="en-US" dirty="0"/>
              <a:t> </a:t>
            </a:r>
            <a:r>
              <a:rPr lang="en-US" dirty="0" err="1"/>
              <a:t>rumah</a:t>
            </a:r>
            <a:r>
              <a:rPr lang="en-US" dirty="0"/>
              <a:t> dan </a:t>
            </a:r>
            <a:r>
              <a:rPr lang="en-US" dirty="0" err="1"/>
              <a:t>jaringan</a:t>
            </a:r>
            <a:r>
              <a:rPr lang="en-US" dirty="0"/>
              <a:t> </a:t>
            </a:r>
            <a:r>
              <a:rPr lang="en-US" dirty="0" err="1"/>
              <a:t>bisnis</a:t>
            </a:r>
            <a:r>
              <a:rPr lang="en-US" dirty="0"/>
              <a:t> </a:t>
            </a:r>
            <a:r>
              <a:rPr lang="en-US" dirty="0" err="1"/>
              <a:t>kecil</a:t>
            </a:r>
            <a:r>
              <a:rPr lang="en-US" dirty="0"/>
              <a:t>. LAN </a:t>
            </a:r>
            <a:r>
              <a:rPr lang="en-US" dirty="0" err="1"/>
              <a:t>rumah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router, </a:t>
            </a:r>
            <a:r>
              <a:rPr lang="en-US" dirty="0" err="1"/>
              <a:t>sedangkan</a:t>
            </a:r>
            <a:r>
              <a:rPr lang="en-US" dirty="0"/>
              <a:t> LAN di </a:t>
            </a:r>
            <a:r>
              <a:rPr lang="en-US" dirty="0" err="1"/>
              <a:t>ruang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mungkin</a:t>
            </a:r>
            <a:r>
              <a:rPr lang="en-US" dirty="0"/>
              <a:t> juga </a:t>
            </a:r>
            <a:r>
              <a:rPr lang="en-US" dirty="0" err="1"/>
              <a:t>menggunakan</a:t>
            </a:r>
            <a:r>
              <a:rPr lang="en-US" dirty="0"/>
              <a:t> switch </a:t>
            </a:r>
            <a:r>
              <a:rPr lang="en-US" dirty="0" err="1"/>
              <a:t>jaringan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efisiensi</a:t>
            </a:r>
            <a:r>
              <a:rPr lang="en-US" dirty="0"/>
              <a:t> </a:t>
            </a:r>
            <a:r>
              <a:rPr lang="en-US" dirty="0" err="1"/>
              <a:t>pengiriman</a:t>
            </a:r>
            <a:r>
              <a:rPr lang="en-US" dirty="0"/>
              <a:t> data.</a:t>
            </a:r>
            <a:endParaRPr dirty="0"/>
          </a:p>
        </p:txBody>
      </p:sp>
      <p:sp>
        <p:nvSpPr>
          <p:cNvPr id="3" name="Google Shape;4537;p68">
            <a:extLst>
              <a:ext uri="{FF2B5EF4-FFF2-40B4-BE49-F238E27FC236}">
                <a16:creationId xmlns:a16="http://schemas.microsoft.com/office/drawing/2014/main" id="{0D9FAA29-13D4-DB16-19FF-A5AEDF902706}"/>
              </a:ext>
            </a:extLst>
          </p:cNvPr>
          <p:cNvSpPr txBox="1">
            <a:spLocks/>
          </p:cNvSpPr>
          <p:nvPr/>
        </p:nvSpPr>
        <p:spPr>
          <a:xfrm>
            <a:off x="3943165" y="2875475"/>
            <a:ext cx="4335333" cy="19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T Sans"/>
              <a:buChar char="●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marL="0" indent="0" algn="just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/>
              <a:t>Umumnya</a:t>
            </a:r>
            <a:r>
              <a:rPr lang="en-US" dirty="0"/>
              <a:t> LAN </a:t>
            </a:r>
            <a:r>
              <a:rPr lang="en-US" dirty="0" err="1"/>
              <a:t>menggunakan</a:t>
            </a:r>
            <a:r>
              <a:rPr lang="en-US" dirty="0"/>
              <a:t> Ethernet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WiFi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menghubungkan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. Ethernet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protokol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koneksi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</a:t>
            </a:r>
            <a:r>
              <a:rPr lang="en-US" dirty="0" err="1"/>
              <a:t>fisik</a:t>
            </a:r>
            <a:r>
              <a:rPr lang="en-US" dirty="0"/>
              <a:t> yang </a:t>
            </a:r>
            <a:r>
              <a:rPr lang="en-US" dirty="0" err="1"/>
              <a:t>memerlukan</a:t>
            </a:r>
            <a:r>
              <a:rPr lang="en-US" dirty="0"/>
              <a:t> </a:t>
            </a:r>
            <a:r>
              <a:rPr lang="en-US" dirty="0" err="1"/>
              <a:t>kabel</a:t>
            </a:r>
            <a:r>
              <a:rPr lang="en-US" dirty="0"/>
              <a:t> Ethernet. </a:t>
            </a:r>
            <a:r>
              <a:rPr lang="en-US" dirty="0" err="1"/>
              <a:t>WiFi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protokol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menghubungkan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gelombang</a:t>
            </a:r>
            <a:r>
              <a:rPr lang="en-US" dirty="0"/>
              <a:t> radio.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072D4F-A774-6882-841C-2F710ED48A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5229" y="958709"/>
            <a:ext cx="2973269" cy="180918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grpSp>
        <p:nvGrpSpPr>
          <p:cNvPr id="6" name="Google Shape;4100;p60">
            <a:extLst>
              <a:ext uri="{FF2B5EF4-FFF2-40B4-BE49-F238E27FC236}">
                <a16:creationId xmlns:a16="http://schemas.microsoft.com/office/drawing/2014/main" id="{A19937D5-4BA8-F7B5-D959-F847CD874961}"/>
              </a:ext>
            </a:extLst>
          </p:cNvPr>
          <p:cNvGrpSpPr/>
          <p:nvPr/>
        </p:nvGrpSpPr>
        <p:grpSpPr>
          <a:xfrm rot="5400000">
            <a:off x="1978306" y="4044700"/>
            <a:ext cx="98902" cy="553090"/>
            <a:chOff x="4898850" y="4820550"/>
            <a:chExt cx="98902" cy="553090"/>
          </a:xfrm>
        </p:grpSpPr>
        <p:sp>
          <p:nvSpPr>
            <p:cNvPr id="7" name="Google Shape;4101;p60">
              <a:extLst>
                <a:ext uri="{FF2B5EF4-FFF2-40B4-BE49-F238E27FC236}">
                  <a16:creationId xmlns:a16="http://schemas.microsoft.com/office/drawing/2014/main" id="{6430BF80-AAF4-3B58-7CA2-1C85A468A427}"/>
                </a:ext>
              </a:extLst>
            </p:cNvPr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102;p60">
              <a:extLst>
                <a:ext uri="{FF2B5EF4-FFF2-40B4-BE49-F238E27FC236}">
                  <a16:creationId xmlns:a16="http://schemas.microsoft.com/office/drawing/2014/main" id="{2667576F-0906-2922-05FF-0EBF8A668EBC}"/>
                </a:ext>
              </a:extLst>
            </p:cNvPr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103;p60">
              <a:extLst>
                <a:ext uri="{FF2B5EF4-FFF2-40B4-BE49-F238E27FC236}">
                  <a16:creationId xmlns:a16="http://schemas.microsoft.com/office/drawing/2014/main" id="{DD0F6474-EF78-FA87-E335-D77720243A81}"/>
                </a:ext>
              </a:extLst>
            </p:cNvPr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104;p60">
              <a:extLst>
                <a:ext uri="{FF2B5EF4-FFF2-40B4-BE49-F238E27FC236}">
                  <a16:creationId xmlns:a16="http://schemas.microsoft.com/office/drawing/2014/main" id="{1402CDC6-B5DC-1FEE-C7AE-C63F2417098D}"/>
                </a:ext>
              </a:extLst>
            </p:cNvPr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105;p60">
              <a:extLst>
                <a:ext uri="{FF2B5EF4-FFF2-40B4-BE49-F238E27FC236}">
                  <a16:creationId xmlns:a16="http://schemas.microsoft.com/office/drawing/2014/main" id="{B20004AA-EFDC-007E-1888-19C4B2F38848}"/>
                </a:ext>
              </a:extLst>
            </p:cNvPr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" name="Google Shape;4136;p60">
            <a:extLst>
              <a:ext uri="{FF2B5EF4-FFF2-40B4-BE49-F238E27FC236}">
                <a16:creationId xmlns:a16="http://schemas.microsoft.com/office/drawing/2014/main" id="{3CE8F712-0CAD-F6A6-D169-F04CCEE80421}"/>
              </a:ext>
            </a:extLst>
          </p:cNvPr>
          <p:cNvGrpSpPr/>
          <p:nvPr/>
        </p:nvGrpSpPr>
        <p:grpSpPr>
          <a:xfrm rot="10800000">
            <a:off x="2431316" y="3364174"/>
            <a:ext cx="883262" cy="242091"/>
            <a:chOff x="2300350" y="2601250"/>
            <a:chExt cx="2275275" cy="623625"/>
          </a:xfrm>
        </p:grpSpPr>
        <p:sp>
          <p:nvSpPr>
            <p:cNvPr id="13" name="Google Shape;4137;p60">
              <a:extLst>
                <a:ext uri="{FF2B5EF4-FFF2-40B4-BE49-F238E27FC236}">
                  <a16:creationId xmlns:a16="http://schemas.microsoft.com/office/drawing/2014/main" id="{728EFA8C-774B-E452-681E-2772AC9C4844}"/>
                </a:ext>
              </a:extLst>
            </p:cNvPr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138;p60">
              <a:extLst>
                <a:ext uri="{FF2B5EF4-FFF2-40B4-BE49-F238E27FC236}">
                  <a16:creationId xmlns:a16="http://schemas.microsoft.com/office/drawing/2014/main" id="{36242FF1-9B23-E868-DE99-2DCA7EA7C499}"/>
                </a:ext>
              </a:extLst>
            </p:cNvPr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139;p60">
              <a:extLst>
                <a:ext uri="{FF2B5EF4-FFF2-40B4-BE49-F238E27FC236}">
                  <a16:creationId xmlns:a16="http://schemas.microsoft.com/office/drawing/2014/main" id="{C6E24BC9-FCAE-E1C7-660D-22BCE9E2113A}"/>
                </a:ext>
              </a:extLst>
            </p:cNvPr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140;p60">
              <a:extLst>
                <a:ext uri="{FF2B5EF4-FFF2-40B4-BE49-F238E27FC236}">
                  <a16:creationId xmlns:a16="http://schemas.microsoft.com/office/drawing/2014/main" id="{EA814E17-71EA-BF38-B657-71F3B1E16944}"/>
                </a:ext>
              </a:extLst>
            </p:cNvPr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141;p60">
              <a:extLst>
                <a:ext uri="{FF2B5EF4-FFF2-40B4-BE49-F238E27FC236}">
                  <a16:creationId xmlns:a16="http://schemas.microsoft.com/office/drawing/2014/main" id="{E1C86DDB-301D-3B80-B440-6FA5C983D916}"/>
                </a:ext>
              </a:extLst>
            </p:cNvPr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142;p60">
              <a:extLst>
                <a:ext uri="{FF2B5EF4-FFF2-40B4-BE49-F238E27FC236}">
                  <a16:creationId xmlns:a16="http://schemas.microsoft.com/office/drawing/2014/main" id="{CC152CF2-B1BF-BE8F-8FAF-E1252850D1B1}"/>
                </a:ext>
              </a:extLst>
            </p:cNvPr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8" name="Google Shape;4468;p67"/>
          <p:cNvSpPr txBox="1">
            <a:spLocks noGrp="1"/>
          </p:cNvSpPr>
          <p:nvPr>
            <p:ph type="title"/>
          </p:nvPr>
        </p:nvSpPr>
        <p:spPr>
          <a:xfrm>
            <a:off x="4423231" y="1020064"/>
            <a:ext cx="399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2"/>
                </a:solidFill>
              </a:rPr>
              <a:t>MAN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4469" name="Google Shape;4469;p67"/>
          <p:cNvSpPr txBox="1">
            <a:spLocks noGrp="1"/>
          </p:cNvSpPr>
          <p:nvPr>
            <p:ph type="subTitle" idx="1"/>
          </p:nvPr>
        </p:nvSpPr>
        <p:spPr>
          <a:xfrm>
            <a:off x="4249360" y="1835980"/>
            <a:ext cx="4640360" cy="210230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Jaringan</a:t>
            </a:r>
            <a:r>
              <a:rPr lang="en-US" dirty="0"/>
              <a:t> area metropolitan (MAN)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yang </a:t>
            </a:r>
            <a:r>
              <a:rPr lang="en-US" dirty="0" err="1"/>
              <a:t>menghubungkan</a:t>
            </a:r>
            <a:r>
              <a:rPr lang="en-US" dirty="0"/>
              <a:t> </a:t>
            </a:r>
            <a:r>
              <a:rPr lang="en-US" dirty="0" err="1"/>
              <a:t>komputer-komputer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wilayah metropolitan. MAN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area </a:t>
            </a:r>
            <a:r>
              <a:rPr lang="en-US" dirty="0" err="1"/>
              <a:t>lokal</a:t>
            </a:r>
            <a:r>
              <a:rPr lang="en-US" dirty="0"/>
              <a:t> (LAN)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kecil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area </a:t>
            </a:r>
            <a:r>
              <a:rPr lang="en-US" dirty="0" err="1"/>
              <a:t>luas</a:t>
            </a:r>
            <a:r>
              <a:rPr lang="en-US" dirty="0"/>
              <a:t> (WAN). </a:t>
            </a:r>
            <a:r>
              <a:rPr lang="en-US" dirty="0" err="1"/>
              <a:t>Seperti</a:t>
            </a:r>
            <a:r>
              <a:rPr lang="en-US" dirty="0"/>
              <a:t> WAN, MAN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LAN yang </a:t>
            </a:r>
            <a:r>
              <a:rPr lang="en-US" dirty="0" err="1"/>
              <a:t>saling</a:t>
            </a:r>
            <a:r>
              <a:rPr lang="en-US" dirty="0"/>
              <a:t> </a:t>
            </a:r>
            <a:r>
              <a:rPr lang="en-US" dirty="0" err="1"/>
              <a:t>berhubungan</a:t>
            </a:r>
            <a:r>
              <a:rPr lang="en-US" dirty="0"/>
              <a:t>. MAN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efisien</a:t>
            </a:r>
            <a:r>
              <a:rPr lang="en-US" dirty="0"/>
              <a:t> </a:t>
            </a:r>
            <a:r>
              <a:rPr lang="en-US" dirty="0" err="1"/>
              <a:t>dibandingkan</a:t>
            </a:r>
            <a:r>
              <a:rPr lang="en-US" dirty="0"/>
              <a:t> WAN, </a:t>
            </a:r>
            <a:r>
              <a:rPr lang="en-US" dirty="0" err="1"/>
              <a:t>karena</a:t>
            </a:r>
            <a:r>
              <a:rPr lang="en-US" dirty="0"/>
              <a:t> data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berpindah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jauh</a:t>
            </a:r>
            <a:r>
              <a:rPr lang="en-US" dirty="0"/>
              <a:t>. MAN 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menggabungkan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organisasi</a:t>
            </a:r>
            <a:r>
              <a:rPr lang="en-US" dirty="0"/>
              <a:t>, </a:t>
            </a:r>
            <a:r>
              <a:rPr lang="en-US" dirty="0" err="1"/>
              <a:t>bukan</a:t>
            </a:r>
            <a:r>
              <a:rPr lang="en-US" dirty="0"/>
              <a:t> </a:t>
            </a:r>
            <a:r>
              <a:rPr lang="en-US" dirty="0" err="1"/>
              <a:t>dikelola</a:t>
            </a:r>
            <a:r>
              <a:rPr lang="en-US" dirty="0"/>
              <a:t> oleh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organisasi</a:t>
            </a:r>
            <a:r>
              <a:rPr lang="en-US" dirty="0"/>
              <a:t>. </a:t>
            </a:r>
            <a:r>
              <a:rPr lang="en-US" dirty="0" err="1"/>
              <a:t>Kebanyakan</a:t>
            </a:r>
            <a:r>
              <a:rPr lang="en-US" dirty="0"/>
              <a:t> MAN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kabel</a:t>
            </a:r>
            <a:r>
              <a:rPr lang="en-US" dirty="0"/>
              <a:t> </a:t>
            </a:r>
            <a:r>
              <a:rPr lang="en-US" dirty="0" err="1"/>
              <a:t>serat</a:t>
            </a:r>
            <a:r>
              <a:rPr lang="en-US" dirty="0"/>
              <a:t> </a:t>
            </a:r>
            <a:r>
              <a:rPr lang="en-US" dirty="0" err="1"/>
              <a:t>optik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membentuk</a:t>
            </a:r>
            <a:r>
              <a:rPr lang="en-US" dirty="0"/>
              <a:t> </a:t>
            </a:r>
            <a:r>
              <a:rPr lang="en-US" dirty="0" err="1"/>
              <a:t>koneksi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LAN.</a:t>
            </a:r>
            <a:endParaRPr dirty="0"/>
          </a:p>
        </p:txBody>
      </p:sp>
      <p:grpSp>
        <p:nvGrpSpPr>
          <p:cNvPr id="4478" name="Google Shape;4478;p67"/>
          <p:cNvGrpSpPr/>
          <p:nvPr/>
        </p:nvGrpSpPr>
        <p:grpSpPr>
          <a:xfrm>
            <a:off x="1840669" y="4467546"/>
            <a:ext cx="1105976" cy="133969"/>
            <a:chOff x="8183182" y="663852"/>
            <a:chExt cx="1475028" cy="178673"/>
          </a:xfrm>
        </p:grpSpPr>
        <p:grpSp>
          <p:nvGrpSpPr>
            <p:cNvPr id="4479" name="Google Shape;4479;p67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4480" name="Google Shape;4480;p6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1" name="Google Shape;4481;p6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2" name="Google Shape;4482;p6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3" name="Google Shape;4483;p6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4" name="Google Shape;4484;p6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5" name="Google Shape;4485;p6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6" name="Google Shape;4486;p6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7" name="Google Shape;4487;p6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8" name="Google Shape;4488;p6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9" name="Google Shape;4489;p6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90" name="Google Shape;4490;p67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4491" name="Google Shape;4491;p6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2" name="Google Shape;4492;p6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3" name="Google Shape;4493;p6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4" name="Google Shape;4494;p6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5" name="Google Shape;4495;p6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6" name="Google Shape;4496;p6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7" name="Google Shape;4497;p6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8" name="Google Shape;4498;p6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9" name="Google Shape;4499;p6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0" name="Google Shape;4500;p6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501" name="Google Shape;4501;p67"/>
          <p:cNvGrpSpPr/>
          <p:nvPr/>
        </p:nvGrpSpPr>
        <p:grpSpPr>
          <a:xfrm>
            <a:off x="6422131" y="4700826"/>
            <a:ext cx="883262" cy="242091"/>
            <a:chOff x="2300350" y="2601250"/>
            <a:chExt cx="2275275" cy="623625"/>
          </a:xfrm>
        </p:grpSpPr>
        <p:sp>
          <p:nvSpPr>
            <p:cNvPr id="4502" name="Google Shape;4502;p67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3" name="Google Shape;4503;p67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4" name="Google Shape;4504;p67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5" name="Google Shape;4505;p67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6" name="Google Shape;4506;p67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7" name="Google Shape;4507;p67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07C428C7-608F-6849-9D57-EBB6483D46DC}"/>
              </a:ext>
            </a:extLst>
          </p:cNvPr>
          <p:cNvGrpSpPr/>
          <p:nvPr/>
        </p:nvGrpSpPr>
        <p:grpSpPr>
          <a:xfrm>
            <a:off x="1098249" y="1721862"/>
            <a:ext cx="2911863" cy="2399034"/>
            <a:chOff x="1130523" y="1721862"/>
            <a:chExt cx="2911863" cy="2399034"/>
          </a:xfrm>
        </p:grpSpPr>
        <p:grpSp>
          <p:nvGrpSpPr>
            <p:cNvPr id="4470" name="Google Shape;4470;p67"/>
            <p:cNvGrpSpPr/>
            <p:nvPr/>
          </p:nvGrpSpPr>
          <p:grpSpPr>
            <a:xfrm>
              <a:off x="1130523" y="1721862"/>
              <a:ext cx="2911863" cy="2399034"/>
              <a:chOff x="1197023" y="1520687"/>
              <a:chExt cx="3150344" cy="2595515"/>
            </a:xfrm>
          </p:grpSpPr>
          <p:sp>
            <p:nvSpPr>
              <p:cNvPr id="4471" name="Google Shape;4471;p67"/>
              <p:cNvSpPr/>
              <p:nvPr/>
            </p:nvSpPr>
            <p:spPr>
              <a:xfrm>
                <a:off x="2395534" y="3572052"/>
                <a:ext cx="753939" cy="429086"/>
              </a:xfrm>
              <a:custGeom>
                <a:avLst/>
                <a:gdLst/>
                <a:ahLst/>
                <a:cxnLst/>
                <a:rect l="l" t="t" r="r" b="b"/>
                <a:pathLst>
                  <a:path w="29834" h="17416" extrusionOk="0">
                    <a:moveTo>
                      <a:pt x="2511" y="0"/>
                    </a:moveTo>
                    <a:lnTo>
                      <a:pt x="0" y="17416"/>
                    </a:lnTo>
                    <a:lnTo>
                      <a:pt x="29833" y="17416"/>
                    </a:lnTo>
                    <a:lnTo>
                      <a:pt x="2700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2" name="Google Shape;4472;p67"/>
              <p:cNvSpPr/>
              <p:nvPr/>
            </p:nvSpPr>
            <p:spPr>
              <a:xfrm>
                <a:off x="2133633" y="4054309"/>
                <a:ext cx="1277103" cy="61893"/>
              </a:xfrm>
              <a:custGeom>
                <a:avLst/>
                <a:gdLst/>
                <a:ahLst/>
                <a:cxnLst/>
                <a:rect l="l" t="t" r="r" b="b"/>
                <a:pathLst>
                  <a:path w="50536" h="1256" extrusionOk="0">
                    <a:moveTo>
                      <a:pt x="1" y="1"/>
                    </a:moveTo>
                    <a:lnTo>
                      <a:pt x="1" y="1256"/>
                    </a:lnTo>
                    <a:lnTo>
                      <a:pt x="50536" y="1256"/>
                    </a:lnTo>
                    <a:lnTo>
                      <a:pt x="5053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3" name="Google Shape;4473;p67"/>
              <p:cNvSpPr/>
              <p:nvPr/>
            </p:nvSpPr>
            <p:spPr>
              <a:xfrm>
                <a:off x="2133641" y="3992441"/>
                <a:ext cx="1277103" cy="61889"/>
              </a:xfrm>
              <a:custGeom>
                <a:avLst/>
                <a:gdLst/>
                <a:ahLst/>
                <a:cxnLst/>
                <a:rect l="l" t="t" r="r" b="b"/>
                <a:pathLst>
                  <a:path w="50536" h="2512" extrusionOk="0">
                    <a:moveTo>
                      <a:pt x="10363" y="1"/>
                    </a:moveTo>
                    <a:lnTo>
                      <a:pt x="1" y="2512"/>
                    </a:lnTo>
                    <a:lnTo>
                      <a:pt x="50536" y="2512"/>
                    </a:lnTo>
                    <a:lnTo>
                      <a:pt x="4019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4" name="Google Shape;4474;p67"/>
              <p:cNvSpPr/>
              <p:nvPr/>
            </p:nvSpPr>
            <p:spPr>
              <a:xfrm>
                <a:off x="1197023" y="3342369"/>
                <a:ext cx="3150344" cy="275028"/>
              </a:xfrm>
              <a:custGeom>
                <a:avLst/>
                <a:gdLst/>
                <a:ahLst/>
                <a:cxnLst/>
                <a:rect l="l" t="t" r="r" b="b"/>
                <a:pathLst>
                  <a:path w="116524" h="11163" extrusionOk="0">
                    <a:moveTo>
                      <a:pt x="0" y="1"/>
                    </a:moveTo>
                    <a:lnTo>
                      <a:pt x="0" y="6369"/>
                    </a:lnTo>
                    <a:cubicBezTo>
                      <a:pt x="0" y="9017"/>
                      <a:pt x="2169" y="11162"/>
                      <a:pt x="4816" y="11162"/>
                    </a:cubicBezTo>
                    <a:lnTo>
                      <a:pt x="111707" y="11162"/>
                    </a:lnTo>
                    <a:cubicBezTo>
                      <a:pt x="114355" y="11162"/>
                      <a:pt x="116523" y="9017"/>
                      <a:pt x="116523" y="6369"/>
                    </a:cubicBezTo>
                    <a:lnTo>
                      <a:pt x="116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5" name="Google Shape;4475;p67"/>
              <p:cNvSpPr/>
              <p:nvPr/>
            </p:nvSpPr>
            <p:spPr>
              <a:xfrm>
                <a:off x="1197023" y="1520687"/>
                <a:ext cx="3150344" cy="1830275"/>
              </a:xfrm>
              <a:custGeom>
                <a:avLst/>
                <a:gdLst/>
                <a:ahLst/>
                <a:cxnLst/>
                <a:rect l="l" t="t" r="r" b="b"/>
                <a:pathLst>
                  <a:path w="116524" h="65258" extrusionOk="0">
                    <a:moveTo>
                      <a:pt x="112209" y="3766"/>
                    </a:moveTo>
                    <a:lnTo>
                      <a:pt x="112209" y="61218"/>
                    </a:lnTo>
                    <a:lnTo>
                      <a:pt x="4314" y="61218"/>
                    </a:lnTo>
                    <a:lnTo>
                      <a:pt x="4314" y="3766"/>
                    </a:lnTo>
                    <a:close/>
                    <a:moveTo>
                      <a:pt x="4839" y="0"/>
                    </a:moveTo>
                    <a:cubicBezTo>
                      <a:pt x="2169" y="0"/>
                      <a:pt x="0" y="2169"/>
                      <a:pt x="0" y="4839"/>
                    </a:cubicBezTo>
                    <a:lnTo>
                      <a:pt x="0" y="65258"/>
                    </a:lnTo>
                    <a:lnTo>
                      <a:pt x="116523" y="65258"/>
                    </a:lnTo>
                    <a:lnTo>
                      <a:pt x="116523" y="4839"/>
                    </a:lnTo>
                    <a:cubicBezTo>
                      <a:pt x="116523" y="2169"/>
                      <a:pt x="114355" y="0"/>
                      <a:pt x="11168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6" name="Google Shape;4476;p67"/>
              <p:cNvSpPr/>
              <p:nvPr/>
            </p:nvSpPr>
            <p:spPr>
              <a:xfrm>
                <a:off x="2715111" y="3421323"/>
                <a:ext cx="114807" cy="112495"/>
              </a:xfrm>
              <a:custGeom>
                <a:avLst/>
                <a:gdLst/>
                <a:ahLst/>
                <a:cxnLst/>
                <a:rect l="l" t="t" r="r" b="b"/>
                <a:pathLst>
                  <a:path w="4543" h="4566" extrusionOk="0">
                    <a:moveTo>
                      <a:pt x="2260" y="1"/>
                    </a:moveTo>
                    <a:cubicBezTo>
                      <a:pt x="1005" y="1"/>
                      <a:pt x="1" y="1028"/>
                      <a:pt x="1" y="2283"/>
                    </a:cubicBezTo>
                    <a:cubicBezTo>
                      <a:pt x="1" y="3539"/>
                      <a:pt x="1005" y="4566"/>
                      <a:pt x="2260" y="4566"/>
                    </a:cubicBezTo>
                    <a:cubicBezTo>
                      <a:pt x="3516" y="4566"/>
                      <a:pt x="4543" y="3539"/>
                      <a:pt x="4543" y="2283"/>
                    </a:cubicBezTo>
                    <a:cubicBezTo>
                      <a:pt x="4543" y="1028"/>
                      <a:pt x="3516" y="1"/>
                      <a:pt x="226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D3A54DD-6F13-2D4F-57D4-5AE264AFE7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6995" y="1818049"/>
              <a:ext cx="2700303" cy="151851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3" name="Google Shape;2883;p38"/>
          <p:cNvSpPr txBox="1">
            <a:spLocks noGrp="1"/>
          </p:cNvSpPr>
          <p:nvPr>
            <p:ph type="title"/>
          </p:nvPr>
        </p:nvSpPr>
        <p:spPr>
          <a:xfrm>
            <a:off x="713100" y="2653283"/>
            <a:ext cx="7717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SEJARAH</a:t>
            </a:r>
            <a:r>
              <a:rPr lang="en" sz="5400" dirty="0"/>
              <a:t> </a:t>
            </a:r>
            <a:r>
              <a:rPr lang="en" sz="4800" dirty="0">
                <a:solidFill>
                  <a:schemeClr val="accent2"/>
                </a:solidFill>
              </a:rPr>
              <a:t>TELEKOMUNIKASI</a:t>
            </a:r>
            <a:endParaRPr sz="5400" dirty="0">
              <a:solidFill>
                <a:schemeClr val="accent2"/>
              </a:solidFill>
            </a:endParaRPr>
          </a:p>
        </p:txBody>
      </p:sp>
      <p:sp>
        <p:nvSpPr>
          <p:cNvPr id="2885" name="Google Shape;2885;p38"/>
          <p:cNvSpPr txBox="1">
            <a:spLocks noGrp="1"/>
          </p:cNvSpPr>
          <p:nvPr>
            <p:ph type="title" idx="2"/>
          </p:nvPr>
        </p:nvSpPr>
        <p:spPr>
          <a:xfrm>
            <a:off x="3132450" y="1290456"/>
            <a:ext cx="2879100" cy="92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01</a:t>
            </a:r>
            <a:endParaRPr sz="7200" dirty="0"/>
          </a:p>
        </p:txBody>
      </p:sp>
      <p:grpSp>
        <p:nvGrpSpPr>
          <p:cNvPr id="2886" name="Google Shape;2886;p38"/>
          <p:cNvGrpSpPr/>
          <p:nvPr/>
        </p:nvGrpSpPr>
        <p:grpSpPr>
          <a:xfrm rot="-5400000">
            <a:off x="2746096" y="55862"/>
            <a:ext cx="1823016" cy="296643"/>
            <a:chOff x="7857346" y="3902355"/>
            <a:chExt cx="1823016" cy="296643"/>
          </a:xfrm>
        </p:grpSpPr>
        <p:sp>
          <p:nvSpPr>
            <p:cNvPr id="2887" name="Google Shape;2887;p38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38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38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38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38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38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93" name="Google Shape;2893;p38"/>
          <p:cNvGrpSpPr/>
          <p:nvPr/>
        </p:nvGrpSpPr>
        <p:grpSpPr>
          <a:xfrm rot="5400000">
            <a:off x="1639375" y="1028400"/>
            <a:ext cx="98902" cy="553090"/>
            <a:chOff x="4898850" y="4820550"/>
            <a:chExt cx="98902" cy="553090"/>
          </a:xfrm>
        </p:grpSpPr>
        <p:sp>
          <p:nvSpPr>
            <p:cNvPr id="2894" name="Google Shape;2894;p38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38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38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38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38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37" name="Google Shape;2937;p38"/>
          <p:cNvGrpSpPr/>
          <p:nvPr/>
        </p:nvGrpSpPr>
        <p:grpSpPr>
          <a:xfrm rot="5400000">
            <a:off x="5968600" y="4273462"/>
            <a:ext cx="98902" cy="553090"/>
            <a:chOff x="4898850" y="4820550"/>
            <a:chExt cx="98902" cy="553090"/>
          </a:xfrm>
        </p:grpSpPr>
        <p:sp>
          <p:nvSpPr>
            <p:cNvPr id="2938" name="Google Shape;2938;p38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38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38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38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38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D1EA51-656F-AEA0-F832-18DCFD591C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8286" y="1340307"/>
            <a:ext cx="3188886" cy="246288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4536" name="Google Shape;4536;p68"/>
          <p:cNvSpPr txBox="1">
            <a:spLocks noGrp="1"/>
          </p:cNvSpPr>
          <p:nvPr>
            <p:ph type="title"/>
          </p:nvPr>
        </p:nvSpPr>
        <p:spPr>
          <a:xfrm>
            <a:off x="865500" y="1323677"/>
            <a:ext cx="4166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WAN</a:t>
            </a:r>
            <a:endParaRPr dirty="0"/>
          </a:p>
        </p:txBody>
      </p:sp>
      <p:sp>
        <p:nvSpPr>
          <p:cNvPr id="4537" name="Google Shape;4537;p68"/>
          <p:cNvSpPr txBox="1">
            <a:spLocks noGrp="1"/>
          </p:cNvSpPr>
          <p:nvPr>
            <p:ph type="subTitle" idx="1"/>
          </p:nvPr>
        </p:nvSpPr>
        <p:spPr>
          <a:xfrm>
            <a:off x="865500" y="1966252"/>
            <a:ext cx="4166100" cy="191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WAN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yang </a:t>
            </a:r>
            <a:r>
              <a:rPr lang="en-US" dirty="0" err="1"/>
              <a:t>mencakup</a:t>
            </a:r>
            <a:r>
              <a:rPr lang="en-US" dirty="0"/>
              <a:t> area </a:t>
            </a:r>
            <a:r>
              <a:rPr lang="en-US" dirty="0" err="1"/>
              <a:t>geografis</a:t>
            </a:r>
            <a:r>
              <a:rPr lang="en-US" dirty="0"/>
              <a:t> yang </a:t>
            </a:r>
            <a:r>
              <a:rPr lang="en-US" dirty="0" err="1"/>
              <a:t>luas</a:t>
            </a:r>
            <a:r>
              <a:rPr lang="en-US" dirty="0"/>
              <a:t> </a:t>
            </a:r>
            <a:r>
              <a:rPr lang="en-US" dirty="0" err="1"/>
              <a:t>melibatkan</a:t>
            </a:r>
            <a:r>
              <a:rPr lang="en-US" dirty="0"/>
              <a:t> negara, </a:t>
            </a:r>
            <a:r>
              <a:rPr lang="en-US" dirty="0" err="1"/>
              <a:t>benua</a:t>
            </a:r>
            <a:r>
              <a:rPr lang="en-US" dirty="0"/>
              <a:t>, </a:t>
            </a:r>
            <a:r>
              <a:rPr lang="en-US" dirty="0" err="1"/>
              <a:t>bahkan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global. WAN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koneksi</a:t>
            </a:r>
            <a:r>
              <a:rPr lang="en-US" dirty="0"/>
              <a:t>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jauh</a:t>
            </a:r>
            <a:r>
              <a:rPr lang="en-US" dirty="0"/>
              <a:t>, </a:t>
            </a:r>
            <a:r>
              <a:rPr lang="en-US" dirty="0" err="1"/>
              <a:t>termasuk</a:t>
            </a:r>
            <a:r>
              <a:rPr lang="en-US" dirty="0"/>
              <a:t> </a:t>
            </a:r>
            <a:r>
              <a:rPr lang="en-US" dirty="0" err="1"/>
              <a:t>serat</a:t>
            </a:r>
            <a:r>
              <a:rPr lang="en-US" dirty="0"/>
              <a:t> </a:t>
            </a:r>
            <a:r>
              <a:rPr lang="en-US" dirty="0" err="1"/>
              <a:t>optik</a:t>
            </a:r>
            <a:r>
              <a:rPr lang="en-US" dirty="0"/>
              <a:t>, </a:t>
            </a:r>
            <a:r>
              <a:rPr lang="en-US" dirty="0" err="1"/>
              <a:t>satelit</a:t>
            </a:r>
            <a:r>
              <a:rPr lang="en-US" dirty="0"/>
              <a:t>, dan </a:t>
            </a:r>
            <a:r>
              <a:rPr lang="en-US" dirty="0" err="1"/>
              <a:t>koneksi</a:t>
            </a:r>
            <a:r>
              <a:rPr lang="en-US" dirty="0"/>
              <a:t> </a:t>
            </a:r>
            <a:r>
              <a:rPr lang="en-US" dirty="0" err="1"/>
              <a:t>nirkabel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menghubungkan</a:t>
            </a:r>
            <a:r>
              <a:rPr lang="en-US" dirty="0"/>
              <a:t> LAN dan MAN yang </a:t>
            </a:r>
            <a:r>
              <a:rPr lang="en-US" dirty="0" err="1"/>
              <a:t>berada</a:t>
            </a:r>
            <a:r>
              <a:rPr lang="en-US" dirty="0"/>
              <a:t> di </a:t>
            </a:r>
            <a:r>
              <a:rPr lang="en-US" dirty="0" err="1"/>
              <a:t>lokasi</a:t>
            </a:r>
            <a:r>
              <a:rPr lang="en-US" dirty="0"/>
              <a:t> </a:t>
            </a:r>
            <a:r>
              <a:rPr lang="en-US" dirty="0" err="1"/>
              <a:t>terpisah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geografis</a:t>
            </a:r>
            <a:r>
              <a:rPr lang="en-US" dirty="0"/>
              <a:t>. Internet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 WAN yang sangat </a:t>
            </a:r>
            <a:r>
              <a:rPr lang="en-US" dirty="0" err="1"/>
              <a:t>besar</a:t>
            </a:r>
            <a:r>
              <a:rPr lang="en-US" dirty="0"/>
              <a:t> dan global.</a:t>
            </a:r>
            <a:endParaRPr dirty="0"/>
          </a:p>
        </p:txBody>
      </p:sp>
      <p:sp>
        <p:nvSpPr>
          <p:cNvPr id="4538" name="Google Shape;4538;p68"/>
          <p:cNvSpPr/>
          <p:nvPr/>
        </p:nvSpPr>
        <p:spPr>
          <a:xfrm>
            <a:off x="2460787" y="4326433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6" name="Google Shape;4546;p68"/>
          <p:cNvGrpSpPr/>
          <p:nvPr/>
        </p:nvGrpSpPr>
        <p:grpSpPr>
          <a:xfrm>
            <a:off x="4789594" y="914919"/>
            <a:ext cx="1105976" cy="133969"/>
            <a:chOff x="8183182" y="663852"/>
            <a:chExt cx="1475028" cy="178673"/>
          </a:xfrm>
        </p:grpSpPr>
        <p:grpSp>
          <p:nvGrpSpPr>
            <p:cNvPr id="4547" name="Google Shape;4547;p68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4548" name="Google Shape;4548;p6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9" name="Google Shape;4549;p6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0" name="Google Shape;4550;p6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1" name="Google Shape;4551;p6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2" name="Google Shape;4552;p6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3" name="Google Shape;4553;p6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4" name="Google Shape;4554;p6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5" name="Google Shape;4555;p6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6" name="Google Shape;4556;p6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7" name="Google Shape;4557;p6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58" name="Google Shape;4558;p68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4559" name="Google Shape;4559;p6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0" name="Google Shape;4560;p6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1" name="Google Shape;4561;p6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2" name="Google Shape;4562;p6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3" name="Google Shape;4563;p6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4" name="Google Shape;4564;p6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5" name="Google Shape;4565;p6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6" name="Google Shape;4566;p6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7" name="Google Shape;4567;p6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8" name="Google Shape;4568;p6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569" name="Google Shape;4569;p68"/>
          <p:cNvGrpSpPr/>
          <p:nvPr/>
        </p:nvGrpSpPr>
        <p:grpSpPr>
          <a:xfrm rot="5400000">
            <a:off x="5285906" y="3768616"/>
            <a:ext cx="98902" cy="553090"/>
            <a:chOff x="4898850" y="4820550"/>
            <a:chExt cx="98902" cy="553090"/>
          </a:xfrm>
        </p:grpSpPr>
        <p:sp>
          <p:nvSpPr>
            <p:cNvPr id="4570" name="Google Shape;4570;p68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1" name="Google Shape;4571;p68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2" name="Google Shape;4572;p68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3" name="Google Shape;4573;p68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4" name="Google Shape;4574;p68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790860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26" name="Google Shape;2826;p37"/>
          <p:cNvGrpSpPr/>
          <p:nvPr/>
        </p:nvGrpSpPr>
        <p:grpSpPr>
          <a:xfrm flipH="1">
            <a:off x="4130364" y="3694591"/>
            <a:ext cx="883262" cy="242091"/>
            <a:chOff x="2300350" y="2601250"/>
            <a:chExt cx="2275275" cy="623625"/>
          </a:xfrm>
        </p:grpSpPr>
        <p:sp>
          <p:nvSpPr>
            <p:cNvPr id="2827" name="Google Shape;2827;p37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37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37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37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37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37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33" name="Google Shape;2833;p37"/>
          <p:cNvSpPr/>
          <p:nvPr/>
        </p:nvSpPr>
        <p:spPr>
          <a:xfrm rot="10800000">
            <a:off x="6176787" y="399163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34" name="Google Shape;2834;p37"/>
          <p:cNvGrpSpPr/>
          <p:nvPr/>
        </p:nvGrpSpPr>
        <p:grpSpPr>
          <a:xfrm>
            <a:off x="6397851" y="1075319"/>
            <a:ext cx="1252897" cy="51000"/>
            <a:chOff x="2915381" y="4104819"/>
            <a:chExt cx="1252897" cy="51000"/>
          </a:xfrm>
        </p:grpSpPr>
        <p:sp>
          <p:nvSpPr>
            <p:cNvPr id="2835" name="Google Shape;2835;p37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37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37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37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37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37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37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37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37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37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37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37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37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37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49" name="Google Shape;2849;p37"/>
          <p:cNvGrpSpPr/>
          <p:nvPr/>
        </p:nvGrpSpPr>
        <p:grpSpPr>
          <a:xfrm rot="5400000">
            <a:off x="7822000" y="3988625"/>
            <a:ext cx="98902" cy="553090"/>
            <a:chOff x="4898850" y="4820550"/>
            <a:chExt cx="98902" cy="553090"/>
          </a:xfrm>
        </p:grpSpPr>
        <p:sp>
          <p:nvSpPr>
            <p:cNvPr id="2850" name="Google Shape;2850;p37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37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37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37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37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55" name="Google Shape;2855;p37"/>
          <p:cNvGrpSpPr/>
          <p:nvPr/>
        </p:nvGrpSpPr>
        <p:grpSpPr>
          <a:xfrm>
            <a:off x="1632103" y="4389467"/>
            <a:ext cx="1105976" cy="133969"/>
            <a:chOff x="8183182" y="663852"/>
            <a:chExt cx="1475028" cy="178673"/>
          </a:xfrm>
        </p:grpSpPr>
        <p:grpSp>
          <p:nvGrpSpPr>
            <p:cNvPr id="2856" name="Google Shape;2856;p37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857" name="Google Shape;2857;p3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8" name="Google Shape;2858;p3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9" name="Google Shape;2859;p3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0" name="Google Shape;2860;p3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1" name="Google Shape;2861;p3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2" name="Google Shape;2862;p3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3" name="Google Shape;2863;p3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4" name="Google Shape;2864;p3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5" name="Google Shape;2865;p3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6" name="Google Shape;2866;p3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67" name="Google Shape;2867;p37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868" name="Google Shape;2868;p3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9" name="Google Shape;2869;p3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0" name="Google Shape;2870;p3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1" name="Google Shape;2871;p3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2" name="Google Shape;2872;p3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3" name="Google Shape;2873;p3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4" name="Google Shape;2874;p3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5" name="Google Shape;2875;p3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6" name="Google Shape;2876;p3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7" name="Google Shape;2877;p3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" name="Google Shape;4579;p69">
            <a:extLst>
              <a:ext uri="{FF2B5EF4-FFF2-40B4-BE49-F238E27FC236}">
                <a16:creationId xmlns:a16="http://schemas.microsoft.com/office/drawing/2014/main" id="{6B05C439-EFE8-7B65-4097-C1F68B8FC2E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61940" y="1616250"/>
            <a:ext cx="4472700" cy="95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 dirty="0">
                <a:solidFill>
                  <a:schemeClr val="accent2"/>
                </a:solidFill>
              </a:rPr>
              <a:t>Thanks!</a:t>
            </a:r>
            <a:endParaRPr sz="7000" dirty="0">
              <a:solidFill>
                <a:schemeClr val="accent2"/>
              </a:solidFill>
            </a:endParaRPr>
          </a:p>
        </p:txBody>
      </p:sp>
      <p:sp>
        <p:nvSpPr>
          <p:cNvPr id="7" name="Google Shape;4580;p69">
            <a:extLst>
              <a:ext uri="{FF2B5EF4-FFF2-40B4-BE49-F238E27FC236}">
                <a16:creationId xmlns:a16="http://schemas.microsoft.com/office/drawing/2014/main" id="{959BD33C-4D70-F586-4DAC-42C83F4169D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332641" y="2571750"/>
            <a:ext cx="4472700" cy="101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dirty="0">
                <a:latin typeface="Exo"/>
                <a:ea typeface="Exo"/>
                <a:cs typeface="Exo"/>
                <a:sym typeface="Exo"/>
              </a:rPr>
              <a:t>Do you have any questions?</a:t>
            </a:r>
            <a:endParaRPr sz="1800" b="1" dirty="0">
              <a:latin typeface="Exo"/>
              <a:ea typeface="Exo"/>
              <a:cs typeface="Exo"/>
              <a:sym typeface="Ex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9" name="Google Shape;3059;p42"/>
          <p:cNvSpPr/>
          <p:nvPr/>
        </p:nvSpPr>
        <p:spPr>
          <a:xfrm>
            <a:off x="5034585" y="2854840"/>
            <a:ext cx="3396321" cy="231055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0" name="Google Shape;3060;p42"/>
          <p:cNvSpPr/>
          <p:nvPr/>
        </p:nvSpPr>
        <p:spPr>
          <a:xfrm>
            <a:off x="1255342" y="2580841"/>
            <a:ext cx="2986362" cy="231054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1" name="Google Shape;3061;p42"/>
          <p:cNvSpPr txBox="1">
            <a:spLocks noGrp="1"/>
          </p:cNvSpPr>
          <p:nvPr>
            <p:ph type="title" idx="4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r>
              <a:rPr lang="en" dirty="0">
                <a:solidFill>
                  <a:schemeClr val="accent2"/>
                </a:solidFill>
              </a:rPr>
              <a:t>Sejarah Telekomunikasi</a:t>
            </a:r>
            <a:endParaRPr dirty="0"/>
          </a:p>
        </p:txBody>
      </p:sp>
      <p:sp>
        <p:nvSpPr>
          <p:cNvPr id="3063" name="Google Shape;3063;p42"/>
          <p:cNvSpPr txBox="1">
            <a:spLocks noGrp="1"/>
          </p:cNvSpPr>
          <p:nvPr>
            <p:ph type="subTitle" idx="1"/>
          </p:nvPr>
        </p:nvSpPr>
        <p:spPr>
          <a:xfrm>
            <a:off x="1156504" y="1332862"/>
            <a:ext cx="3085200" cy="97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Teknologi telekomunikasi mulai pertama kali berkembang pada awal abad ke-19, melalui perangkat elektronik yang bernama telegraf.</a:t>
            </a:r>
            <a:endParaRPr dirty="0"/>
          </a:p>
        </p:txBody>
      </p:sp>
      <p:sp>
        <p:nvSpPr>
          <p:cNvPr id="3065" name="Google Shape;3065;p42"/>
          <p:cNvSpPr txBox="1">
            <a:spLocks noGrp="1"/>
          </p:cNvSpPr>
          <p:nvPr>
            <p:ph type="subTitle" idx="3"/>
          </p:nvPr>
        </p:nvSpPr>
        <p:spPr>
          <a:xfrm>
            <a:off x="5034579" y="3303699"/>
            <a:ext cx="3589096" cy="13004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Seiring</a:t>
            </a:r>
            <a:r>
              <a:rPr lang="en-US" dirty="0"/>
              <a:t> </a:t>
            </a:r>
            <a:r>
              <a:rPr lang="en-US" dirty="0" err="1"/>
              <a:t>perkembangannya</a:t>
            </a:r>
            <a:r>
              <a:rPr lang="en-US" dirty="0"/>
              <a:t>, </a:t>
            </a: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telekomunikasi</a:t>
            </a:r>
            <a:r>
              <a:rPr lang="en-US" dirty="0"/>
              <a:t>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berkembang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beragam</a:t>
            </a:r>
            <a:r>
              <a:rPr lang="en-US" dirty="0"/>
              <a:t> </a:t>
            </a:r>
            <a:r>
              <a:rPr lang="en-US" dirty="0" err="1"/>
              <a:t>variasi</a:t>
            </a:r>
            <a:r>
              <a:rPr lang="en-US" dirty="0"/>
              <a:t> </a:t>
            </a:r>
            <a:r>
              <a:rPr lang="en-US" dirty="0" err="1"/>
              <a:t>bentuknya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kegunaan</a:t>
            </a:r>
            <a:r>
              <a:rPr lang="en-US" dirty="0"/>
              <a:t> dan </a:t>
            </a:r>
            <a:r>
              <a:rPr lang="en-US" dirty="0" err="1"/>
              <a:t>mekanisme</a:t>
            </a:r>
            <a:r>
              <a:rPr lang="en-US" dirty="0"/>
              <a:t> </a:t>
            </a:r>
            <a:r>
              <a:rPr lang="en-US" dirty="0" err="1"/>
              <a:t>kerjanya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telepon</a:t>
            </a:r>
            <a:r>
              <a:rPr lang="en-US" dirty="0"/>
              <a:t>, </a:t>
            </a:r>
            <a:r>
              <a:rPr lang="en-US" dirty="0" err="1"/>
              <a:t>televisi</a:t>
            </a:r>
            <a:r>
              <a:rPr lang="en-US" dirty="0"/>
              <a:t>, radio, </a:t>
            </a: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, dan </a:t>
            </a:r>
            <a:r>
              <a:rPr lang="en-US" dirty="0" err="1"/>
              <a:t>lainnya</a:t>
            </a:r>
            <a:r>
              <a:rPr lang="en-US" dirty="0"/>
              <a:t>.</a:t>
            </a:r>
          </a:p>
        </p:txBody>
      </p:sp>
      <p:grpSp>
        <p:nvGrpSpPr>
          <p:cNvPr id="3068" name="Google Shape;3068;p42"/>
          <p:cNvGrpSpPr/>
          <p:nvPr/>
        </p:nvGrpSpPr>
        <p:grpSpPr>
          <a:xfrm>
            <a:off x="7812807" y="883512"/>
            <a:ext cx="1520982" cy="302065"/>
            <a:chOff x="5642557" y="-150670"/>
            <a:chExt cx="1520982" cy="302065"/>
          </a:xfrm>
        </p:grpSpPr>
        <p:sp>
          <p:nvSpPr>
            <p:cNvPr id="3069" name="Google Shape;3069;p42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42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42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42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42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97" name="Google Shape;3097;p42"/>
          <p:cNvGrpSpPr/>
          <p:nvPr/>
        </p:nvGrpSpPr>
        <p:grpSpPr>
          <a:xfrm rot="5400000">
            <a:off x="1851650" y="690750"/>
            <a:ext cx="98902" cy="553090"/>
            <a:chOff x="4898850" y="4820550"/>
            <a:chExt cx="98902" cy="553090"/>
          </a:xfrm>
        </p:grpSpPr>
        <p:sp>
          <p:nvSpPr>
            <p:cNvPr id="3098" name="Google Shape;3098;p42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42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42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42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42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CE97C80E-290A-3FE3-E57A-94AB2A2E4D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encilGrayscale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76835" y="1332862"/>
            <a:ext cx="2311823" cy="130040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90EC3B-8541-EA7D-A278-ADBEE390AC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11367" y="3303699"/>
            <a:ext cx="2775474" cy="130040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9" name="Google Shape;3159;p44"/>
          <p:cNvSpPr txBox="1">
            <a:spLocks noGrp="1"/>
          </p:cNvSpPr>
          <p:nvPr>
            <p:ph type="title"/>
          </p:nvPr>
        </p:nvSpPr>
        <p:spPr>
          <a:xfrm>
            <a:off x="864525" y="2737826"/>
            <a:ext cx="7566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DEFINISI </a:t>
            </a:r>
            <a:r>
              <a:rPr lang="en" dirty="0">
                <a:solidFill>
                  <a:schemeClr val="accent2"/>
                </a:solidFill>
              </a:rPr>
              <a:t>JARINGAN KOMPUTER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3161" name="Google Shape;3161;p44"/>
          <p:cNvSpPr txBox="1">
            <a:spLocks noGrp="1"/>
          </p:cNvSpPr>
          <p:nvPr>
            <p:ph type="title" idx="2"/>
          </p:nvPr>
        </p:nvSpPr>
        <p:spPr>
          <a:xfrm>
            <a:off x="864525" y="1484975"/>
            <a:ext cx="2130300" cy="92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3162" name="Google Shape;3162;p44"/>
          <p:cNvGrpSpPr/>
          <p:nvPr/>
        </p:nvGrpSpPr>
        <p:grpSpPr>
          <a:xfrm flipH="1">
            <a:off x="7672202" y="3605178"/>
            <a:ext cx="883262" cy="242091"/>
            <a:chOff x="2300350" y="2601250"/>
            <a:chExt cx="2275275" cy="623625"/>
          </a:xfrm>
        </p:grpSpPr>
        <p:sp>
          <p:nvSpPr>
            <p:cNvPr id="3163" name="Google Shape;3163;p44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44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44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44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44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44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5" name="Google Shape;3175;p44"/>
          <p:cNvGrpSpPr/>
          <p:nvPr/>
        </p:nvGrpSpPr>
        <p:grpSpPr>
          <a:xfrm>
            <a:off x="5776817" y="1332566"/>
            <a:ext cx="1105976" cy="133969"/>
            <a:chOff x="8183182" y="663852"/>
            <a:chExt cx="1475028" cy="178673"/>
          </a:xfrm>
        </p:grpSpPr>
        <p:grpSp>
          <p:nvGrpSpPr>
            <p:cNvPr id="3176" name="Google Shape;3176;p44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3177" name="Google Shape;3177;p4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8" name="Google Shape;3178;p4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9" name="Google Shape;3179;p4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0" name="Google Shape;3180;p4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1" name="Google Shape;3181;p4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2" name="Google Shape;3182;p4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3" name="Google Shape;3183;p4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4" name="Google Shape;3184;p4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5" name="Google Shape;3185;p4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6" name="Google Shape;3186;p4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87" name="Google Shape;3187;p44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3188" name="Google Shape;3188;p4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9" name="Google Shape;3189;p4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0" name="Google Shape;3190;p4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1" name="Google Shape;3191;p4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2" name="Google Shape;3192;p4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3" name="Google Shape;3193;p4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4" name="Google Shape;3194;p4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5" name="Google Shape;3195;p4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6" name="Google Shape;3196;p4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7" name="Google Shape;3197;p4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198" name="Google Shape;3198;p44"/>
          <p:cNvGrpSpPr/>
          <p:nvPr/>
        </p:nvGrpSpPr>
        <p:grpSpPr>
          <a:xfrm>
            <a:off x="5294901" y="4383719"/>
            <a:ext cx="1252897" cy="51000"/>
            <a:chOff x="2915381" y="4104819"/>
            <a:chExt cx="1252897" cy="51000"/>
          </a:xfrm>
        </p:grpSpPr>
        <p:sp>
          <p:nvSpPr>
            <p:cNvPr id="3199" name="Google Shape;3199;p44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44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44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44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44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44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44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44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44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44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44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44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44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44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20" name="Google Shape;3220;p44"/>
          <p:cNvGrpSpPr/>
          <p:nvPr/>
        </p:nvGrpSpPr>
        <p:grpSpPr>
          <a:xfrm>
            <a:off x="7672192" y="1903729"/>
            <a:ext cx="1823016" cy="296643"/>
            <a:chOff x="7857346" y="3902355"/>
            <a:chExt cx="1823016" cy="296643"/>
          </a:xfrm>
        </p:grpSpPr>
        <p:sp>
          <p:nvSpPr>
            <p:cNvPr id="3221" name="Google Shape;3221;p44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44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44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44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44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44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F007C2A-FABB-EA16-2F86-4BD272E175E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-20000" contrast="-20000"/>
                    </a14:imgEffect>
                  </a14:imgLayer>
                </a14:imgProps>
              </a:ext>
            </a:extLst>
          </a:blip>
          <a:srcRect l="56283"/>
          <a:stretch/>
        </p:blipFill>
        <p:spPr>
          <a:xfrm>
            <a:off x="-3248" y="1217199"/>
            <a:ext cx="1971897" cy="3785366"/>
          </a:xfrm>
          <a:prstGeom prst="rect">
            <a:avLst/>
          </a:prstGeom>
        </p:spPr>
      </p:pic>
      <p:sp>
        <p:nvSpPr>
          <p:cNvPr id="3752" name="Google Shape;3752;p54"/>
          <p:cNvSpPr txBox="1">
            <a:spLocks noGrp="1"/>
          </p:cNvSpPr>
          <p:nvPr>
            <p:ph type="title"/>
          </p:nvPr>
        </p:nvSpPr>
        <p:spPr>
          <a:xfrm>
            <a:off x="3496235" y="1633604"/>
            <a:ext cx="495166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Definisi Jaringan Komputer</a:t>
            </a:r>
            <a:endParaRPr dirty="0">
              <a:solidFill>
                <a:schemeClr val="accent2"/>
              </a:solidFill>
            </a:endParaRPr>
          </a:p>
        </p:txBody>
      </p:sp>
      <p:grpSp>
        <p:nvGrpSpPr>
          <p:cNvPr id="3769" name="Google Shape;3769;p54"/>
          <p:cNvGrpSpPr/>
          <p:nvPr/>
        </p:nvGrpSpPr>
        <p:grpSpPr>
          <a:xfrm rot="5400000">
            <a:off x="6989134" y="666327"/>
            <a:ext cx="98902" cy="553090"/>
            <a:chOff x="4898850" y="4820550"/>
            <a:chExt cx="98902" cy="553090"/>
          </a:xfrm>
        </p:grpSpPr>
        <p:sp>
          <p:nvSpPr>
            <p:cNvPr id="3770" name="Google Shape;3770;p54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54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54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54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54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2773;p36">
            <a:extLst>
              <a:ext uri="{FF2B5EF4-FFF2-40B4-BE49-F238E27FC236}">
                <a16:creationId xmlns:a16="http://schemas.microsoft.com/office/drawing/2014/main" id="{25CEF067-1806-992D-4A91-99704BC81E55}"/>
              </a:ext>
            </a:extLst>
          </p:cNvPr>
          <p:cNvSpPr txBox="1">
            <a:spLocks/>
          </p:cNvSpPr>
          <p:nvPr/>
        </p:nvSpPr>
        <p:spPr>
          <a:xfrm>
            <a:off x="3980329" y="2426240"/>
            <a:ext cx="4467566" cy="162110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en-US" dirty="0" err="1">
                <a:solidFill>
                  <a:schemeClr val="bg1"/>
                </a:solidFill>
                <a:latin typeface="PT Sans" panose="020B0503020203020204" pitchFamily="34" charset="0"/>
              </a:rPr>
              <a:t>Jaringan</a:t>
            </a:r>
            <a:r>
              <a:rPr lang="en-US" dirty="0">
                <a:solidFill>
                  <a:schemeClr val="bg1"/>
                </a:solidFill>
                <a:latin typeface="PT Sans" panose="020B0503020203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PT Sans" panose="020B0503020203020204" pitchFamily="34" charset="0"/>
              </a:rPr>
              <a:t>komputer</a:t>
            </a:r>
            <a:r>
              <a:rPr lang="en-US" dirty="0">
                <a:solidFill>
                  <a:schemeClr val="bg1"/>
                </a:solidFill>
                <a:latin typeface="PT Sans" panose="020B0503020203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PT Sans" panose="020B0503020203020204" pitchFamily="34" charset="0"/>
              </a:rPr>
              <a:t>adalah</a:t>
            </a:r>
            <a:r>
              <a:rPr lang="en-US" dirty="0">
                <a:solidFill>
                  <a:schemeClr val="bg1"/>
                </a:solidFill>
                <a:latin typeface="PT Sans" panose="020B0503020203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PT Sans" panose="020B0503020203020204" pitchFamily="34" charset="0"/>
              </a:rPr>
              <a:t>jaringan</a:t>
            </a:r>
            <a:r>
              <a:rPr lang="en-US" dirty="0">
                <a:solidFill>
                  <a:schemeClr val="bg1"/>
                </a:solidFill>
                <a:latin typeface="PT Sans" panose="020B0503020203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PT Sans" panose="020B0503020203020204" pitchFamily="34" charset="0"/>
              </a:rPr>
              <a:t>telekomunikasi</a:t>
            </a:r>
            <a:r>
              <a:rPr lang="en-US" dirty="0">
                <a:solidFill>
                  <a:schemeClr val="bg1"/>
                </a:solidFill>
                <a:latin typeface="PT Sans" panose="020B0503020203020204" pitchFamily="34" charset="0"/>
              </a:rPr>
              <a:t> yang </a:t>
            </a:r>
            <a:r>
              <a:rPr lang="en-US" dirty="0" err="1">
                <a:solidFill>
                  <a:schemeClr val="bg1"/>
                </a:solidFill>
                <a:latin typeface="PT Sans" panose="020B0503020203020204" pitchFamily="34" charset="0"/>
              </a:rPr>
              <a:t>memungkinkan</a:t>
            </a:r>
            <a:r>
              <a:rPr lang="en-US" dirty="0">
                <a:solidFill>
                  <a:schemeClr val="bg1"/>
                </a:solidFill>
                <a:latin typeface="PT Sans" panose="020B0503020203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PT Sans" panose="020B0503020203020204" pitchFamily="34" charset="0"/>
              </a:rPr>
              <a:t>antar</a:t>
            </a:r>
            <a:r>
              <a:rPr lang="en-US" dirty="0">
                <a:solidFill>
                  <a:schemeClr val="bg1"/>
                </a:solidFill>
                <a:latin typeface="PT Sans" panose="020B0503020203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PT Sans" panose="020B0503020203020204" pitchFamily="34" charset="0"/>
              </a:rPr>
              <a:t>komputer</a:t>
            </a:r>
            <a:r>
              <a:rPr lang="en-US" dirty="0">
                <a:solidFill>
                  <a:schemeClr val="bg1"/>
                </a:solidFill>
                <a:latin typeface="PT Sans" panose="020B0503020203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PT Sans" panose="020B0503020203020204" pitchFamily="34" charset="0"/>
              </a:rPr>
              <a:t>untuk</a:t>
            </a:r>
            <a:r>
              <a:rPr lang="en-US" dirty="0">
                <a:solidFill>
                  <a:schemeClr val="bg1"/>
                </a:solidFill>
                <a:latin typeface="PT Sans" panose="020B0503020203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PT Sans" panose="020B0503020203020204" pitchFamily="34" charset="0"/>
              </a:rPr>
              <a:t>saling</a:t>
            </a:r>
            <a:r>
              <a:rPr lang="en-US" dirty="0">
                <a:solidFill>
                  <a:schemeClr val="bg1"/>
                </a:solidFill>
                <a:latin typeface="PT Sans" panose="020B0503020203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PT Sans" panose="020B0503020203020204" pitchFamily="34" charset="0"/>
              </a:rPr>
              <a:t>berkomunikasi</a:t>
            </a:r>
            <a:r>
              <a:rPr lang="en-US" dirty="0">
                <a:solidFill>
                  <a:schemeClr val="bg1"/>
                </a:solidFill>
                <a:latin typeface="PT Sans" panose="020B0503020203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PT Sans" panose="020B0503020203020204" pitchFamily="34" charset="0"/>
              </a:rPr>
              <a:t>dengan</a:t>
            </a:r>
            <a:r>
              <a:rPr lang="en-US" dirty="0">
                <a:solidFill>
                  <a:schemeClr val="bg1"/>
                </a:solidFill>
                <a:latin typeface="PT Sans" panose="020B0503020203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PT Sans" panose="020B0503020203020204" pitchFamily="34" charset="0"/>
              </a:rPr>
              <a:t>bertukar</a:t>
            </a:r>
            <a:r>
              <a:rPr lang="en-US" dirty="0">
                <a:solidFill>
                  <a:schemeClr val="bg1"/>
                </a:solidFill>
                <a:latin typeface="PT Sans" panose="020B0503020203020204" pitchFamily="34" charset="0"/>
              </a:rPr>
              <a:t> data. </a:t>
            </a:r>
            <a:r>
              <a:rPr lang="en-US" dirty="0" err="1">
                <a:solidFill>
                  <a:schemeClr val="bg1"/>
                </a:solidFill>
                <a:latin typeface="PT Sans" panose="020B0503020203020204" pitchFamily="34" charset="0"/>
              </a:rPr>
              <a:t>Perangkat</a:t>
            </a:r>
            <a:r>
              <a:rPr lang="en-US" dirty="0">
                <a:solidFill>
                  <a:schemeClr val="bg1"/>
                </a:solidFill>
                <a:latin typeface="PT Sans" panose="020B0503020203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PT Sans" panose="020B0503020203020204" pitchFamily="34" charset="0"/>
              </a:rPr>
              <a:t>jaringan</a:t>
            </a:r>
            <a:r>
              <a:rPr lang="en-US" dirty="0">
                <a:solidFill>
                  <a:schemeClr val="bg1"/>
                </a:solidFill>
                <a:latin typeface="PT Sans" panose="020B0503020203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PT Sans" panose="020B0503020203020204" pitchFamily="34" charset="0"/>
              </a:rPr>
              <a:t>menggunakan</a:t>
            </a:r>
            <a:r>
              <a:rPr lang="en-US" dirty="0">
                <a:solidFill>
                  <a:schemeClr val="bg1"/>
                </a:solidFill>
                <a:latin typeface="PT Sans" panose="020B0503020203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PT Sans" panose="020B0503020203020204" pitchFamily="34" charset="0"/>
              </a:rPr>
              <a:t>sistem</a:t>
            </a:r>
            <a:r>
              <a:rPr lang="en-US" dirty="0">
                <a:solidFill>
                  <a:schemeClr val="bg1"/>
                </a:solidFill>
                <a:latin typeface="PT Sans" panose="020B0503020203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PT Sans" panose="020B0503020203020204" pitchFamily="34" charset="0"/>
              </a:rPr>
              <a:t>aturan</a:t>
            </a:r>
            <a:r>
              <a:rPr lang="en-US" dirty="0">
                <a:solidFill>
                  <a:schemeClr val="bg1"/>
                </a:solidFill>
                <a:latin typeface="PT Sans" panose="020B0503020203020204" pitchFamily="34" charset="0"/>
              </a:rPr>
              <a:t> yang </a:t>
            </a:r>
            <a:r>
              <a:rPr lang="en-US" dirty="0" err="1">
                <a:solidFill>
                  <a:schemeClr val="bg1"/>
                </a:solidFill>
                <a:latin typeface="PT Sans" panose="020B0503020203020204" pitchFamily="34" charset="0"/>
              </a:rPr>
              <a:t>disebut</a:t>
            </a:r>
            <a:r>
              <a:rPr lang="en-US" dirty="0">
                <a:solidFill>
                  <a:schemeClr val="bg1"/>
                </a:solidFill>
                <a:latin typeface="PT Sans" panose="020B0503020203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PT Sans" panose="020B0503020203020204" pitchFamily="34" charset="0"/>
              </a:rPr>
              <a:t>sebagai</a:t>
            </a:r>
            <a:r>
              <a:rPr lang="en-US" dirty="0">
                <a:solidFill>
                  <a:schemeClr val="bg1"/>
                </a:solidFill>
                <a:latin typeface="PT Sans" panose="020B0503020203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PT Sans" panose="020B0503020203020204" pitchFamily="34" charset="0"/>
              </a:rPr>
              <a:t>protokol</a:t>
            </a:r>
            <a:r>
              <a:rPr lang="en-US" dirty="0">
                <a:solidFill>
                  <a:schemeClr val="bg1"/>
                </a:solidFill>
                <a:latin typeface="PT Sans" panose="020B0503020203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PT Sans" panose="020B0503020203020204" pitchFamily="34" charset="0"/>
              </a:rPr>
              <a:t>komunikasi</a:t>
            </a:r>
            <a:r>
              <a:rPr lang="en-US" dirty="0">
                <a:solidFill>
                  <a:schemeClr val="bg1"/>
                </a:solidFill>
                <a:latin typeface="PT Sans" panose="020B0503020203020204" pitchFamily="34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PT Sans" panose="020B0503020203020204" pitchFamily="34" charset="0"/>
              </a:rPr>
              <a:t>untuk</a:t>
            </a:r>
            <a:r>
              <a:rPr lang="en-US" dirty="0">
                <a:solidFill>
                  <a:schemeClr val="bg1"/>
                </a:solidFill>
                <a:latin typeface="PT Sans" panose="020B0503020203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PT Sans" panose="020B0503020203020204" pitchFamily="34" charset="0"/>
              </a:rPr>
              <a:t>mentransmisikan</a:t>
            </a:r>
            <a:r>
              <a:rPr lang="en-US" dirty="0">
                <a:solidFill>
                  <a:schemeClr val="bg1"/>
                </a:solidFill>
                <a:latin typeface="PT Sans" panose="020B0503020203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PT Sans" panose="020B0503020203020204" pitchFamily="34" charset="0"/>
              </a:rPr>
              <a:t>informasi</a:t>
            </a:r>
            <a:r>
              <a:rPr lang="en-US" dirty="0">
                <a:solidFill>
                  <a:schemeClr val="bg1"/>
                </a:solidFill>
                <a:latin typeface="PT Sans" panose="020B0503020203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PT Sans" panose="020B0503020203020204" pitchFamily="34" charset="0"/>
              </a:rPr>
              <a:t>melalui</a:t>
            </a:r>
            <a:r>
              <a:rPr lang="en-US" dirty="0">
                <a:solidFill>
                  <a:schemeClr val="bg1"/>
                </a:solidFill>
                <a:latin typeface="PT Sans" panose="020B0503020203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PT Sans" panose="020B0503020203020204" pitchFamily="34" charset="0"/>
              </a:rPr>
              <a:t>teknologi</a:t>
            </a:r>
            <a:r>
              <a:rPr lang="en-US" dirty="0">
                <a:solidFill>
                  <a:schemeClr val="bg1"/>
                </a:solidFill>
                <a:latin typeface="PT Sans" panose="020B0503020203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PT Sans" panose="020B0503020203020204" pitchFamily="34" charset="0"/>
              </a:rPr>
              <a:t>fisik</a:t>
            </a:r>
            <a:r>
              <a:rPr lang="en-US" dirty="0">
                <a:solidFill>
                  <a:schemeClr val="bg1"/>
                </a:solidFill>
                <a:latin typeface="PT Sans" panose="020B0503020203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PT Sans" panose="020B0503020203020204" pitchFamily="34" charset="0"/>
              </a:rPr>
              <a:t>atau</a:t>
            </a:r>
            <a:r>
              <a:rPr lang="en-US" dirty="0">
                <a:solidFill>
                  <a:schemeClr val="bg1"/>
                </a:solidFill>
                <a:latin typeface="PT Sans" panose="020B0503020203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PT Sans" panose="020B0503020203020204" pitchFamily="34" charset="0"/>
              </a:rPr>
              <a:t>nirkabel</a:t>
            </a:r>
            <a:r>
              <a:rPr lang="en-US" dirty="0">
                <a:solidFill>
                  <a:schemeClr val="bg1"/>
                </a:solidFill>
                <a:latin typeface="PT Sans" panose="020B0503020203020204" pitchFamily="34" charset="0"/>
              </a:rPr>
              <a:t>.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326EFF3E-3972-D3A4-1DED-ECA79E400B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956" y="1217199"/>
            <a:ext cx="3314432" cy="2975658"/>
          </a:xfrm>
          <a:prstGeom prst="ellipse">
            <a:avLst/>
          </a:prstGeom>
          <a:ln w="63500" cap="rnd"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grpSp>
        <p:nvGrpSpPr>
          <p:cNvPr id="26" name="Google Shape;2777;p36">
            <a:extLst>
              <a:ext uri="{FF2B5EF4-FFF2-40B4-BE49-F238E27FC236}">
                <a16:creationId xmlns:a16="http://schemas.microsoft.com/office/drawing/2014/main" id="{7AD64165-E913-5F09-7B57-B550BD2480E6}"/>
              </a:ext>
            </a:extLst>
          </p:cNvPr>
          <p:cNvGrpSpPr/>
          <p:nvPr/>
        </p:nvGrpSpPr>
        <p:grpSpPr>
          <a:xfrm rot="10800000">
            <a:off x="2586790" y="3926301"/>
            <a:ext cx="883262" cy="242091"/>
            <a:chOff x="2300350" y="2601250"/>
            <a:chExt cx="2275275" cy="623625"/>
          </a:xfrm>
        </p:grpSpPr>
        <p:sp>
          <p:nvSpPr>
            <p:cNvPr id="27" name="Google Shape;2778;p36">
              <a:extLst>
                <a:ext uri="{FF2B5EF4-FFF2-40B4-BE49-F238E27FC236}">
                  <a16:creationId xmlns:a16="http://schemas.microsoft.com/office/drawing/2014/main" id="{F76B7315-5941-E443-F7F2-04504C90F512}"/>
                </a:ext>
              </a:extLst>
            </p:cNvPr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779;p36">
              <a:extLst>
                <a:ext uri="{FF2B5EF4-FFF2-40B4-BE49-F238E27FC236}">
                  <a16:creationId xmlns:a16="http://schemas.microsoft.com/office/drawing/2014/main" id="{510DAE38-21DB-2D2C-EFFB-869B1EB91ABD}"/>
                </a:ext>
              </a:extLst>
            </p:cNvPr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780;p36">
              <a:extLst>
                <a:ext uri="{FF2B5EF4-FFF2-40B4-BE49-F238E27FC236}">
                  <a16:creationId xmlns:a16="http://schemas.microsoft.com/office/drawing/2014/main" id="{752C6C70-A774-89AB-B88C-72EB1E5F57A9}"/>
                </a:ext>
              </a:extLst>
            </p:cNvPr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781;p36">
              <a:extLst>
                <a:ext uri="{FF2B5EF4-FFF2-40B4-BE49-F238E27FC236}">
                  <a16:creationId xmlns:a16="http://schemas.microsoft.com/office/drawing/2014/main" id="{60041BA1-BFCA-1366-7115-E95667BEC4F0}"/>
                </a:ext>
              </a:extLst>
            </p:cNvPr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782;p36">
              <a:extLst>
                <a:ext uri="{FF2B5EF4-FFF2-40B4-BE49-F238E27FC236}">
                  <a16:creationId xmlns:a16="http://schemas.microsoft.com/office/drawing/2014/main" id="{30AEA09D-9445-DA2B-1396-4811ECFC8943}"/>
                </a:ext>
              </a:extLst>
            </p:cNvPr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783;p36">
              <a:extLst>
                <a:ext uri="{FF2B5EF4-FFF2-40B4-BE49-F238E27FC236}">
                  <a16:creationId xmlns:a16="http://schemas.microsoft.com/office/drawing/2014/main" id="{6C31AC30-751D-E593-3C20-FC93DFA8A5C6}"/>
                </a:ext>
              </a:extLst>
            </p:cNvPr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7" name="Google Shape;3517;p50"/>
          <p:cNvSpPr txBox="1">
            <a:spLocks noGrp="1"/>
          </p:cNvSpPr>
          <p:nvPr>
            <p:ph type="title"/>
          </p:nvPr>
        </p:nvSpPr>
        <p:spPr>
          <a:xfrm>
            <a:off x="736969" y="2814863"/>
            <a:ext cx="7583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TUJUAN </a:t>
            </a:r>
            <a:r>
              <a:rPr lang="en" dirty="0">
                <a:solidFill>
                  <a:schemeClr val="accent2"/>
                </a:solidFill>
              </a:rPr>
              <a:t>JARINGAN KOMPUTER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3519" name="Google Shape;3519;p50"/>
          <p:cNvSpPr txBox="1">
            <a:spLocks noGrp="1"/>
          </p:cNvSpPr>
          <p:nvPr>
            <p:ph type="title" idx="2"/>
          </p:nvPr>
        </p:nvSpPr>
        <p:spPr>
          <a:xfrm>
            <a:off x="5961000" y="1484975"/>
            <a:ext cx="2335500" cy="92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3527" name="Google Shape;3527;p50"/>
          <p:cNvGrpSpPr/>
          <p:nvPr/>
        </p:nvGrpSpPr>
        <p:grpSpPr>
          <a:xfrm rot="5400000">
            <a:off x="6934117" y="4175602"/>
            <a:ext cx="98902" cy="553090"/>
            <a:chOff x="4898850" y="4820550"/>
            <a:chExt cx="98902" cy="553090"/>
          </a:xfrm>
        </p:grpSpPr>
        <p:sp>
          <p:nvSpPr>
            <p:cNvPr id="3528" name="Google Shape;3528;p50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50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50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50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50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571" name="Google Shape;3571;p50"/>
          <p:cNvGrpSpPr/>
          <p:nvPr/>
        </p:nvGrpSpPr>
        <p:grpSpPr>
          <a:xfrm rot="10800000">
            <a:off x="3913164" y="1623828"/>
            <a:ext cx="883262" cy="242091"/>
            <a:chOff x="2300350" y="2601250"/>
            <a:chExt cx="2275275" cy="623625"/>
          </a:xfrm>
        </p:grpSpPr>
        <p:sp>
          <p:nvSpPr>
            <p:cNvPr id="3572" name="Google Shape;3572;p50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50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50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50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50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50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201A9D9-138A-E749-3515-12FE0A6B3D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2660" y="547702"/>
            <a:ext cx="4048095" cy="4048095"/>
          </a:xfrm>
          <a:prstGeom prst="rect">
            <a:avLst/>
          </a:prstGeom>
        </p:spPr>
      </p:pic>
      <p:sp>
        <p:nvSpPr>
          <p:cNvPr id="2772" name="Google Shape;2772;p36"/>
          <p:cNvSpPr txBox="1">
            <a:spLocks noGrp="1"/>
          </p:cNvSpPr>
          <p:nvPr>
            <p:ph type="title"/>
          </p:nvPr>
        </p:nvSpPr>
        <p:spPr>
          <a:xfrm>
            <a:off x="713100" y="1371722"/>
            <a:ext cx="4748321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Tujuan Jaringan Komputer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2773" name="Google Shape;2773;p36"/>
          <p:cNvSpPr txBox="1">
            <a:spLocks noGrp="1"/>
          </p:cNvSpPr>
          <p:nvPr>
            <p:ph type="subTitle" idx="1"/>
          </p:nvPr>
        </p:nvSpPr>
        <p:spPr>
          <a:xfrm>
            <a:off x="713100" y="2550778"/>
            <a:ext cx="4525875" cy="10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</a:t>
            </a:r>
            <a:r>
              <a:rPr lang="en" dirty="0"/>
              <a:t>ebagai sistem yang menghubungkan beberapa perangkat komputer sekaligus, tujuan jaringan komputer adalah untuk membuat antar perangkat dapat berkomunikasi satu sama lain. </a:t>
            </a:r>
            <a:r>
              <a:rPr lang="en-US" dirty="0"/>
              <a:t>K</a:t>
            </a:r>
            <a:r>
              <a:rPr lang="en" dirty="0"/>
              <a:t>omunikasi antar perangkat komputer dalam satu jaringan ini memungkinkan karena didukung dengan seperangkat hardware dan software.</a:t>
            </a:r>
            <a:endParaRPr dirty="0"/>
          </a:p>
        </p:txBody>
      </p:sp>
      <p:sp>
        <p:nvSpPr>
          <p:cNvPr id="2775" name="Google Shape;2775;p36"/>
          <p:cNvSpPr/>
          <p:nvPr/>
        </p:nvSpPr>
        <p:spPr>
          <a:xfrm>
            <a:off x="-1414555" y="4201465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6" name="Google Shape;2776;p36"/>
          <p:cNvSpPr/>
          <p:nvPr/>
        </p:nvSpPr>
        <p:spPr>
          <a:xfrm>
            <a:off x="-1111455" y="3922165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77" name="Google Shape;2777;p36"/>
          <p:cNvGrpSpPr/>
          <p:nvPr/>
        </p:nvGrpSpPr>
        <p:grpSpPr>
          <a:xfrm rot="10800000">
            <a:off x="7471439" y="3616978"/>
            <a:ext cx="883262" cy="242091"/>
            <a:chOff x="2300350" y="2601250"/>
            <a:chExt cx="2275275" cy="623625"/>
          </a:xfrm>
        </p:grpSpPr>
        <p:sp>
          <p:nvSpPr>
            <p:cNvPr id="2778" name="Google Shape;2778;p36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36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36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36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36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36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84" name="Google Shape;2784;p36"/>
          <p:cNvGrpSpPr/>
          <p:nvPr/>
        </p:nvGrpSpPr>
        <p:grpSpPr>
          <a:xfrm rot="5400000">
            <a:off x="3743695" y="750062"/>
            <a:ext cx="98902" cy="553090"/>
            <a:chOff x="4898850" y="4820550"/>
            <a:chExt cx="98902" cy="553090"/>
          </a:xfrm>
        </p:grpSpPr>
        <p:sp>
          <p:nvSpPr>
            <p:cNvPr id="2785" name="Google Shape;2785;p36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36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36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36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36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4" name="Google Shape;4204;p62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Tujuan </a:t>
            </a:r>
            <a:r>
              <a:rPr lang="en" dirty="0">
                <a:solidFill>
                  <a:schemeClr val="accent2"/>
                </a:solidFill>
              </a:rPr>
              <a:t>Jaringan Komputer</a:t>
            </a:r>
            <a:endParaRPr dirty="0">
              <a:solidFill>
                <a:schemeClr val="accent2"/>
              </a:solidFill>
            </a:endParaRPr>
          </a:p>
        </p:txBody>
      </p:sp>
      <p:grpSp>
        <p:nvGrpSpPr>
          <p:cNvPr id="4205" name="Google Shape;4205;p62"/>
          <p:cNvGrpSpPr/>
          <p:nvPr/>
        </p:nvGrpSpPr>
        <p:grpSpPr>
          <a:xfrm>
            <a:off x="914588" y="2628234"/>
            <a:ext cx="1405200" cy="942641"/>
            <a:chOff x="899733" y="2619230"/>
            <a:chExt cx="1405200" cy="942641"/>
          </a:xfrm>
        </p:grpSpPr>
        <p:sp>
          <p:nvSpPr>
            <p:cNvPr id="4206" name="Google Shape;4206;p62"/>
            <p:cNvSpPr/>
            <p:nvPr/>
          </p:nvSpPr>
          <p:spPr>
            <a:xfrm>
              <a:off x="1297085" y="2619230"/>
              <a:ext cx="562370" cy="3999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Exo"/>
                  <a:ea typeface="Exo"/>
                  <a:cs typeface="Exo"/>
                  <a:sym typeface="Exo"/>
                </a:rPr>
                <a:t>01</a:t>
              </a:r>
              <a:endParaRPr sz="1800" b="1" dirty="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4207" name="Google Shape;4207;p62"/>
            <p:cNvSpPr txBox="1"/>
            <p:nvPr/>
          </p:nvSpPr>
          <p:spPr>
            <a:xfrm>
              <a:off x="899733" y="3100171"/>
              <a:ext cx="14052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chemeClr val="lt1"/>
                  </a:solidFill>
                  <a:latin typeface="PT Sans"/>
                  <a:ea typeface="PT Sans"/>
                  <a:cs typeface="PT Sans"/>
                  <a:sym typeface="PT Sans"/>
                </a:rPr>
                <a:t>Berbagi Sumber Daya</a:t>
              </a:r>
              <a:endParaRPr sz="1600" dirty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</p:grpSp>
      <p:sp>
        <p:nvSpPr>
          <p:cNvPr id="4217" name="Google Shape;4217;p62"/>
          <p:cNvSpPr/>
          <p:nvPr/>
        </p:nvSpPr>
        <p:spPr>
          <a:xfrm>
            <a:off x="1084775" y="1372125"/>
            <a:ext cx="1016700" cy="10167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8" name="Google Shape;4218;p62"/>
          <p:cNvSpPr/>
          <p:nvPr/>
        </p:nvSpPr>
        <p:spPr>
          <a:xfrm>
            <a:off x="3070050" y="2210325"/>
            <a:ext cx="1016700" cy="10167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9" name="Google Shape;4219;p62"/>
          <p:cNvSpPr/>
          <p:nvPr/>
        </p:nvSpPr>
        <p:spPr>
          <a:xfrm>
            <a:off x="5055325" y="1372125"/>
            <a:ext cx="1016700" cy="10167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0" name="Google Shape;4220;p62"/>
          <p:cNvSpPr/>
          <p:nvPr/>
        </p:nvSpPr>
        <p:spPr>
          <a:xfrm>
            <a:off x="7040600" y="2210325"/>
            <a:ext cx="1016700" cy="10167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221" name="Google Shape;4221;p62"/>
          <p:cNvCxnSpPr>
            <a:stCxn id="4217" idx="6"/>
            <a:endCxn id="4218" idx="2"/>
          </p:cNvCxnSpPr>
          <p:nvPr/>
        </p:nvCxnSpPr>
        <p:spPr>
          <a:xfrm>
            <a:off x="2101475" y="1880475"/>
            <a:ext cx="968700" cy="838200"/>
          </a:xfrm>
          <a:prstGeom prst="bentConnector3">
            <a:avLst>
              <a:gd name="adj1" fmla="val 49994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230" name="Google Shape;4230;p62"/>
          <p:cNvGrpSpPr/>
          <p:nvPr/>
        </p:nvGrpSpPr>
        <p:grpSpPr>
          <a:xfrm>
            <a:off x="3337707" y="2476360"/>
            <a:ext cx="481385" cy="484630"/>
            <a:chOff x="2620884" y="2735942"/>
            <a:chExt cx="402900" cy="416492"/>
          </a:xfrm>
        </p:grpSpPr>
        <p:sp>
          <p:nvSpPr>
            <p:cNvPr id="4231" name="Google Shape;4231;p62"/>
            <p:cNvSpPr/>
            <p:nvPr/>
          </p:nvSpPr>
          <p:spPr>
            <a:xfrm>
              <a:off x="2620884" y="2797241"/>
              <a:ext cx="402900" cy="355193"/>
            </a:xfrm>
            <a:custGeom>
              <a:avLst/>
              <a:gdLst/>
              <a:ahLst/>
              <a:cxnLst/>
              <a:rect l="l" t="t" r="r" b="b"/>
              <a:pathLst>
                <a:path w="11266" h="9932" extrusionOk="0">
                  <a:moveTo>
                    <a:pt x="334" y="1"/>
                  </a:moveTo>
                  <a:cubicBezTo>
                    <a:pt x="144" y="1"/>
                    <a:pt x="1" y="168"/>
                    <a:pt x="1" y="334"/>
                  </a:cubicBezTo>
                  <a:lnTo>
                    <a:pt x="1" y="9598"/>
                  </a:lnTo>
                  <a:cubicBezTo>
                    <a:pt x="1" y="9789"/>
                    <a:pt x="144" y="9932"/>
                    <a:pt x="334" y="9932"/>
                  </a:cubicBezTo>
                  <a:lnTo>
                    <a:pt x="10908" y="9932"/>
                  </a:lnTo>
                  <a:cubicBezTo>
                    <a:pt x="11098" y="9932"/>
                    <a:pt x="11265" y="9789"/>
                    <a:pt x="11265" y="9598"/>
                  </a:cubicBezTo>
                  <a:cubicBezTo>
                    <a:pt x="11265" y="9408"/>
                    <a:pt x="11098" y="9265"/>
                    <a:pt x="10908" y="9265"/>
                  </a:cubicBezTo>
                  <a:lnTo>
                    <a:pt x="10574" y="9265"/>
                  </a:lnTo>
                  <a:lnTo>
                    <a:pt x="10574" y="1930"/>
                  </a:lnTo>
                  <a:cubicBezTo>
                    <a:pt x="10574" y="1811"/>
                    <a:pt x="10479" y="1716"/>
                    <a:pt x="10336" y="1716"/>
                  </a:cubicBezTo>
                  <a:lnTo>
                    <a:pt x="9717" y="1716"/>
                  </a:lnTo>
                  <a:cubicBezTo>
                    <a:pt x="9598" y="1716"/>
                    <a:pt x="9503" y="1811"/>
                    <a:pt x="9503" y="1930"/>
                  </a:cubicBezTo>
                  <a:lnTo>
                    <a:pt x="9503" y="9265"/>
                  </a:lnTo>
                  <a:lnTo>
                    <a:pt x="8812" y="9265"/>
                  </a:lnTo>
                  <a:lnTo>
                    <a:pt x="8812" y="4692"/>
                  </a:lnTo>
                  <a:cubicBezTo>
                    <a:pt x="8812" y="4573"/>
                    <a:pt x="8717" y="4454"/>
                    <a:pt x="8574" y="4454"/>
                  </a:cubicBezTo>
                  <a:lnTo>
                    <a:pt x="7955" y="4454"/>
                  </a:lnTo>
                  <a:cubicBezTo>
                    <a:pt x="7836" y="4454"/>
                    <a:pt x="7741" y="4573"/>
                    <a:pt x="7741" y="4692"/>
                  </a:cubicBezTo>
                  <a:lnTo>
                    <a:pt x="7741" y="9265"/>
                  </a:lnTo>
                  <a:lnTo>
                    <a:pt x="7050" y="9265"/>
                  </a:lnTo>
                  <a:lnTo>
                    <a:pt x="7050" y="6597"/>
                  </a:lnTo>
                  <a:cubicBezTo>
                    <a:pt x="7050" y="6478"/>
                    <a:pt x="6955" y="6383"/>
                    <a:pt x="6812" y="6383"/>
                  </a:cubicBezTo>
                  <a:lnTo>
                    <a:pt x="6193" y="6383"/>
                  </a:lnTo>
                  <a:cubicBezTo>
                    <a:pt x="6074" y="6383"/>
                    <a:pt x="5978" y="6478"/>
                    <a:pt x="5978" y="6597"/>
                  </a:cubicBezTo>
                  <a:lnTo>
                    <a:pt x="5978" y="9265"/>
                  </a:lnTo>
                  <a:lnTo>
                    <a:pt x="5288" y="9265"/>
                  </a:lnTo>
                  <a:lnTo>
                    <a:pt x="5288" y="4669"/>
                  </a:lnTo>
                  <a:cubicBezTo>
                    <a:pt x="5288" y="4549"/>
                    <a:pt x="5192" y="4430"/>
                    <a:pt x="5050" y="4430"/>
                  </a:cubicBezTo>
                  <a:lnTo>
                    <a:pt x="4430" y="4430"/>
                  </a:lnTo>
                  <a:cubicBezTo>
                    <a:pt x="4311" y="4430"/>
                    <a:pt x="4216" y="4549"/>
                    <a:pt x="4216" y="4669"/>
                  </a:cubicBezTo>
                  <a:lnTo>
                    <a:pt x="4216" y="9265"/>
                  </a:lnTo>
                  <a:lnTo>
                    <a:pt x="3525" y="9265"/>
                  </a:lnTo>
                  <a:lnTo>
                    <a:pt x="3525" y="6597"/>
                  </a:lnTo>
                  <a:cubicBezTo>
                    <a:pt x="3525" y="6478"/>
                    <a:pt x="3430" y="6383"/>
                    <a:pt x="3287" y="6383"/>
                  </a:cubicBezTo>
                  <a:lnTo>
                    <a:pt x="2668" y="6383"/>
                  </a:lnTo>
                  <a:cubicBezTo>
                    <a:pt x="2549" y="6383"/>
                    <a:pt x="2454" y="6478"/>
                    <a:pt x="2454" y="6597"/>
                  </a:cubicBezTo>
                  <a:lnTo>
                    <a:pt x="2454" y="9265"/>
                  </a:lnTo>
                  <a:lnTo>
                    <a:pt x="1763" y="9265"/>
                  </a:lnTo>
                  <a:lnTo>
                    <a:pt x="1763" y="8336"/>
                  </a:lnTo>
                  <a:cubicBezTo>
                    <a:pt x="1763" y="8217"/>
                    <a:pt x="1668" y="8122"/>
                    <a:pt x="1525" y="8122"/>
                  </a:cubicBezTo>
                  <a:lnTo>
                    <a:pt x="691" y="8122"/>
                  </a:lnTo>
                  <a:lnTo>
                    <a:pt x="691" y="334"/>
                  </a:lnTo>
                  <a:cubicBezTo>
                    <a:pt x="691" y="168"/>
                    <a:pt x="525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32" name="Google Shape;4232;p62"/>
            <p:cNvSpPr/>
            <p:nvPr/>
          </p:nvSpPr>
          <p:spPr>
            <a:xfrm>
              <a:off x="2667734" y="2735942"/>
              <a:ext cx="327084" cy="182711"/>
            </a:xfrm>
            <a:custGeom>
              <a:avLst/>
              <a:gdLst/>
              <a:ahLst/>
              <a:cxnLst/>
              <a:rect l="l" t="t" r="r" b="b"/>
              <a:pathLst>
                <a:path w="9146" h="5109" extrusionOk="0">
                  <a:moveTo>
                    <a:pt x="7693" y="0"/>
                  </a:moveTo>
                  <a:cubicBezTo>
                    <a:pt x="7502" y="0"/>
                    <a:pt x="7336" y="167"/>
                    <a:pt x="7336" y="357"/>
                  </a:cubicBezTo>
                  <a:cubicBezTo>
                    <a:pt x="7336" y="548"/>
                    <a:pt x="7502" y="691"/>
                    <a:pt x="7693" y="691"/>
                  </a:cubicBezTo>
                  <a:lnTo>
                    <a:pt x="7978" y="691"/>
                  </a:lnTo>
                  <a:lnTo>
                    <a:pt x="4883" y="3787"/>
                  </a:lnTo>
                  <a:lnTo>
                    <a:pt x="2882" y="2215"/>
                  </a:lnTo>
                  <a:cubicBezTo>
                    <a:pt x="2829" y="2161"/>
                    <a:pt x="2756" y="2137"/>
                    <a:pt x="2681" y="2137"/>
                  </a:cubicBezTo>
                  <a:cubicBezTo>
                    <a:pt x="2589" y="2137"/>
                    <a:pt x="2495" y="2173"/>
                    <a:pt x="2430" y="2239"/>
                  </a:cubicBezTo>
                  <a:lnTo>
                    <a:pt x="144" y="4525"/>
                  </a:lnTo>
                  <a:cubicBezTo>
                    <a:pt x="1" y="4668"/>
                    <a:pt x="1" y="4882"/>
                    <a:pt x="144" y="5001"/>
                  </a:cubicBezTo>
                  <a:cubicBezTo>
                    <a:pt x="215" y="5073"/>
                    <a:pt x="304" y="5108"/>
                    <a:pt x="391" y="5108"/>
                  </a:cubicBezTo>
                  <a:cubicBezTo>
                    <a:pt x="477" y="5108"/>
                    <a:pt x="560" y="5073"/>
                    <a:pt x="620" y="5001"/>
                  </a:cubicBezTo>
                  <a:lnTo>
                    <a:pt x="2692" y="2929"/>
                  </a:lnTo>
                  <a:lnTo>
                    <a:pt x="4692" y="4525"/>
                  </a:lnTo>
                  <a:cubicBezTo>
                    <a:pt x="4760" y="4570"/>
                    <a:pt x="4838" y="4594"/>
                    <a:pt x="4914" y="4594"/>
                  </a:cubicBezTo>
                  <a:cubicBezTo>
                    <a:pt x="4999" y="4594"/>
                    <a:pt x="5082" y="4564"/>
                    <a:pt x="5145" y="4501"/>
                  </a:cubicBezTo>
                  <a:lnTo>
                    <a:pt x="8455" y="1167"/>
                  </a:lnTo>
                  <a:lnTo>
                    <a:pt x="8455" y="1477"/>
                  </a:lnTo>
                  <a:cubicBezTo>
                    <a:pt x="8455" y="1667"/>
                    <a:pt x="8598" y="1810"/>
                    <a:pt x="8788" y="1810"/>
                  </a:cubicBezTo>
                  <a:cubicBezTo>
                    <a:pt x="8979" y="1810"/>
                    <a:pt x="9145" y="1667"/>
                    <a:pt x="9145" y="1477"/>
                  </a:cubicBezTo>
                  <a:lnTo>
                    <a:pt x="9145" y="357"/>
                  </a:lnTo>
                  <a:cubicBezTo>
                    <a:pt x="9145" y="167"/>
                    <a:pt x="8979" y="0"/>
                    <a:pt x="87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288" name="Google Shape;4288;p62"/>
          <p:cNvCxnSpPr>
            <a:endCxn id="4219" idx="2"/>
          </p:cNvCxnSpPr>
          <p:nvPr/>
        </p:nvCxnSpPr>
        <p:spPr>
          <a:xfrm rot="10800000" flipH="1">
            <a:off x="4086625" y="1880475"/>
            <a:ext cx="968700" cy="8382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89" name="Google Shape;4289;p62"/>
          <p:cNvCxnSpPr>
            <a:stCxn id="4219" idx="6"/>
            <a:endCxn id="4220" idx="2"/>
          </p:cNvCxnSpPr>
          <p:nvPr/>
        </p:nvCxnSpPr>
        <p:spPr>
          <a:xfrm>
            <a:off x="6072025" y="1880475"/>
            <a:ext cx="968700" cy="838200"/>
          </a:xfrm>
          <a:prstGeom prst="bentConnector3">
            <a:avLst>
              <a:gd name="adj1" fmla="val 49994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" name="Google Shape;4721;p70">
            <a:extLst>
              <a:ext uri="{FF2B5EF4-FFF2-40B4-BE49-F238E27FC236}">
                <a16:creationId xmlns:a16="http://schemas.microsoft.com/office/drawing/2014/main" id="{A42F5D81-21F6-0DDD-55E8-B0D30AE8853A}"/>
              </a:ext>
            </a:extLst>
          </p:cNvPr>
          <p:cNvGrpSpPr/>
          <p:nvPr/>
        </p:nvGrpSpPr>
        <p:grpSpPr>
          <a:xfrm>
            <a:off x="1352750" y="1603763"/>
            <a:ext cx="468628" cy="520902"/>
            <a:chOff x="7573520" y="1437111"/>
            <a:chExt cx="366244" cy="416496"/>
          </a:xfrm>
        </p:grpSpPr>
        <p:sp>
          <p:nvSpPr>
            <p:cNvPr id="3" name="Google Shape;4722;p70">
              <a:extLst>
                <a:ext uri="{FF2B5EF4-FFF2-40B4-BE49-F238E27FC236}">
                  <a16:creationId xmlns:a16="http://schemas.microsoft.com/office/drawing/2014/main" id="{E8FAE16F-E52B-1AA1-2C21-CB5085B12B56}"/>
                </a:ext>
              </a:extLst>
            </p:cNvPr>
            <p:cNvSpPr/>
            <p:nvPr/>
          </p:nvSpPr>
          <p:spPr>
            <a:xfrm>
              <a:off x="7573520" y="1603198"/>
              <a:ext cx="366244" cy="250409"/>
            </a:xfrm>
            <a:custGeom>
              <a:avLst/>
              <a:gdLst/>
              <a:ahLst/>
              <a:cxnLst/>
              <a:rect l="l" t="t" r="r" b="b"/>
              <a:pathLst>
                <a:path w="10241" h="7002" extrusionOk="0">
                  <a:moveTo>
                    <a:pt x="4287" y="1358"/>
                  </a:moveTo>
                  <a:cubicBezTo>
                    <a:pt x="4477" y="1358"/>
                    <a:pt x="4644" y="1524"/>
                    <a:pt x="4644" y="1715"/>
                  </a:cubicBezTo>
                  <a:cubicBezTo>
                    <a:pt x="4644" y="1905"/>
                    <a:pt x="4477" y="2048"/>
                    <a:pt x="4287" y="2048"/>
                  </a:cubicBezTo>
                  <a:lnTo>
                    <a:pt x="2715" y="2048"/>
                  </a:lnTo>
                  <a:cubicBezTo>
                    <a:pt x="2524" y="2048"/>
                    <a:pt x="2382" y="1905"/>
                    <a:pt x="2382" y="1715"/>
                  </a:cubicBezTo>
                  <a:cubicBezTo>
                    <a:pt x="2382" y="1524"/>
                    <a:pt x="2524" y="1358"/>
                    <a:pt x="2715" y="1358"/>
                  </a:cubicBezTo>
                  <a:close/>
                  <a:moveTo>
                    <a:pt x="7287" y="1358"/>
                  </a:moveTo>
                  <a:cubicBezTo>
                    <a:pt x="7502" y="1358"/>
                    <a:pt x="7645" y="1500"/>
                    <a:pt x="7645" y="1715"/>
                  </a:cubicBezTo>
                  <a:cubicBezTo>
                    <a:pt x="7645" y="1905"/>
                    <a:pt x="7502" y="2072"/>
                    <a:pt x="7287" y="2072"/>
                  </a:cubicBezTo>
                  <a:cubicBezTo>
                    <a:pt x="7097" y="2072"/>
                    <a:pt x="6930" y="1905"/>
                    <a:pt x="6930" y="1715"/>
                  </a:cubicBezTo>
                  <a:cubicBezTo>
                    <a:pt x="6930" y="1500"/>
                    <a:pt x="7097" y="1358"/>
                    <a:pt x="7287" y="1358"/>
                  </a:cubicBezTo>
                  <a:close/>
                  <a:moveTo>
                    <a:pt x="2048" y="0"/>
                  </a:moveTo>
                  <a:cubicBezTo>
                    <a:pt x="1596" y="0"/>
                    <a:pt x="1238" y="357"/>
                    <a:pt x="1238" y="810"/>
                  </a:cubicBezTo>
                  <a:lnTo>
                    <a:pt x="1238" y="2596"/>
                  </a:lnTo>
                  <a:cubicBezTo>
                    <a:pt x="1238" y="3048"/>
                    <a:pt x="1596" y="3406"/>
                    <a:pt x="2048" y="3406"/>
                  </a:cubicBezTo>
                  <a:lnTo>
                    <a:pt x="2739" y="3406"/>
                  </a:lnTo>
                  <a:lnTo>
                    <a:pt x="2739" y="4501"/>
                  </a:lnTo>
                  <a:lnTo>
                    <a:pt x="1643" y="5192"/>
                  </a:lnTo>
                  <a:cubicBezTo>
                    <a:pt x="1477" y="5049"/>
                    <a:pt x="1262" y="4977"/>
                    <a:pt x="1024" y="4977"/>
                  </a:cubicBezTo>
                  <a:cubicBezTo>
                    <a:pt x="453" y="4977"/>
                    <a:pt x="0" y="5430"/>
                    <a:pt x="0" y="6001"/>
                  </a:cubicBezTo>
                  <a:cubicBezTo>
                    <a:pt x="0" y="6549"/>
                    <a:pt x="453" y="7002"/>
                    <a:pt x="1024" y="7002"/>
                  </a:cubicBezTo>
                  <a:cubicBezTo>
                    <a:pt x="1596" y="7002"/>
                    <a:pt x="2048" y="6549"/>
                    <a:pt x="2048" y="6001"/>
                  </a:cubicBezTo>
                  <a:cubicBezTo>
                    <a:pt x="2048" y="5906"/>
                    <a:pt x="2048" y="5835"/>
                    <a:pt x="2024" y="5763"/>
                  </a:cubicBezTo>
                  <a:lnTo>
                    <a:pt x="3263" y="4954"/>
                  </a:lnTo>
                  <a:cubicBezTo>
                    <a:pt x="3358" y="4906"/>
                    <a:pt x="3406" y="4787"/>
                    <a:pt x="3406" y="4668"/>
                  </a:cubicBezTo>
                  <a:lnTo>
                    <a:pt x="3406" y="3406"/>
                  </a:lnTo>
                  <a:lnTo>
                    <a:pt x="4787" y="3406"/>
                  </a:lnTo>
                  <a:lnTo>
                    <a:pt x="4787" y="5025"/>
                  </a:lnTo>
                  <a:cubicBezTo>
                    <a:pt x="4382" y="5168"/>
                    <a:pt x="4096" y="5549"/>
                    <a:pt x="4096" y="6001"/>
                  </a:cubicBezTo>
                  <a:cubicBezTo>
                    <a:pt x="4096" y="6549"/>
                    <a:pt x="4549" y="7002"/>
                    <a:pt x="5120" y="7002"/>
                  </a:cubicBezTo>
                  <a:cubicBezTo>
                    <a:pt x="5692" y="7002"/>
                    <a:pt x="6144" y="6549"/>
                    <a:pt x="6144" y="6001"/>
                  </a:cubicBezTo>
                  <a:cubicBezTo>
                    <a:pt x="6144" y="5549"/>
                    <a:pt x="5858" y="5168"/>
                    <a:pt x="5454" y="5025"/>
                  </a:cubicBezTo>
                  <a:lnTo>
                    <a:pt x="5454" y="3406"/>
                  </a:lnTo>
                  <a:lnTo>
                    <a:pt x="6835" y="3406"/>
                  </a:lnTo>
                  <a:lnTo>
                    <a:pt x="6835" y="4668"/>
                  </a:lnTo>
                  <a:cubicBezTo>
                    <a:pt x="6835" y="4787"/>
                    <a:pt x="6882" y="4906"/>
                    <a:pt x="6978" y="4954"/>
                  </a:cubicBezTo>
                  <a:lnTo>
                    <a:pt x="8216" y="5763"/>
                  </a:lnTo>
                  <a:cubicBezTo>
                    <a:pt x="8192" y="5835"/>
                    <a:pt x="8192" y="5906"/>
                    <a:pt x="8192" y="6001"/>
                  </a:cubicBezTo>
                  <a:cubicBezTo>
                    <a:pt x="8192" y="6549"/>
                    <a:pt x="8645" y="7002"/>
                    <a:pt x="9216" y="7002"/>
                  </a:cubicBezTo>
                  <a:cubicBezTo>
                    <a:pt x="9788" y="7002"/>
                    <a:pt x="10240" y="6549"/>
                    <a:pt x="10240" y="6001"/>
                  </a:cubicBezTo>
                  <a:cubicBezTo>
                    <a:pt x="10240" y="5430"/>
                    <a:pt x="9788" y="4977"/>
                    <a:pt x="9216" y="4977"/>
                  </a:cubicBezTo>
                  <a:cubicBezTo>
                    <a:pt x="8978" y="4977"/>
                    <a:pt x="8764" y="5049"/>
                    <a:pt x="8597" y="5192"/>
                  </a:cubicBezTo>
                  <a:lnTo>
                    <a:pt x="7502" y="4501"/>
                  </a:lnTo>
                  <a:lnTo>
                    <a:pt x="7502" y="3406"/>
                  </a:lnTo>
                  <a:lnTo>
                    <a:pt x="8192" y="3406"/>
                  </a:lnTo>
                  <a:cubicBezTo>
                    <a:pt x="8645" y="3406"/>
                    <a:pt x="9002" y="3048"/>
                    <a:pt x="9002" y="2596"/>
                  </a:cubicBezTo>
                  <a:lnTo>
                    <a:pt x="9002" y="810"/>
                  </a:lnTo>
                  <a:cubicBezTo>
                    <a:pt x="9002" y="357"/>
                    <a:pt x="8645" y="0"/>
                    <a:pt x="81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4723;p70">
              <a:extLst>
                <a:ext uri="{FF2B5EF4-FFF2-40B4-BE49-F238E27FC236}">
                  <a16:creationId xmlns:a16="http://schemas.microsoft.com/office/drawing/2014/main" id="{561B756E-DDC7-53A1-C537-9E680A8AD69F}"/>
                </a:ext>
              </a:extLst>
            </p:cNvPr>
            <p:cNvSpPr/>
            <p:nvPr/>
          </p:nvSpPr>
          <p:spPr>
            <a:xfrm>
              <a:off x="7665505" y="1437111"/>
              <a:ext cx="182281" cy="56862"/>
            </a:xfrm>
            <a:custGeom>
              <a:avLst/>
              <a:gdLst/>
              <a:ahLst/>
              <a:cxnLst/>
              <a:rect l="l" t="t" r="r" b="b"/>
              <a:pathLst>
                <a:path w="5097" h="1590" extrusionOk="0">
                  <a:moveTo>
                    <a:pt x="2548" y="0"/>
                  </a:moveTo>
                  <a:cubicBezTo>
                    <a:pt x="1643" y="0"/>
                    <a:pt x="786" y="358"/>
                    <a:pt x="143" y="1001"/>
                  </a:cubicBezTo>
                  <a:cubicBezTo>
                    <a:pt x="0" y="1143"/>
                    <a:pt x="0" y="1358"/>
                    <a:pt x="143" y="1501"/>
                  </a:cubicBezTo>
                  <a:cubicBezTo>
                    <a:pt x="202" y="1560"/>
                    <a:pt x="286" y="1590"/>
                    <a:pt x="372" y="1590"/>
                  </a:cubicBezTo>
                  <a:cubicBezTo>
                    <a:pt x="458" y="1590"/>
                    <a:pt x="548" y="1560"/>
                    <a:pt x="619" y="1501"/>
                  </a:cubicBezTo>
                  <a:cubicBezTo>
                    <a:pt x="1143" y="977"/>
                    <a:pt x="1810" y="691"/>
                    <a:pt x="2548" y="691"/>
                  </a:cubicBezTo>
                  <a:cubicBezTo>
                    <a:pt x="3286" y="691"/>
                    <a:pt x="3953" y="977"/>
                    <a:pt x="4477" y="1501"/>
                  </a:cubicBezTo>
                  <a:cubicBezTo>
                    <a:pt x="4549" y="1560"/>
                    <a:pt x="4638" y="1590"/>
                    <a:pt x="4724" y="1590"/>
                  </a:cubicBezTo>
                  <a:cubicBezTo>
                    <a:pt x="4811" y="1590"/>
                    <a:pt x="4894" y="1560"/>
                    <a:pt x="4953" y="1501"/>
                  </a:cubicBezTo>
                  <a:cubicBezTo>
                    <a:pt x="5096" y="1358"/>
                    <a:pt x="5096" y="1143"/>
                    <a:pt x="4953" y="1001"/>
                  </a:cubicBezTo>
                  <a:cubicBezTo>
                    <a:pt x="4310" y="358"/>
                    <a:pt x="3453" y="0"/>
                    <a:pt x="25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4724;p70">
              <a:extLst>
                <a:ext uri="{FF2B5EF4-FFF2-40B4-BE49-F238E27FC236}">
                  <a16:creationId xmlns:a16="http://schemas.microsoft.com/office/drawing/2014/main" id="{6CAE76DD-DB3A-664A-0470-E09092582CE1}"/>
                </a:ext>
              </a:extLst>
            </p:cNvPr>
            <p:cNvSpPr/>
            <p:nvPr/>
          </p:nvSpPr>
          <p:spPr>
            <a:xfrm>
              <a:off x="7744686" y="1546978"/>
              <a:ext cx="23889" cy="24748"/>
            </a:xfrm>
            <a:custGeom>
              <a:avLst/>
              <a:gdLst/>
              <a:ahLst/>
              <a:cxnLst/>
              <a:rect l="l" t="t" r="r" b="b"/>
              <a:pathLst>
                <a:path w="668" h="692" extrusionOk="0">
                  <a:moveTo>
                    <a:pt x="334" y="0"/>
                  </a:moveTo>
                  <a:cubicBezTo>
                    <a:pt x="144" y="0"/>
                    <a:pt x="1" y="167"/>
                    <a:pt x="1" y="358"/>
                  </a:cubicBezTo>
                  <a:cubicBezTo>
                    <a:pt x="1" y="548"/>
                    <a:pt x="144" y="691"/>
                    <a:pt x="334" y="691"/>
                  </a:cubicBezTo>
                  <a:cubicBezTo>
                    <a:pt x="525" y="691"/>
                    <a:pt x="668" y="548"/>
                    <a:pt x="668" y="358"/>
                  </a:cubicBezTo>
                  <a:cubicBezTo>
                    <a:pt x="668" y="167"/>
                    <a:pt x="525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4725;p70">
              <a:extLst>
                <a:ext uri="{FF2B5EF4-FFF2-40B4-BE49-F238E27FC236}">
                  <a16:creationId xmlns:a16="http://schemas.microsoft.com/office/drawing/2014/main" id="{A907C97B-15A2-86D1-8E2C-1EDE8CBD0BF5}"/>
                </a:ext>
              </a:extLst>
            </p:cNvPr>
            <p:cNvSpPr/>
            <p:nvPr/>
          </p:nvSpPr>
          <p:spPr>
            <a:xfrm>
              <a:off x="7704666" y="1492474"/>
              <a:ext cx="103926" cy="40483"/>
            </a:xfrm>
            <a:custGeom>
              <a:avLst/>
              <a:gdLst/>
              <a:ahLst/>
              <a:cxnLst/>
              <a:rect l="l" t="t" r="r" b="b"/>
              <a:pathLst>
                <a:path w="2906" h="1132" extrusionOk="0">
                  <a:moveTo>
                    <a:pt x="1453" y="0"/>
                  </a:moveTo>
                  <a:cubicBezTo>
                    <a:pt x="953" y="0"/>
                    <a:pt x="477" y="191"/>
                    <a:pt x="120" y="548"/>
                  </a:cubicBezTo>
                  <a:cubicBezTo>
                    <a:pt x="1" y="691"/>
                    <a:pt x="1" y="905"/>
                    <a:pt x="120" y="1024"/>
                  </a:cubicBezTo>
                  <a:cubicBezTo>
                    <a:pt x="191" y="1096"/>
                    <a:pt x="280" y="1132"/>
                    <a:pt x="370" y="1132"/>
                  </a:cubicBezTo>
                  <a:cubicBezTo>
                    <a:pt x="459" y="1132"/>
                    <a:pt x="548" y="1096"/>
                    <a:pt x="620" y="1024"/>
                  </a:cubicBezTo>
                  <a:cubicBezTo>
                    <a:pt x="834" y="810"/>
                    <a:pt x="1144" y="691"/>
                    <a:pt x="1453" y="691"/>
                  </a:cubicBezTo>
                  <a:cubicBezTo>
                    <a:pt x="1763" y="691"/>
                    <a:pt x="2072" y="810"/>
                    <a:pt x="2311" y="1024"/>
                  </a:cubicBezTo>
                  <a:cubicBezTo>
                    <a:pt x="2370" y="1096"/>
                    <a:pt x="2453" y="1132"/>
                    <a:pt x="2540" y="1132"/>
                  </a:cubicBezTo>
                  <a:cubicBezTo>
                    <a:pt x="2626" y="1132"/>
                    <a:pt x="2715" y="1096"/>
                    <a:pt x="2787" y="1024"/>
                  </a:cubicBezTo>
                  <a:cubicBezTo>
                    <a:pt x="2906" y="905"/>
                    <a:pt x="2906" y="691"/>
                    <a:pt x="2787" y="548"/>
                  </a:cubicBezTo>
                  <a:cubicBezTo>
                    <a:pt x="2430" y="191"/>
                    <a:pt x="1953" y="0"/>
                    <a:pt x="14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Google Shape;4206;p62">
            <a:extLst>
              <a:ext uri="{FF2B5EF4-FFF2-40B4-BE49-F238E27FC236}">
                <a16:creationId xmlns:a16="http://schemas.microsoft.com/office/drawing/2014/main" id="{2C09D48F-1E15-819E-2E11-79E6C6C825E5}"/>
              </a:ext>
            </a:extLst>
          </p:cNvPr>
          <p:cNvSpPr/>
          <p:nvPr/>
        </p:nvSpPr>
        <p:spPr>
          <a:xfrm>
            <a:off x="3290519" y="3479371"/>
            <a:ext cx="597128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  <a:t>02</a:t>
            </a:r>
            <a:endParaRPr sz="1800" b="1" dirty="0">
              <a:solidFill>
                <a:schemeClr val="lt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8" name="Google Shape;4207;p62">
            <a:extLst>
              <a:ext uri="{FF2B5EF4-FFF2-40B4-BE49-F238E27FC236}">
                <a16:creationId xmlns:a16="http://schemas.microsoft.com/office/drawing/2014/main" id="{F2B1F804-019F-18AA-BF12-98DC8A77ACC8}"/>
              </a:ext>
            </a:extLst>
          </p:cNvPr>
          <p:cNvSpPr txBox="1"/>
          <p:nvPr/>
        </p:nvSpPr>
        <p:spPr>
          <a:xfrm>
            <a:off x="2886483" y="3981631"/>
            <a:ext cx="1405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Peningkatan Kinerja</a:t>
            </a:r>
            <a:endParaRPr sz="1600" dirty="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grpSp>
        <p:nvGrpSpPr>
          <p:cNvPr id="9" name="Google Shape;3881;p56">
            <a:extLst>
              <a:ext uri="{FF2B5EF4-FFF2-40B4-BE49-F238E27FC236}">
                <a16:creationId xmlns:a16="http://schemas.microsoft.com/office/drawing/2014/main" id="{5409D9E3-9FBC-98C6-BCB9-19E16B139022}"/>
              </a:ext>
            </a:extLst>
          </p:cNvPr>
          <p:cNvGrpSpPr/>
          <p:nvPr/>
        </p:nvGrpSpPr>
        <p:grpSpPr>
          <a:xfrm>
            <a:off x="5277266" y="1557165"/>
            <a:ext cx="572693" cy="574140"/>
            <a:chOff x="-61784125" y="3377700"/>
            <a:chExt cx="316650" cy="317450"/>
          </a:xfrm>
        </p:grpSpPr>
        <p:sp>
          <p:nvSpPr>
            <p:cNvPr id="10" name="Google Shape;3882;p56">
              <a:extLst>
                <a:ext uri="{FF2B5EF4-FFF2-40B4-BE49-F238E27FC236}">
                  <a16:creationId xmlns:a16="http://schemas.microsoft.com/office/drawing/2014/main" id="{5B7098AE-0635-4AB3-E1ED-8005E85BC477}"/>
                </a:ext>
              </a:extLst>
            </p:cNvPr>
            <p:cNvSpPr/>
            <p:nvPr/>
          </p:nvSpPr>
          <p:spPr>
            <a:xfrm>
              <a:off x="-61688025" y="3460400"/>
              <a:ext cx="124450" cy="51225"/>
            </a:xfrm>
            <a:custGeom>
              <a:avLst/>
              <a:gdLst/>
              <a:ahLst/>
              <a:cxnLst/>
              <a:rect l="l" t="t" r="r" b="b"/>
              <a:pathLst>
                <a:path w="4978" h="2049" extrusionOk="0">
                  <a:moveTo>
                    <a:pt x="630" y="1"/>
                  </a:moveTo>
                  <a:cubicBezTo>
                    <a:pt x="252" y="442"/>
                    <a:pt x="0" y="1041"/>
                    <a:pt x="0" y="1671"/>
                  </a:cubicBezTo>
                  <a:cubicBezTo>
                    <a:pt x="0" y="1891"/>
                    <a:pt x="189" y="2049"/>
                    <a:pt x="441" y="2049"/>
                  </a:cubicBezTo>
                  <a:lnTo>
                    <a:pt x="4568" y="2049"/>
                  </a:lnTo>
                  <a:cubicBezTo>
                    <a:pt x="4820" y="2049"/>
                    <a:pt x="4978" y="1860"/>
                    <a:pt x="4978" y="1671"/>
                  </a:cubicBezTo>
                  <a:cubicBezTo>
                    <a:pt x="4978" y="1041"/>
                    <a:pt x="4726" y="442"/>
                    <a:pt x="4348" y="1"/>
                  </a:cubicBezTo>
                  <a:cubicBezTo>
                    <a:pt x="3875" y="568"/>
                    <a:pt x="3182" y="852"/>
                    <a:pt x="2489" y="852"/>
                  </a:cubicBezTo>
                  <a:cubicBezTo>
                    <a:pt x="1827" y="852"/>
                    <a:pt x="1134" y="568"/>
                    <a:pt x="6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883;p56">
              <a:extLst>
                <a:ext uri="{FF2B5EF4-FFF2-40B4-BE49-F238E27FC236}">
                  <a16:creationId xmlns:a16="http://schemas.microsoft.com/office/drawing/2014/main" id="{C7E56125-1259-2F27-274A-A45F6306CF77}"/>
                </a:ext>
              </a:extLst>
            </p:cNvPr>
            <p:cNvSpPr/>
            <p:nvPr/>
          </p:nvSpPr>
          <p:spPr>
            <a:xfrm>
              <a:off x="-61677800" y="3518900"/>
              <a:ext cx="104775" cy="61850"/>
            </a:xfrm>
            <a:custGeom>
              <a:avLst/>
              <a:gdLst/>
              <a:ahLst/>
              <a:cxnLst/>
              <a:rect l="l" t="t" r="r" b="b"/>
              <a:pathLst>
                <a:path w="4191" h="2474" extrusionOk="0">
                  <a:moveTo>
                    <a:pt x="2096" y="0"/>
                  </a:moveTo>
                  <a:cubicBezTo>
                    <a:pt x="1985" y="0"/>
                    <a:pt x="1875" y="40"/>
                    <a:pt x="1796" y="118"/>
                  </a:cubicBezTo>
                  <a:lnTo>
                    <a:pt x="158" y="1757"/>
                  </a:lnTo>
                  <a:cubicBezTo>
                    <a:pt x="1" y="1914"/>
                    <a:pt x="1" y="2198"/>
                    <a:pt x="158" y="2355"/>
                  </a:cubicBezTo>
                  <a:cubicBezTo>
                    <a:pt x="237" y="2434"/>
                    <a:pt x="339" y="2473"/>
                    <a:pt x="442" y="2473"/>
                  </a:cubicBezTo>
                  <a:cubicBezTo>
                    <a:pt x="544" y="2473"/>
                    <a:pt x="646" y="2434"/>
                    <a:pt x="725" y="2355"/>
                  </a:cubicBezTo>
                  <a:lnTo>
                    <a:pt x="2111" y="969"/>
                  </a:lnTo>
                  <a:lnTo>
                    <a:pt x="3498" y="2355"/>
                  </a:lnTo>
                  <a:cubicBezTo>
                    <a:pt x="3576" y="2434"/>
                    <a:pt x="3687" y="2473"/>
                    <a:pt x="3797" y="2473"/>
                  </a:cubicBezTo>
                  <a:cubicBezTo>
                    <a:pt x="3907" y="2473"/>
                    <a:pt x="4017" y="2434"/>
                    <a:pt x="4096" y="2355"/>
                  </a:cubicBezTo>
                  <a:cubicBezTo>
                    <a:pt x="4191" y="2198"/>
                    <a:pt x="4191" y="1914"/>
                    <a:pt x="4033" y="1757"/>
                  </a:cubicBezTo>
                  <a:lnTo>
                    <a:pt x="2395" y="118"/>
                  </a:lnTo>
                  <a:cubicBezTo>
                    <a:pt x="2316" y="40"/>
                    <a:pt x="2206" y="0"/>
                    <a:pt x="20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884;p56">
              <a:extLst>
                <a:ext uri="{FF2B5EF4-FFF2-40B4-BE49-F238E27FC236}">
                  <a16:creationId xmlns:a16="http://schemas.microsoft.com/office/drawing/2014/main" id="{67FEB5EE-F9EE-00A3-11C8-2C2B6F1DFFC9}"/>
                </a:ext>
              </a:extLst>
            </p:cNvPr>
            <p:cNvSpPr/>
            <p:nvPr/>
          </p:nvSpPr>
          <p:spPr>
            <a:xfrm>
              <a:off x="-61667550" y="3377700"/>
              <a:ext cx="82700" cy="82725"/>
            </a:xfrm>
            <a:custGeom>
              <a:avLst/>
              <a:gdLst/>
              <a:ahLst/>
              <a:cxnLst/>
              <a:rect l="l" t="t" r="r" b="b"/>
              <a:pathLst>
                <a:path w="3308" h="3309" extrusionOk="0">
                  <a:moveTo>
                    <a:pt x="1670" y="1"/>
                  </a:moveTo>
                  <a:cubicBezTo>
                    <a:pt x="756" y="1"/>
                    <a:pt x="0" y="757"/>
                    <a:pt x="0" y="1671"/>
                  </a:cubicBezTo>
                  <a:cubicBezTo>
                    <a:pt x="0" y="2584"/>
                    <a:pt x="756" y="3309"/>
                    <a:pt x="1670" y="3309"/>
                  </a:cubicBezTo>
                  <a:cubicBezTo>
                    <a:pt x="2584" y="3309"/>
                    <a:pt x="3308" y="2584"/>
                    <a:pt x="3308" y="1671"/>
                  </a:cubicBezTo>
                  <a:cubicBezTo>
                    <a:pt x="3308" y="757"/>
                    <a:pt x="2584" y="1"/>
                    <a:pt x="16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885;p56">
              <a:extLst>
                <a:ext uri="{FF2B5EF4-FFF2-40B4-BE49-F238E27FC236}">
                  <a16:creationId xmlns:a16="http://schemas.microsoft.com/office/drawing/2014/main" id="{031310E1-CFAC-1863-3CC7-15D8ABB49597}"/>
                </a:ext>
              </a:extLst>
            </p:cNvPr>
            <p:cNvSpPr/>
            <p:nvPr/>
          </p:nvSpPr>
          <p:spPr>
            <a:xfrm>
              <a:off x="-61591150" y="3643150"/>
              <a:ext cx="123675" cy="51200"/>
            </a:xfrm>
            <a:custGeom>
              <a:avLst/>
              <a:gdLst/>
              <a:ahLst/>
              <a:cxnLst/>
              <a:rect l="l" t="t" r="r" b="b"/>
              <a:pathLst>
                <a:path w="4947" h="2048" extrusionOk="0">
                  <a:moveTo>
                    <a:pt x="630" y="0"/>
                  </a:moveTo>
                  <a:cubicBezTo>
                    <a:pt x="221" y="410"/>
                    <a:pt x="0" y="1008"/>
                    <a:pt x="0" y="1638"/>
                  </a:cubicBezTo>
                  <a:cubicBezTo>
                    <a:pt x="0" y="1890"/>
                    <a:pt x="189" y="2048"/>
                    <a:pt x="378" y="2048"/>
                  </a:cubicBezTo>
                  <a:lnTo>
                    <a:pt x="4505" y="2048"/>
                  </a:lnTo>
                  <a:cubicBezTo>
                    <a:pt x="4757" y="2048"/>
                    <a:pt x="4946" y="1827"/>
                    <a:pt x="4946" y="1638"/>
                  </a:cubicBezTo>
                  <a:cubicBezTo>
                    <a:pt x="4946" y="1008"/>
                    <a:pt x="4726" y="410"/>
                    <a:pt x="4316" y="0"/>
                  </a:cubicBezTo>
                  <a:cubicBezTo>
                    <a:pt x="3844" y="536"/>
                    <a:pt x="3182" y="819"/>
                    <a:pt x="2458" y="819"/>
                  </a:cubicBezTo>
                  <a:cubicBezTo>
                    <a:pt x="1796" y="819"/>
                    <a:pt x="1134" y="536"/>
                    <a:pt x="6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886;p56">
              <a:extLst>
                <a:ext uri="{FF2B5EF4-FFF2-40B4-BE49-F238E27FC236}">
                  <a16:creationId xmlns:a16="http://schemas.microsoft.com/office/drawing/2014/main" id="{B4678E1B-DA13-B7D4-2638-88546EA55B49}"/>
                </a:ext>
              </a:extLst>
            </p:cNvPr>
            <p:cNvSpPr/>
            <p:nvPr/>
          </p:nvSpPr>
          <p:spPr>
            <a:xfrm>
              <a:off x="-61570675" y="3560450"/>
              <a:ext cx="82725" cy="82725"/>
            </a:xfrm>
            <a:custGeom>
              <a:avLst/>
              <a:gdLst/>
              <a:ahLst/>
              <a:cxnLst/>
              <a:rect l="l" t="t" r="r" b="b"/>
              <a:pathLst>
                <a:path w="3309" h="3309" extrusionOk="0">
                  <a:moveTo>
                    <a:pt x="1670" y="0"/>
                  </a:moveTo>
                  <a:cubicBezTo>
                    <a:pt x="756" y="0"/>
                    <a:pt x="0" y="725"/>
                    <a:pt x="0" y="1638"/>
                  </a:cubicBezTo>
                  <a:cubicBezTo>
                    <a:pt x="0" y="2552"/>
                    <a:pt x="756" y="3308"/>
                    <a:pt x="1670" y="3308"/>
                  </a:cubicBezTo>
                  <a:cubicBezTo>
                    <a:pt x="2552" y="3308"/>
                    <a:pt x="3308" y="2552"/>
                    <a:pt x="3308" y="1638"/>
                  </a:cubicBezTo>
                  <a:cubicBezTo>
                    <a:pt x="3308" y="725"/>
                    <a:pt x="2552" y="0"/>
                    <a:pt x="16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887;p56">
              <a:extLst>
                <a:ext uri="{FF2B5EF4-FFF2-40B4-BE49-F238E27FC236}">
                  <a16:creationId xmlns:a16="http://schemas.microsoft.com/office/drawing/2014/main" id="{606A6A09-2B9C-ADAD-7104-1E1218120E63}"/>
                </a:ext>
              </a:extLst>
            </p:cNvPr>
            <p:cNvSpPr/>
            <p:nvPr/>
          </p:nvSpPr>
          <p:spPr>
            <a:xfrm>
              <a:off x="-61784125" y="3643925"/>
              <a:ext cx="124450" cy="51225"/>
            </a:xfrm>
            <a:custGeom>
              <a:avLst/>
              <a:gdLst/>
              <a:ahLst/>
              <a:cxnLst/>
              <a:rect l="l" t="t" r="r" b="b"/>
              <a:pathLst>
                <a:path w="4978" h="2049" extrusionOk="0">
                  <a:moveTo>
                    <a:pt x="662" y="1"/>
                  </a:moveTo>
                  <a:cubicBezTo>
                    <a:pt x="252" y="442"/>
                    <a:pt x="32" y="1009"/>
                    <a:pt x="32" y="1639"/>
                  </a:cubicBezTo>
                  <a:cubicBezTo>
                    <a:pt x="0" y="1859"/>
                    <a:pt x="189" y="2048"/>
                    <a:pt x="410" y="2048"/>
                  </a:cubicBezTo>
                  <a:lnTo>
                    <a:pt x="4569" y="2048"/>
                  </a:lnTo>
                  <a:cubicBezTo>
                    <a:pt x="4789" y="2048"/>
                    <a:pt x="4978" y="1859"/>
                    <a:pt x="4978" y="1639"/>
                  </a:cubicBezTo>
                  <a:cubicBezTo>
                    <a:pt x="4978" y="1009"/>
                    <a:pt x="4758" y="442"/>
                    <a:pt x="4348" y="1"/>
                  </a:cubicBezTo>
                  <a:cubicBezTo>
                    <a:pt x="3876" y="536"/>
                    <a:pt x="3214" y="820"/>
                    <a:pt x="2521" y="820"/>
                  </a:cubicBezTo>
                  <a:cubicBezTo>
                    <a:pt x="1828" y="820"/>
                    <a:pt x="1166" y="536"/>
                    <a:pt x="6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888;p56">
              <a:extLst>
                <a:ext uri="{FF2B5EF4-FFF2-40B4-BE49-F238E27FC236}">
                  <a16:creationId xmlns:a16="http://schemas.microsoft.com/office/drawing/2014/main" id="{5FD527EF-E095-EB54-1950-1668555DFFC4}"/>
                </a:ext>
              </a:extLst>
            </p:cNvPr>
            <p:cNvSpPr/>
            <p:nvPr/>
          </p:nvSpPr>
          <p:spPr>
            <a:xfrm>
              <a:off x="-61763650" y="3560450"/>
              <a:ext cx="82725" cy="82725"/>
            </a:xfrm>
            <a:custGeom>
              <a:avLst/>
              <a:gdLst/>
              <a:ahLst/>
              <a:cxnLst/>
              <a:rect l="l" t="t" r="r" b="b"/>
              <a:pathLst>
                <a:path w="3309" h="3309" extrusionOk="0">
                  <a:moveTo>
                    <a:pt x="1670" y="0"/>
                  </a:moveTo>
                  <a:cubicBezTo>
                    <a:pt x="757" y="0"/>
                    <a:pt x="1" y="725"/>
                    <a:pt x="1" y="1638"/>
                  </a:cubicBezTo>
                  <a:cubicBezTo>
                    <a:pt x="1" y="2552"/>
                    <a:pt x="757" y="3308"/>
                    <a:pt x="1670" y="3308"/>
                  </a:cubicBezTo>
                  <a:cubicBezTo>
                    <a:pt x="2552" y="3308"/>
                    <a:pt x="3309" y="2552"/>
                    <a:pt x="3309" y="1638"/>
                  </a:cubicBezTo>
                  <a:cubicBezTo>
                    <a:pt x="3309" y="725"/>
                    <a:pt x="2552" y="0"/>
                    <a:pt x="16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4206;p62">
            <a:extLst>
              <a:ext uri="{FF2B5EF4-FFF2-40B4-BE49-F238E27FC236}">
                <a16:creationId xmlns:a16="http://schemas.microsoft.com/office/drawing/2014/main" id="{F1F6A3D5-1897-C8FD-3C04-AE26091FEAEB}"/>
              </a:ext>
            </a:extLst>
          </p:cNvPr>
          <p:cNvSpPr/>
          <p:nvPr/>
        </p:nvSpPr>
        <p:spPr>
          <a:xfrm>
            <a:off x="5265048" y="2601593"/>
            <a:ext cx="597128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  <a:t>03</a:t>
            </a:r>
            <a:endParaRPr sz="1800" b="1" dirty="0">
              <a:solidFill>
                <a:schemeClr val="lt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18" name="Google Shape;4207;p62">
            <a:extLst>
              <a:ext uri="{FF2B5EF4-FFF2-40B4-BE49-F238E27FC236}">
                <a16:creationId xmlns:a16="http://schemas.microsoft.com/office/drawing/2014/main" id="{E717589B-A483-B4AE-D3B2-5C363F9C6D72}"/>
              </a:ext>
            </a:extLst>
          </p:cNvPr>
          <p:cNvSpPr txBox="1"/>
          <p:nvPr/>
        </p:nvSpPr>
        <p:spPr>
          <a:xfrm>
            <a:off x="4862326" y="3124263"/>
            <a:ext cx="1405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Media Komunikasi</a:t>
            </a:r>
            <a:endParaRPr sz="1600" dirty="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grpSp>
        <p:nvGrpSpPr>
          <p:cNvPr id="19" name="Google Shape;4784;p70">
            <a:extLst>
              <a:ext uri="{FF2B5EF4-FFF2-40B4-BE49-F238E27FC236}">
                <a16:creationId xmlns:a16="http://schemas.microsoft.com/office/drawing/2014/main" id="{03EDEA86-B6BA-3338-133E-BF888F5ED5DC}"/>
              </a:ext>
            </a:extLst>
          </p:cNvPr>
          <p:cNvGrpSpPr/>
          <p:nvPr/>
        </p:nvGrpSpPr>
        <p:grpSpPr>
          <a:xfrm>
            <a:off x="7275033" y="2479502"/>
            <a:ext cx="538766" cy="486708"/>
            <a:chOff x="1902068" y="3407083"/>
            <a:chExt cx="424179" cy="416494"/>
          </a:xfrm>
        </p:grpSpPr>
        <p:sp>
          <p:nvSpPr>
            <p:cNvPr id="20" name="Google Shape;4785;p70">
              <a:extLst>
                <a:ext uri="{FF2B5EF4-FFF2-40B4-BE49-F238E27FC236}">
                  <a16:creationId xmlns:a16="http://schemas.microsoft.com/office/drawing/2014/main" id="{947BF74B-0571-859F-8000-B7F03B6DFB14}"/>
                </a:ext>
              </a:extLst>
            </p:cNvPr>
            <p:cNvSpPr/>
            <p:nvPr/>
          </p:nvSpPr>
          <p:spPr>
            <a:xfrm>
              <a:off x="1952316" y="3525461"/>
              <a:ext cx="333020" cy="298116"/>
            </a:xfrm>
            <a:custGeom>
              <a:avLst/>
              <a:gdLst/>
              <a:ahLst/>
              <a:cxnLst/>
              <a:rect l="l" t="t" r="r" b="b"/>
              <a:pathLst>
                <a:path w="9312" h="8336" extrusionOk="0">
                  <a:moveTo>
                    <a:pt x="5454" y="1477"/>
                  </a:moveTo>
                  <a:cubicBezTo>
                    <a:pt x="5645" y="1477"/>
                    <a:pt x="5787" y="1620"/>
                    <a:pt x="5787" y="1810"/>
                  </a:cubicBezTo>
                  <a:lnTo>
                    <a:pt x="5787" y="3406"/>
                  </a:lnTo>
                  <a:cubicBezTo>
                    <a:pt x="5787" y="3596"/>
                    <a:pt x="5645" y="3739"/>
                    <a:pt x="5454" y="3739"/>
                  </a:cubicBezTo>
                  <a:lnTo>
                    <a:pt x="3858" y="3739"/>
                  </a:lnTo>
                  <a:cubicBezTo>
                    <a:pt x="3668" y="3739"/>
                    <a:pt x="3525" y="3596"/>
                    <a:pt x="3525" y="3406"/>
                  </a:cubicBezTo>
                  <a:lnTo>
                    <a:pt x="3525" y="1810"/>
                  </a:lnTo>
                  <a:cubicBezTo>
                    <a:pt x="3525" y="1620"/>
                    <a:pt x="3668" y="1477"/>
                    <a:pt x="3858" y="1477"/>
                  </a:cubicBezTo>
                  <a:close/>
                  <a:moveTo>
                    <a:pt x="2358" y="0"/>
                  </a:moveTo>
                  <a:cubicBezTo>
                    <a:pt x="2191" y="0"/>
                    <a:pt x="2049" y="143"/>
                    <a:pt x="2049" y="310"/>
                  </a:cubicBezTo>
                  <a:lnTo>
                    <a:pt x="2049" y="4906"/>
                  </a:lnTo>
                  <a:cubicBezTo>
                    <a:pt x="2049" y="5073"/>
                    <a:pt x="2191" y="5216"/>
                    <a:pt x="2358" y="5216"/>
                  </a:cubicBezTo>
                  <a:lnTo>
                    <a:pt x="2501" y="5216"/>
                  </a:lnTo>
                  <a:lnTo>
                    <a:pt x="2501" y="6978"/>
                  </a:lnTo>
                  <a:lnTo>
                    <a:pt x="1977" y="6978"/>
                  </a:lnTo>
                  <a:cubicBezTo>
                    <a:pt x="1834" y="6573"/>
                    <a:pt x="1453" y="6287"/>
                    <a:pt x="1025" y="6287"/>
                  </a:cubicBezTo>
                  <a:cubicBezTo>
                    <a:pt x="453" y="6287"/>
                    <a:pt x="0" y="6740"/>
                    <a:pt x="0" y="7311"/>
                  </a:cubicBezTo>
                  <a:cubicBezTo>
                    <a:pt x="0" y="7883"/>
                    <a:pt x="453" y="8335"/>
                    <a:pt x="1025" y="8335"/>
                  </a:cubicBezTo>
                  <a:cubicBezTo>
                    <a:pt x="1453" y="8335"/>
                    <a:pt x="1834" y="8049"/>
                    <a:pt x="1977" y="7645"/>
                  </a:cubicBezTo>
                  <a:lnTo>
                    <a:pt x="2834" y="7645"/>
                  </a:lnTo>
                  <a:cubicBezTo>
                    <a:pt x="3025" y="7645"/>
                    <a:pt x="3168" y="7502"/>
                    <a:pt x="3168" y="7311"/>
                  </a:cubicBezTo>
                  <a:lnTo>
                    <a:pt x="3168" y="5216"/>
                  </a:lnTo>
                  <a:lnTo>
                    <a:pt x="4311" y="5216"/>
                  </a:lnTo>
                  <a:lnTo>
                    <a:pt x="4311" y="6359"/>
                  </a:lnTo>
                  <a:cubicBezTo>
                    <a:pt x="3906" y="6478"/>
                    <a:pt x="3620" y="6859"/>
                    <a:pt x="3620" y="7311"/>
                  </a:cubicBezTo>
                  <a:cubicBezTo>
                    <a:pt x="3620" y="7883"/>
                    <a:pt x="4097" y="8335"/>
                    <a:pt x="4644" y="8335"/>
                  </a:cubicBezTo>
                  <a:cubicBezTo>
                    <a:pt x="5216" y="8335"/>
                    <a:pt x="5668" y="7883"/>
                    <a:pt x="5668" y="7311"/>
                  </a:cubicBezTo>
                  <a:cubicBezTo>
                    <a:pt x="5668" y="6859"/>
                    <a:pt x="5383" y="6478"/>
                    <a:pt x="5002" y="6359"/>
                  </a:cubicBezTo>
                  <a:lnTo>
                    <a:pt x="5002" y="5216"/>
                  </a:lnTo>
                  <a:lnTo>
                    <a:pt x="6145" y="5216"/>
                  </a:lnTo>
                  <a:lnTo>
                    <a:pt x="6145" y="7311"/>
                  </a:lnTo>
                  <a:cubicBezTo>
                    <a:pt x="6145" y="7502"/>
                    <a:pt x="6288" y="7645"/>
                    <a:pt x="6478" y="7645"/>
                  </a:cubicBezTo>
                  <a:lnTo>
                    <a:pt x="7335" y="7645"/>
                  </a:lnTo>
                  <a:cubicBezTo>
                    <a:pt x="7478" y="8049"/>
                    <a:pt x="7859" y="8335"/>
                    <a:pt x="8288" y="8335"/>
                  </a:cubicBezTo>
                  <a:cubicBezTo>
                    <a:pt x="8859" y="8335"/>
                    <a:pt x="9312" y="7883"/>
                    <a:pt x="9312" y="7311"/>
                  </a:cubicBezTo>
                  <a:cubicBezTo>
                    <a:pt x="9312" y="6740"/>
                    <a:pt x="8859" y="6287"/>
                    <a:pt x="8288" y="6287"/>
                  </a:cubicBezTo>
                  <a:cubicBezTo>
                    <a:pt x="7859" y="6287"/>
                    <a:pt x="7478" y="6573"/>
                    <a:pt x="7335" y="6978"/>
                  </a:cubicBezTo>
                  <a:lnTo>
                    <a:pt x="6811" y="6978"/>
                  </a:lnTo>
                  <a:lnTo>
                    <a:pt x="6811" y="5216"/>
                  </a:lnTo>
                  <a:lnTo>
                    <a:pt x="6954" y="5216"/>
                  </a:lnTo>
                  <a:cubicBezTo>
                    <a:pt x="7121" y="5216"/>
                    <a:pt x="7264" y="5073"/>
                    <a:pt x="7264" y="4906"/>
                  </a:cubicBezTo>
                  <a:lnTo>
                    <a:pt x="7264" y="310"/>
                  </a:lnTo>
                  <a:cubicBezTo>
                    <a:pt x="7264" y="143"/>
                    <a:pt x="7121" y="0"/>
                    <a:pt x="69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786;p70">
              <a:extLst>
                <a:ext uri="{FF2B5EF4-FFF2-40B4-BE49-F238E27FC236}">
                  <a16:creationId xmlns:a16="http://schemas.microsoft.com/office/drawing/2014/main" id="{83002D97-10A6-BCDD-C1FE-3AAD0F029BBB}"/>
                </a:ext>
              </a:extLst>
            </p:cNvPr>
            <p:cNvSpPr/>
            <p:nvPr/>
          </p:nvSpPr>
          <p:spPr>
            <a:xfrm>
              <a:off x="2102202" y="3602103"/>
              <a:ext cx="33259" cy="33259"/>
            </a:xfrm>
            <a:custGeom>
              <a:avLst/>
              <a:gdLst/>
              <a:ahLst/>
              <a:cxnLst/>
              <a:rect l="l" t="t" r="r" b="b"/>
              <a:pathLst>
                <a:path w="930" h="930" extrusionOk="0">
                  <a:moveTo>
                    <a:pt x="1" y="0"/>
                  </a:moveTo>
                  <a:lnTo>
                    <a:pt x="1" y="929"/>
                  </a:lnTo>
                  <a:lnTo>
                    <a:pt x="930" y="929"/>
                  </a:lnTo>
                  <a:lnTo>
                    <a:pt x="9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787;p70">
              <a:extLst>
                <a:ext uri="{FF2B5EF4-FFF2-40B4-BE49-F238E27FC236}">
                  <a16:creationId xmlns:a16="http://schemas.microsoft.com/office/drawing/2014/main" id="{CAA12575-11B6-F3E8-1220-ADACBA5EE8AE}"/>
                </a:ext>
              </a:extLst>
            </p:cNvPr>
            <p:cNvSpPr/>
            <p:nvPr/>
          </p:nvSpPr>
          <p:spPr>
            <a:xfrm>
              <a:off x="1902068" y="3407083"/>
              <a:ext cx="424179" cy="241898"/>
            </a:xfrm>
            <a:custGeom>
              <a:avLst/>
              <a:gdLst/>
              <a:ahLst/>
              <a:cxnLst/>
              <a:rect l="l" t="t" r="r" b="b"/>
              <a:pathLst>
                <a:path w="11861" h="6764" extrusionOk="0">
                  <a:moveTo>
                    <a:pt x="5930" y="0"/>
                  </a:moveTo>
                  <a:cubicBezTo>
                    <a:pt x="5621" y="0"/>
                    <a:pt x="5335" y="48"/>
                    <a:pt x="5049" y="167"/>
                  </a:cubicBezTo>
                  <a:cubicBezTo>
                    <a:pt x="4454" y="405"/>
                    <a:pt x="3977" y="857"/>
                    <a:pt x="3715" y="1453"/>
                  </a:cubicBezTo>
                  <a:cubicBezTo>
                    <a:pt x="3501" y="1357"/>
                    <a:pt x="3263" y="1286"/>
                    <a:pt x="3025" y="1286"/>
                  </a:cubicBezTo>
                  <a:cubicBezTo>
                    <a:pt x="2620" y="1286"/>
                    <a:pt x="2239" y="1429"/>
                    <a:pt x="1953" y="1691"/>
                  </a:cubicBezTo>
                  <a:cubicBezTo>
                    <a:pt x="1596" y="2000"/>
                    <a:pt x="1358" y="2501"/>
                    <a:pt x="1405" y="3024"/>
                  </a:cubicBezTo>
                  <a:cubicBezTo>
                    <a:pt x="715" y="3263"/>
                    <a:pt x="191" y="3882"/>
                    <a:pt x="119" y="4620"/>
                  </a:cubicBezTo>
                  <a:cubicBezTo>
                    <a:pt x="0" y="5763"/>
                    <a:pt x="882" y="6763"/>
                    <a:pt x="2025" y="6763"/>
                  </a:cubicBezTo>
                  <a:lnTo>
                    <a:pt x="2763" y="6763"/>
                  </a:lnTo>
                  <a:lnTo>
                    <a:pt x="2763" y="3644"/>
                  </a:lnTo>
                  <a:cubicBezTo>
                    <a:pt x="2763" y="3096"/>
                    <a:pt x="3215" y="2643"/>
                    <a:pt x="3763" y="2643"/>
                  </a:cubicBezTo>
                  <a:lnTo>
                    <a:pt x="8359" y="2643"/>
                  </a:lnTo>
                  <a:cubicBezTo>
                    <a:pt x="8907" y="2643"/>
                    <a:pt x="9360" y="3096"/>
                    <a:pt x="9360" y="3644"/>
                  </a:cubicBezTo>
                  <a:lnTo>
                    <a:pt x="9360" y="6763"/>
                  </a:lnTo>
                  <a:lnTo>
                    <a:pt x="9836" y="6763"/>
                  </a:lnTo>
                  <a:cubicBezTo>
                    <a:pt x="10979" y="6763"/>
                    <a:pt x="11860" y="5763"/>
                    <a:pt x="11741" y="4620"/>
                  </a:cubicBezTo>
                  <a:cubicBezTo>
                    <a:pt x="11646" y="3882"/>
                    <a:pt x="11146" y="3263"/>
                    <a:pt x="10455" y="3024"/>
                  </a:cubicBezTo>
                  <a:cubicBezTo>
                    <a:pt x="10479" y="2715"/>
                    <a:pt x="10407" y="2429"/>
                    <a:pt x="10288" y="2167"/>
                  </a:cubicBezTo>
                  <a:cubicBezTo>
                    <a:pt x="10026" y="1643"/>
                    <a:pt x="9479" y="1286"/>
                    <a:pt x="8836" y="1286"/>
                  </a:cubicBezTo>
                  <a:cubicBezTo>
                    <a:pt x="8597" y="1286"/>
                    <a:pt x="8359" y="1357"/>
                    <a:pt x="8145" y="1453"/>
                  </a:cubicBezTo>
                  <a:cubicBezTo>
                    <a:pt x="8074" y="1262"/>
                    <a:pt x="7954" y="1095"/>
                    <a:pt x="7835" y="929"/>
                  </a:cubicBezTo>
                  <a:cubicBezTo>
                    <a:pt x="7407" y="357"/>
                    <a:pt x="6716" y="0"/>
                    <a:pt x="59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Google Shape;4206;p62">
            <a:extLst>
              <a:ext uri="{FF2B5EF4-FFF2-40B4-BE49-F238E27FC236}">
                <a16:creationId xmlns:a16="http://schemas.microsoft.com/office/drawing/2014/main" id="{6DA00034-70FB-A79D-89A7-E635815194D6}"/>
              </a:ext>
            </a:extLst>
          </p:cNvPr>
          <p:cNvSpPr/>
          <p:nvPr/>
        </p:nvSpPr>
        <p:spPr>
          <a:xfrm>
            <a:off x="7230667" y="3479371"/>
            <a:ext cx="597128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  <a:t>04</a:t>
            </a:r>
            <a:endParaRPr sz="1800" b="1" dirty="0">
              <a:solidFill>
                <a:schemeClr val="lt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24" name="Google Shape;4207;p62">
            <a:extLst>
              <a:ext uri="{FF2B5EF4-FFF2-40B4-BE49-F238E27FC236}">
                <a16:creationId xmlns:a16="http://schemas.microsoft.com/office/drawing/2014/main" id="{06958DB4-4A5D-620F-5BA9-77CD701633E9}"/>
              </a:ext>
            </a:extLst>
          </p:cNvPr>
          <p:cNvSpPr txBox="1"/>
          <p:nvPr/>
        </p:nvSpPr>
        <p:spPr>
          <a:xfrm>
            <a:off x="6599228" y="3981631"/>
            <a:ext cx="1936424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Kecepatan dalam Bertukar Informasi</a:t>
            </a:r>
            <a:endParaRPr sz="1600" dirty="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3" name="Google Shape;3923;p57"/>
          <p:cNvSpPr txBox="1">
            <a:spLocks noGrp="1"/>
          </p:cNvSpPr>
          <p:nvPr>
            <p:ph type="title"/>
          </p:nvPr>
        </p:nvSpPr>
        <p:spPr>
          <a:xfrm>
            <a:off x="736013" y="2773627"/>
            <a:ext cx="7671973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PENGARUH </a:t>
            </a:r>
            <a:r>
              <a:rPr lang="en" sz="4000" dirty="0">
                <a:solidFill>
                  <a:schemeClr val="accent2"/>
                </a:solidFill>
              </a:rPr>
              <a:t>JARINGAN KOMPUTER DALAM</a:t>
            </a:r>
            <a:r>
              <a:rPr lang="en" sz="4000" dirty="0">
                <a:solidFill>
                  <a:schemeClr val="bg1"/>
                </a:solidFill>
              </a:rPr>
              <a:t> </a:t>
            </a:r>
            <a:r>
              <a:rPr lang="en" sz="4000" dirty="0">
                <a:solidFill>
                  <a:schemeClr val="accent2"/>
                </a:solidFill>
              </a:rPr>
              <a:t>KEHIDUPAN</a:t>
            </a:r>
            <a:r>
              <a:rPr lang="en" sz="4000" dirty="0">
                <a:solidFill>
                  <a:schemeClr val="bg1"/>
                </a:solidFill>
              </a:rPr>
              <a:t> SEHARI-HARI</a:t>
            </a:r>
            <a:endParaRPr sz="4000" dirty="0">
              <a:solidFill>
                <a:schemeClr val="accent2"/>
              </a:solidFill>
            </a:endParaRPr>
          </a:p>
        </p:txBody>
      </p:sp>
      <p:sp>
        <p:nvSpPr>
          <p:cNvPr id="3925" name="Google Shape;3925;p57"/>
          <p:cNvSpPr txBox="1">
            <a:spLocks noGrp="1"/>
          </p:cNvSpPr>
          <p:nvPr>
            <p:ph type="title" idx="2"/>
          </p:nvPr>
        </p:nvSpPr>
        <p:spPr>
          <a:xfrm>
            <a:off x="3132450" y="1256825"/>
            <a:ext cx="2879100" cy="92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/>
              <a:t>04</a:t>
            </a:r>
            <a:endParaRPr sz="6600" dirty="0"/>
          </a:p>
        </p:txBody>
      </p:sp>
      <p:grpSp>
        <p:nvGrpSpPr>
          <p:cNvPr id="3926" name="Google Shape;3926;p57"/>
          <p:cNvGrpSpPr/>
          <p:nvPr/>
        </p:nvGrpSpPr>
        <p:grpSpPr>
          <a:xfrm rot="5400000" flipH="1">
            <a:off x="5489296" y="55862"/>
            <a:ext cx="1823016" cy="296643"/>
            <a:chOff x="7857346" y="3902355"/>
            <a:chExt cx="1823016" cy="296643"/>
          </a:xfrm>
        </p:grpSpPr>
        <p:sp>
          <p:nvSpPr>
            <p:cNvPr id="3927" name="Google Shape;3927;p57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8" name="Google Shape;3928;p57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9" name="Google Shape;3929;p57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0" name="Google Shape;3930;p57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1" name="Google Shape;3931;p57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2" name="Google Shape;3932;p57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ata Center Business Plan by Slidesgo">
  <a:themeElements>
    <a:clrScheme name="Simple Light">
      <a:dk1>
        <a:srgbClr val="000000"/>
      </a:dk1>
      <a:lt1>
        <a:srgbClr val="FFFFFF"/>
      </a:lt1>
      <a:dk2>
        <a:srgbClr val="606060"/>
      </a:dk2>
      <a:lt2>
        <a:srgbClr val="151B46"/>
      </a:lt2>
      <a:accent1>
        <a:srgbClr val="2C4ED7"/>
      </a:accent1>
      <a:accent2>
        <a:srgbClr val="8FFFFF"/>
      </a:accent2>
      <a:accent3>
        <a:srgbClr val="95FFAE"/>
      </a:accent3>
      <a:accent4>
        <a:srgbClr val="1D2875"/>
      </a:accent4>
      <a:accent5>
        <a:srgbClr val="FFFFFF"/>
      </a:accent5>
      <a:accent6>
        <a:srgbClr val="FFFFFF"/>
      </a:accent6>
      <a:hlink>
        <a:srgbClr val="8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848</Words>
  <Application>Microsoft Office PowerPoint</Application>
  <PresentationFormat>On-screen Show (16:9)</PresentationFormat>
  <Paragraphs>101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Exo</vt:lpstr>
      <vt:lpstr>PT Sans</vt:lpstr>
      <vt:lpstr>Data Center Business Plan by Slidesgo</vt:lpstr>
      <vt:lpstr>JARINGAN KELOMPOK 1</vt:lpstr>
      <vt:lpstr>SEJARAH TELEKOMUNIKASI</vt:lpstr>
      <vt:lpstr> Sejarah Telekomunikasi</vt:lpstr>
      <vt:lpstr>DEFINISI JARINGAN KOMPUTER</vt:lpstr>
      <vt:lpstr>Definisi Jaringan Komputer</vt:lpstr>
      <vt:lpstr>TUJUAN JARINGAN KOMPUTER</vt:lpstr>
      <vt:lpstr>Tujuan Jaringan Komputer</vt:lpstr>
      <vt:lpstr>Tujuan Jaringan Komputer</vt:lpstr>
      <vt:lpstr>PENGARUH JARINGAN KOMPUTER DALAM KEHIDUPAN SEHARI-HARI</vt:lpstr>
      <vt:lpstr>Pengaruh Jaringan Komputer</vt:lpstr>
      <vt:lpstr>Pengaruh Jaringan Komputer</vt:lpstr>
      <vt:lpstr>KONVERGENSI JARINGAN KOMPUTER</vt:lpstr>
      <vt:lpstr>Pengertian Konvergensi Jaringan</vt:lpstr>
      <vt:lpstr>Arsitektur Konvergensi Jaringan</vt:lpstr>
      <vt:lpstr>Teknologi Konvergensi Jaringan</vt:lpstr>
      <vt:lpstr>Contoh Konvergensi Jaringan</vt:lpstr>
      <vt:lpstr>STRUKTUR JARINGAN KOMPUTER</vt:lpstr>
      <vt:lpstr>LAN</vt:lpstr>
      <vt:lpstr>MAN</vt:lpstr>
      <vt:lpstr>WAN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JARINGAN KELOMPOK 1</dc:title>
  <cp:lastModifiedBy>LE NOVO</cp:lastModifiedBy>
  <cp:revision>10</cp:revision>
  <dcterms:modified xsi:type="dcterms:W3CDTF">2023-10-31T02:09:09Z</dcterms:modified>
</cp:coreProperties>
</file>