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66" r:id="rId5"/>
    <p:sldId id="267" r:id="rId6"/>
    <p:sldId id="259" r:id="rId7"/>
    <p:sldId id="260" r:id="rId8"/>
    <p:sldId id="270" r:id="rId9"/>
    <p:sldId id="261" r:id="rId10"/>
    <p:sldId id="262" r:id="rId11"/>
    <p:sldId id="263" r:id="rId12"/>
    <p:sldId id="264" r:id="rId13"/>
    <p:sldId id="265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2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93FE-45CF-4700-8F3F-51D85A40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784B4-973D-4F6F-899B-FC2866DF9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40478-BD9F-46DB-B36C-0DE11081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F1AB4-6DB7-43A9-A575-D317202F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0345F-9CD1-4296-8AF0-5E2EF138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33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0EF5-3299-4246-805E-83B3E370C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510CB-B5E2-43BA-8A25-CA6A29DCE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022FA-355F-4771-A699-1E54E97C8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93BBC-50C2-4FED-8807-F4A7EA495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C898F-101A-40BB-BFEF-45452C2B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3107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07C25B-37EC-470F-9B52-B6AC7998B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54D0E-04CE-481B-9F31-16ED9231C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9C06B-BB6D-4301-A03A-F65C674D2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1B756-80DA-4C3A-8773-43758A724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4BE7D-571F-4FD1-8F1E-920358CE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073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A93-8F95-48BA-8DE3-AE0972D7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5A28B-67EC-4F1A-B749-B0F60C0E0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9079-914A-4957-9AB2-26B3EA86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32C6D-F381-4B30-9197-B0D2D146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62EB2-2CCF-4C45-AC6F-F0408ABA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6289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050F-BB35-4C82-801A-007F5DE8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C04D-FBF9-4AC2-B247-2D4E5A26C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59A5-AEFA-4C3E-A2FF-ED0E9E93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5FAC8-AC3F-441C-9C69-BA758830C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B008-1D8B-4767-ABE9-6B74ED76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808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DB640-E167-45C7-855B-F5DBF907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4E1ED-2933-4C4A-B287-F31FC3E7C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EB453-A93C-49C3-B490-D466B6E1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70D55-3753-4935-BCF8-81AA7087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3A2DE-FA7C-4DF9-AE0C-F78CC42D3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C3DD-00AD-4819-957B-8719FCAC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500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70225-24CB-4B11-ACCE-F12FDD4A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794E-CF3F-4BE9-A704-2E93527F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944D9-A2DF-4241-AAC4-D5191A248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1BFAF-D4DD-4F1B-BBD8-D116617B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21B3B0-B953-4FDB-BC11-9359F036E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31369-30D1-474C-B202-A8AD95FB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C4D0-D710-4184-8443-92F16FCA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4A322-0E87-441A-96C4-25494D3D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73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AD71-DC96-42EB-8657-47522F8F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5A0E9-083D-4655-890E-8474D528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A8C80-F6CF-4312-90A4-C705149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1D520-0A47-41B5-8400-2B6C256B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88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7E8B9-5B4C-415D-BF05-DEF8DD73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F40E3-2733-49F9-8D22-B82B321D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EF171-CD27-4510-9735-296875A7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903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33F8-9FA4-4406-B759-97D0B336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EC0C4-6071-42C8-9A81-779698DB7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9157-EE6C-43EE-94BB-70E7230EF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31E47-00FF-4401-A991-3BE1ABC3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67D04-719A-4D5B-93B2-26F20B4D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22B21-6597-4B91-B2CE-A871B7B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448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F412-003B-4041-B000-F846610A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017FD-D18B-4442-91E3-E28917C7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0A6A3-0EE5-4726-9675-996B63BC6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AEA8-0154-4ADF-9F79-26A34DF78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12980-1ABA-40AA-9E90-201E5068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8448B-F1FD-42D6-BFD3-A5DAA9B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93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7BCBF-4210-48E6-8ADB-9DB7B2A7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A9EFD-5BB1-4B7E-B316-A10A8EB75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D7E69-A796-4CA5-AE85-B3E2205D5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519-EBD5-4CB7-AC99-9C9ABD88C55E}" type="datetimeFigureOut">
              <a:rPr lang="en-ID" smtClean="0"/>
              <a:t>21/11/2022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EA5BF-3F8A-4E31-BBD3-DFF33B2EA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48027-A5E3-48FE-9C75-E7848BBA3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AA950-CB04-46F1-82B4-42B5636F3F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413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4B7D-BF32-4F31-AA11-E0CD70EE5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Teks </a:t>
            </a:r>
            <a:r>
              <a:rPr lang="en-GB" dirty="0" err="1"/>
              <a:t>Ulasan</a:t>
            </a:r>
            <a:r>
              <a:rPr lang="en-GB" dirty="0"/>
              <a:t> </a:t>
            </a:r>
            <a:r>
              <a:rPr lang="en-GB" dirty="0" err="1"/>
              <a:t>Buku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E67DD-B67A-415C-8A10-9A66C78CC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Mulyadi</a:t>
            </a:r>
            <a:endParaRPr lang="en-GB" dirty="0"/>
          </a:p>
          <a:p>
            <a:r>
              <a:rPr lang="en-GB" dirty="0"/>
              <a:t>mulyadi@usu.ac.id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272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AE51-AF5E-4506-B0DF-B6B6CFBB2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85BF7-2304-49AE-99B6-1F15E359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Kritis</a:t>
            </a:r>
            <a:endParaRPr lang="en-GB" b="1" dirty="0"/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mengandung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kritik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mendetail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membentuk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metode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ilmu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pengetahuan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tertentu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Teks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objektif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kritis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berdasarkan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opini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subjektif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penulis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783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E8E2-2EB7-4B1A-AEE5-4DCA1858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Langkah-</a:t>
            </a:r>
            <a:r>
              <a:rPr lang="en-GB" dirty="0" err="1"/>
              <a:t>langkah</a:t>
            </a:r>
            <a:r>
              <a:rPr lang="en-GB" dirty="0"/>
              <a:t> </a:t>
            </a:r>
            <a:r>
              <a:rPr lang="en-GB" dirty="0" err="1"/>
              <a:t>membuat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r>
              <a:rPr lang="en-GB" dirty="0"/>
              <a:t> </a:t>
            </a:r>
            <a:r>
              <a:rPr lang="en-GB" dirty="0" err="1"/>
              <a:t>buku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18B6-4AC5-4719-8FFC-82CF0EA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Mencari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akan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diulas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Membaca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kritis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Membuat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ringkasan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Menentukan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kriteria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penilaian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Mencari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pembanding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referensi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rujukan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Menulis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dimaksud</a:t>
            </a:r>
            <a:r>
              <a:rPr lang="en-ID" b="0" i="0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3165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87AA-C50D-414C-A14F-6A8A86F3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Contoh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r>
              <a:rPr lang="en-GB" dirty="0"/>
              <a:t> </a:t>
            </a:r>
            <a:r>
              <a:rPr lang="en-GB" dirty="0" err="1"/>
              <a:t>buku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EFC4E-C892-4D87-BF8B-32E1C871E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Orientasi</a:t>
            </a:r>
            <a:endParaRPr lang="en-GB" b="1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</a:rPr>
              <a:t>“Sepatu Dahlan”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ditulis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oleh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Khrisna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Pabichara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Kisah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tertera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pernah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dibuat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 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film.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tepatnya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menceritakan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perjuangan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hidup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seorang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Seorang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pernah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menjabat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sebagai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Menteri BUMN.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mempunyai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prinsip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“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Hidup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bagi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orang miskin,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harus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dijalani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.”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meskipun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keadaan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hidupnya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sangat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sulit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sama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sekali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menyurutkan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niatnya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773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9BA6-437B-4BB0-B14F-9D801B24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0935-3967-4B91-A905-2487EC536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Tafsiran</a:t>
            </a:r>
            <a:endParaRPr lang="en-GB" b="1" dirty="0"/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“Sepatu Dahlan”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mengisahkan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besarnya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perjuangan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seorang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sampai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anak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ketiga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empat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bersaudara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Puluhan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kilometer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harus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tempuh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menggunakan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alas kaki demi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perjalanan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jauh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tanpa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alas kaki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kaki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lecet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melepuh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Setelah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lulus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Rakyat (SR),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gagal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melanjutkan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impikan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105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2C56-D5F0-4861-8F19-ED00956E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F4C6D-7551-498D-A8B9-162E6E9D5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Evaluasi</a:t>
            </a:r>
            <a:endParaRPr lang="en-GB" b="1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</a:rPr>
              <a:t>Waktu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sekolah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di SMP,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ketua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voli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Keinginannya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mempunyai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sepasang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sepatu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semakin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musibah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datang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ketika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sang Ibu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jatuh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sakit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kemudian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meninggal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Meskipun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begitu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kuat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selalu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semangat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menjalani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hidupnya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Hingga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akhirnya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dipilih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pelatih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voli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tersebut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upah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diterimanya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cukup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mampu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membeli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sepatu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baru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3362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521F-AC33-4F45-B4FB-3DAC5162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369D-9BDF-4A85-8FFC-0936E316C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 err="1"/>
              <a:t>Rangkuman</a:t>
            </a:r>
            <a:endParaRPr lang="en-GB" b="1" dirty="0"/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Kelebihan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tertuang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novel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menceritakan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besarnya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semangat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seseorang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menjalankan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pahitnya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kehidupan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Walau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Dahlan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hidup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keadaan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sulit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dirinya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terdapat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niat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motivasi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sangat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besar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menempuh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pendidikan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tinggi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dirty="0" err="1">
                <a:solidFill>
                  <a:srgbClr val="000000"/>
                </a:solidFill>
              </a:rPr>
              <a:t>K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ekurangan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novel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alurnya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menentu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novel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sangat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menginspirasi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seseorang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agar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bisa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lebih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bersyukur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atas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apa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telah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dimiliki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193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B99D-67D2-49C5-9216-F18D9CDB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Pengertian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C20B-F190-41CB-A757-A3ACEFCDF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Teks </a:t>
            </a:r>
            <a:r>
              <a:rPr lang="en-GB" sz="3200" dirty="0" err="1"/>
              <a:t>ulasan</a:t>
            </a:r>
            <a:r>
              <a:rPr lang="en-GB" sz="3200" dirty="0"/>
              <a:t> </a:t>
            </a:r>
            <a:r>
              <a:rPr lang="en-GB" sz="3200" dirty="0" err="1"/>
              <a:t>merupakan</a:t>
            </a:r>
            <a:r>
              <a:rPr lang="en-GB" sz="3200" dirty="0"/>
              <a:t> </a:t>
            </a:r>
            <a:r>
              <a:rPr lang="en-GB" sz="3200" dirty="0" err="1"/>
              <a:t>teks</a:t>
            </a:r>
            <a:r>
              <a:rPr lang="en-GB" sz="3200" dirty="0"/>
              <a:t> yang </a:t>
            </a:r>
            <a:r>
              <a:rPr lang="en-GB" sz="3200" dirty="0" err="1"/>
              <a:t>berfungsi</a:t>
            </a:r>
            <a:r>
              <a:rPr lang="en-GB" sz="3200" dirty="0"/>
              <a:t> </a:t>
            </a:r>
            <a:r>
              <a:rPr lang="en-GB" sz="3200" dirty="0" err="1"/>
              <a:t>untuk</a:t>
            </a:r>
            <a:r>
              <a:rPr lang="en-GB" sz="3200" dirty="0"/>
              <a:t> </a:t>
            </a:r>
            <a:r>
              <a:rPr lang="en-GB" sz="3200" dirty="0" err="1"/>
              <a:t>mengukur</a:t>
            </a:r>
            <a:r>
              <a:rPr lang="en-GB" sz="3200" dirty="0"/>
              <a:t>, </a:t>
            </a:r>
            <a:r>
              <a:rPr lang="en-GB" sz="3200" dirty="0" err="1"/>
              <a:t>menilai</a:t>
            </a:r>
            <a:r>
              <a:rPr lang="en-GB" sz="3200" dirty="0"/>
              <a:t>, dan </a:t>
            </a:r>
            <a:r>
              <a:rPr lang="en-GB" sz="3200" dirty="0" err="1"/>
              <a:t>memikirkan</a:t>
            </a:r>
            <a:r>
              <a:rPr lang="en-GB" sz="3200" dirty="0"/>
              <a:t> </a:t>
            </a:r>
            <a:r>
              <a:rPr lang="en-GB" sz="3200" dirty="0" err="1"/>
              <a:t>kritik</a:t>
            </a:r>
            <a:r>
              <a:rPr lang="en-GB" sz="3200" dirty="0"/>
              <a:t> </a:t>
            </a:r>
            <a:r>
              <a:rPr lang="en-GB" sz="3200" dirty="0" err="1"/>
              <a:t>mengenai</a:t>
            </a:r>
            <a:r>
              <a:rPr lang="en-GB" sz="3200" dirty="0"/>
              <a:t> </a:t>
            </a:r>
            <a:r>
              <a:rPr lang="en-GB" sz="3200" dirty="0" err="1"/>
              <a:t>karya</a:t>
            </a:r>
            <a:r>
              <a:rPr lang="en-GB" sz="3200" dirty="0"/>
              <a:t> yang </a:t>
            </a:r>
            <a:r>
              <a:rPr lang="en-GB" sz="3200" dirty="0" err="1"/>
              <a:t>diulas</a:t>
            </a:r>
            <a:r>
              <a:rPr lang="en-GB" sz="3200" dirty="0"/>
              <a:t>.</a:t>
            </a:r>
          </a:p>
          <a:p>
            <a:r>
              <a:rPr lang="en-GB" sz="3200" dirty="0" err="1"/>
              <a:t>Karya</a:t>
            </a:r>
            <a:r>
              <a:rPr lang="en-GB" sz="3200" dirty="0"/>
              <a:t> yang </a:t>
            </a:r>
            <a:r>
              <a:rPr lang="en-GB" sz="3200" dirty="0" err="1"/>
              <a:t>dapat</a:t>
            </a:r>
            <a:r>
              <a:rPr lang="en-GB" sz="3200" dirty="0"/>
              <a:t> </a:t>
            </a:r>
            <a:r>
              <a:rPr lang="en-GB" sz="3200" dirty="0" err="1"/>
              <a:t>diulas</a:t>
            </a:r>
            <a:r>
              <a:rPr lang="en-GB" sz="3200" dirty="0"/>
              <a:t> </a:t>
            </a:r>
            <a:r>
              <a:rPr lang="en-GB" sz="3200" dirty="0" err="1"/>
              <a:t>ialah</a:t>
            </a:r>
            <a:r>
              <a:rPr lang="en-GB" sz="3200" dirty="0"/>
              <a:t> film, </a:t>
            </a:r>
            <a:r>
              <a:rPr lang="en-GB" sz="3200" dirty="0" err="1"/>
              <a:t>buku</a:t>
            </a:r>
            <a:r>
              <a:rPr lang="en-GB" sz="3200" dirty="0"/>
              <a:t>, novel, dan drama.</a:t>
            </a:r>
            <a:endParaRPr lang="en-ID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43F189-8B97-449C-8B60-57859C6EC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65960"/>
            <a:ext cx="5410200" cy="3413639"/>
          </a:xfrm>
        </p:spPr>
      </p:pic>
    </p:spTree>
    <p:extLst>
      <p:ext uri="{BB962C8B-B14F-4D97-AF65-F5344CB8AC3E}">
        <p14:creationId xmlns:p14="http://schemas.microsoft.com/office/powerpoint/2010/main" val="11388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6AC1-84D3-4FA4-A281-393F1DD9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Ciri-ciri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053C-983E-4928-84AA-ADFB37FD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GB" sz="3200" dirty="0" err="1"/>
              <a:t>Menggunakan</a:t>
            </a:r>
            <a:r>
              <a:rPr lang="en-GB" sz="3200" dirty="0"/>
              <a:t> </a:t>
            </a:r>
            <a:r>
              <a:rPr lang="en-GB" sz="3200" dirty="0" err="1"/>
              <a:t>kalimat</a:t>
            </a:r>
            <a:r>
              <a:rPr lang="en-GB" sz="3200" dirty="0"/>
              <a:t> </a:t>
            </a:r>
            <a:r>
              <a:rPr lang="en-GB" sz="3200" dirty="0" err="1"/>
              <a:t>persuasif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dirty="0" err="1"/>
              <a:t>Memakai</a:t>
            </a:r>
            <a:r>
              <a:rPr lang="en-GB" sz="3200" dirty="0"/>
              <a:t> </a:t>
            </a:r>
            <a:r>
              <a:rPr lang="en-GB" sz="3200" dirty="0" err="1"/>
              <a:t>konjungsi</a:t>
            </a:r>
            <a:r>
              <a:rPr lang="en-GB" sz="3200" dirty="0"/>
              <a:t> internal dan </a:t>
            </a:r>
            <a:r>
              <a:rPr lang="en-GB" sz="3200" dirty="0" err="1"/>
              <a:t>konjungsi</a:t>
            </a:r>
            <a:r>
              <a:rPr lang="en-GB" sz="3200" dirty="0"/>
              <a:t> </a:t>
            </a:r>
            <a:r>
              <a:rPr lang="en-GB" sz="3200" dirty="0" err="1"/>
              <a:t>eksternal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3200" b="0" i="0" dirty="0" err="1">
                <a:solidFill>
                  <a:srgbClr val="000000"/>
                </a:solidFill>
                <a:effectLst/>
              </a:rPr>
              <a:t>Memakai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pernyataan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perbandingan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baik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persamaan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maupun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perbedaan</a:t>
            </a:r>
            <a:endParaRPr lang="en-ID" sz="32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ID" sz="3200" b="0" i="0" dirty="0" err="1">
                <a:solidFill>
                  <a:srgbClr val="000000"/>
                </a:solidFill>
                <a:effectLst/>
              </a:rPr>
              <a:t>Memakai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kata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kerja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material dan kata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kerja</a:t>
            </a:r>
            <a:r>
              <a:rPr lang="en-ID" sz="32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200" b="0" i="0" dirty="0" err="1">
                <a:solidFill>
                  <a:srgbClr val="000000"/>
                </a:solidFill>
                <a:effectLst/>
              </a:rPr>
              <a:t>relasional</a:t>
            </a:r>
            <a:endParaRPr lang="en-ID" sz="3200" b="0" i="0" dirty="0">
              <a:solidFill>
                <a:srgbClr val="000000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dirty="0" err="1"/>
              <a:t>Berisi</a:t>
            </a:r>
            <a:r>
              <a:rPr lang="en-GB" sz="3200" dirty="0"/>
              <a:t> </a:t>
            </a:r>
            <a:r>
              <a:rPr lang="en-GB" sz="3200" dirty="0" err="1"/>
              <a:t>informasi</a:t>
            </a:r>
            <a:r>
              <a:rPr lang="en-GB" sz="3200" dirty="0"/>
              <a:t> </a:t>
            </a:r>
            <a:r>
              <a:rPr lang="en-GB" sz="3200" dirty="0" err="1"/>
              <a:t>tentang</a:t>
            </a:r>
            <a:r>
              <a:rPr lang="en-GB" sz="3200" dirty="0"/>
              <a:t> </a:t>
            </a:r>
            <a:r>
              <a:rPr lang="en-GB" sz="3200" dirty="0" err="1"/>
              <a:t>opini</a:t>
            </a:r>
            <a:r>
              <a:rPr lang="en-GB" sz="3200" dirty="0"/>
              <a:t> </a:t>
            </a:r>
            <a:r>
              <a:rPr lang="en-GB" sz="3200" dirty="0" err="1"/>
              <a:t>penulis</a:t>
            </a:r>
            <a:endParaRPr lang="en-GB" sz="32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GB" sz="3200" dirty="0" err="1"/>
              <a:t>Sesuai</a:t>
            </a:r>
            <a:r>
              <a:rPr lang="en-GB" sz="3200" dirty="0"/>
              <a:t> </a:t>
            </a:r>
            <a:r>
              <a:rPr lang="en-GB" sz="3200" dirty="0" err="1"/>
              <a:t>dengan</a:t>
            </a:r>
            <a:r>
              <a:rPr lang="en-GB" sz="3200" dirty="0"/>
              <a:t> </a:t>
            </a:r>
            <a:r>
              <a:rPr lang="en-GB" sz="3200" dirty="0" err="1"/>
              <a:t>fakta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708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018D-75CF-42CB-841B-1F9B208E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Tujuan</a:t>
            </a:r>
            <a:r>
              <a:rPr lang="en-GB" dirty="0"/>
              <a:t> </a:t>
            </a:r>
            <a:r>
              <a:rPr lang="en-GB" dirty="0" err="1"/>
              <a:t>menulis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55AB-DE33-41D9-B835-D5995C965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pandang</a:t>
            </a:r>
            <a:r>
              <a:rPr lang="en-ID" dirty="0"/>
              <a:t>/</a:t>
            </a:r>
            <a:r>
              <a:rPr lang="en-ID" dirty="0" err="1"/>
              <a:t>keberpihakan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pada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kelayakan</a:t>
            </a:r>
            <a:r>
              <a:rPr lang="en-ID" dirty="0"/>
              <a:t> dan </a:t>
            </a:r>
            <a:r>
              <a:rPr lang="en-ID" dirty="0" err="1"/>
              <a:t>kepatutan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gambaran</a:t>
            </a:r>
            <a:r>
              <a:rPr lang="en-ID" dirty="0"/>
              <a:t> dan </a:t>
            </a:r>
            <a:r>
              <a:rPr lang="en-ID" dirty="0" err="1"/>
              <a:t>kritikan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komprehensif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Mengajak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merenungkan</a:t>
            </a:r>
            <a:r>
              <a:rPr lang="en-ID" dirty="0"/>
              <a:t>, </a:t>
            </a:r>
            <a:r>
              <a:rPr lang="en-ID" dirty="0" err="1"/>
              <a:t>mendiskusikan</a:t>
            </a:r>
            <a:r>
              <a:rPr lang="en-ID" dirty="0"/>
              <a:t> dan </a:t>
            </a:r>
            <a:r>
              <a:rPr lang="en-ID" dirty="0" err="1"/>
              <a:t>memikirkan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pada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6948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E23D-8634-494B-995A-BF4790BBE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63697-09FB-439D-9537-5CD6B32B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kepantasan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/>
              <a:t> </a:t>
            </a: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hubungan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 lain yang </a:t>
            </a:r>
            <a:r>
              <a:rPr lang="en-ID" dirty="0" err="1"/>
              <a:t>mirip</a:t>
            </a:r>
            <a:r>
              <a:rPr lang="en-ID" dirty="0"/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D" dirty="0" err="1"/>
              <a:t>Memberi</a:t>
            </a:r>
            <a:r>
              <a:rPr lang="en-ID" dirty="0"/>
              <a:t> </a:t>
            </a:r>
            <a:r>
              <a:rPr lang="en-ID" dirty="0" err="1"/>
              <a:t>pertimbangan</a:t>
            </a:r>
            <a:r>
              <a:rPr lang="en-ID" dirty="0"/>
              <a:t> </a:t>
            </a:r>
            <a:r>
              <a:rPr lang="en-ID" dirty="0" err="1"/>
              <a:t>pembaca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, </a:t>
            </a:r>
            <a:r>
              <a:rPr lang="en-ID" dirty="0" err="1"/>
              <a:t>membeli</a:t>
            </a:r>
            <a:r>
              <a:rPr lang="en-ID" dirty="0"/>
              <a:t>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menikmati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karya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76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08E0-CFE4-4056-86C8-4778E71E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1235"/>
          </a:xfrm>
        </p:spPr>
        <p:txBody>
          <a:bodyPr/>
          <a:lstStyle/>
          <a:p>
            <a:r>
              <a:rPr lang="en-GB" dirty="0" err="1"/>
              <a:t>Struktur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r>
              <a:rPr lang="en-GB" dirty="0"/>
              <a:t> </a:t>
            </a:r>
            <a:r>
              <a:rPr lang="en-GB" dirty="0" err="1"/>
              <a:t>buku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26B4-84FE-4247-874D-401806471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92315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GB" sz="3300" b="1" dirty="0" err="1"/>
              <a:t>Identitas</a:t>
            </a:r>
            <a:endParaRPr lang="en-GB" sz="3300" b="1" dirty="0"/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GB" sz="3300" dirty="0" err="1"/>
              <a:t>Judul</a:t>
            </a:r>
            <a:r>
              <a:rPr lang="en-GB" sz="3300" dirty="0"/>
              <a:t> </a:t>
            </a:r>
            <a:r>
              <a:rPr lang="en-GB" sz="3300" dirty="0" err="1"/>
              <a:t>buku</a:t>
            </a:r>
            <a:r>
              <a:rPr lang="en-GB" sz="3300" dirty="0"/>
              <a:t> dan </a:t>
            </a:r>
            <a:r>
              <a:rPr lang="en-GB" sz="3300" dirty="0" err="1"/>
              <a:t>penulis</a:t>
            </a:r>
            <a:endParaRPr lang="en-GB" sz="3300" dirty="0"/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GB" sz="3300" dirty="0" err="1"/>
              <a:t>Penerbit</a:t>
            </a:r>
            <a:r>
              <a:rPr lang="en-GB" sz="3300" dirty="0"/>
              <a:t> dan </a:t>
            </a:r>
            <a:r>
              <a:rPr lang="en-GB" sz="3300" dirty="0" err="1"/>
              <a:t>tahun</a:t>
            </a:r>
            <a:r>
              <a:rPr lang="en-GB" sz="3300" dirty="0"/>
              <a:t> </a:t>
            </a:r>
            <a:r>
              <a:rPr lang="en-GB" sz="3300" dirty="0" err="1"/>
              <a:t>terbit</a:t>
            </a:r>
            <a:endParaRPr lang="en-GB" sz="3300" dirty="0"/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GB" sz="3300" dirty="0" err="1"/>
              <a:t>Hak</a:t>
            </a:r>
            <a:r>
              <a:rPr lang="en-GB" sz="3300" dirty="0"/>
              <a:t> </a:t>
            </a:r>
            <a:r>
              <a:rPr lang="en-GB" sz="3300" dirty="0" err="1"/>
              <a:t>cipta</a:t>
            </a:r>
            <a:endParaRPr lang="en-GB" sz="3300" dirty="0"/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GB" sz="3300" dirty="0" err="1"/>
              <a:t>Jumlah</a:t>
            </a:r>
            <a:r>
              <a:rPr lang="en-GB" sz="3300" dirty="0"/>
              <a:t> </a:t>
            </a:r>
            <a:r>
              <a:rPr lang="en-GB" sz="3300" dirty="0" err="1"/>
              <a:t>halaman</a:t>
            </a:r>
            <a:endParaRPr lang="en-GB" sz="3300" dirty="0"/>
          </a:p>
          <a:p>
            <a:pPr marL="274638" indent="0" algn="just">
              <a:lnSpc>
                <a:spcPct val="110000"/>
              </a:lnSpc>
              <a:buNone/>
            </a:pPr>
            <a:endParaRPr lang="en-GB" sz="3300" dirty="0"/>
          </a:p>
          <a:p>
            <a:pPr algn="just">
              <a:lnSpc>
                <a:spcPct val="110000"/>
              </a:lnSpc>
            </a:pPr>
            <a:r>
              <a:rPr lang="en-GB" sz="3300" b="1" dirty="0" err="1"/>
              <a:t>Orientasi</a:t>
            </a:r>
            <a:endParaRPr lang="en-GB" sz="3300" b="1" dirty="0"/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ID" sz="3300" b="0" i="0" dirty="0" err="1">
                <a:solidFill>
                  <a:srgbClr val="000000"/>
                </a:solidFill>
                <a:effectLst/>
              </a:rPr>
              <a:t>Jenis</a:t>
            </a:r>
            <a:r>
              <a:rPr lang="en-ID" sz="33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300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sz="3300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sz="3300" b="0" i="0" dirty="0" err="1">
                <a:solidFill>
                  <a:srgbClr val="000000"/>
                </a:solidFill>
                <a:effectLst/>
              </a:rPr>
              <a:t>diulas</a:t>
            </a:r>
            <a:endParaRPr lang="en-ID" sz="3300" b="0" i="0" dirty="0">
              <a:solidFill>
                <a:srgbClr val="000000"/>
              </a:solidFill>
              <a:effectLst/>
            </a:endParaRPr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ID" sz="3300" b="0" i="0" dirty="0" err="1">
                <a:solidFill>
                  <a:srgbClr val="000000"/>
                </a:solidFill>
                <a:effectLst/>
              </a:rPr>
              <a:t>kegunaan</a:t>
            </a:r>
            <a:endParaRPr lang="en-ID" sz="3300" dirty="0">
              <a:solidFill>
                <a:srgbClr val="000000"/>
              </a:solidFill>
            </a:endParaRPr>
          </a:p>
          <a:p>
            <a:pPr marL="715963" indent="-441325" algn="just">
              <a:lnSpc>
                <a:spcPct val="110000"/>
              </a:lnSpc>
              <a:buFont typeface="+mj-lt"/>
              <a:buAutoNum type="arabicParenR"/>
            </a:pPr>
            <a:r>
              <a:rPr lang="en-ID" sz="3300" b="0" i="0" dirty="0" err="1">
                <a:solidFill>
                  <a:srgbClr val="000000"/>
                </a:solidFill>
                <a:effectLst/>
              </a:rPr>
              <a:t>latar</a:t>
            </a:r>
            <a:r>
              <a:rPr lang="en-ID" sz="33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3300" b="0" i="0" dirty="0" err="1">
                <a:solidFill>
                  <a:srgbClr val="000000"/>
                </a:solidFill>
                <a:effectLst/>
              </a:rPr>
              <a:t>belakang</a:t>
            </a:r>
            <a:endParaRPr lang="en-ID" sz="3300" b="0" i="0" dirty="0">
              <a:solidFill>
                <a:srgbClr val="000000"/>
              </a:solidFill>
              <a:effectLst/>
            </a:endParaRPr>
          </a:p>
          <a:p>
            <a:pPr marL="274638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2228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A100-179E-4936-B2B3-F8020504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E8F8A-23E4-4EFB-BD32-161438CD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640"/>
            <a:ext cx="10515600" cy="4866323"/>
          </a:xfrm>
        </p:spPr>
        <p:txBody>
          <a:bodyPr>
            <a:noAutofit/>
          </a:bodyPr>
          <a:lstStyle/>
          <a:p>
            <a:pPr algn="just"/>
            <a:r>
              <a:rPr lang="en-ID" b="1" dirty="0" err="1"/>
              <a:t>Tafsiran</a:t>
            </a:r>
            <a:endParaRPr lang="en-ID" b="1" dirty="0"/>
          </a:p>
          <a:p>
            <a:pPr marL="808038" indent="-53340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penceritaan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ulang</a:t>
            </a:r>
            <a:endParaRPr lang="en-ID" b="0" i="0" dirty="0">
              <a:solidFill>
                <a:srgbClr val="000000"/>
              </a:solidFill>
              <a:effectLst/>
            </a:endParaRPr>
          </a:p>
          <a:p>
            <a:pPr marL="808038" indent="-53340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ringkasan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diulas</a:t>
            </a:r>
            <a:endParaRPr lang="en-ID" b="0" i="0" dirty="0">
              <a:solidFill>
                <a:srgbClr val="000000"/>
              </a:solidFill>
              <a:effectLst/>
            </a:endParaRPr>
          </a:p>
          <a:p>
            <a:pPr marL="808038" indent="-533400" algn="just">
              <a:buFont typeface="+mj-lt"/>
              <a:buAutoNum type="arabicParenR"/>
            </a:pPr>
            <a:r>
              <a:rPr lang="en-ID" b="0" i="0" dirty="0" err="1">
                <a:solidFill>
                  <a:srgbClr val="000000"/>
                </a:solidFill>
                <a:effectLst/>
              </a:rPr>
              <a:t>perbandingan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diulas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buku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lain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sejenis</a:t>
            </a:r>
            <a:endParaRPr lang="en-ID" b="0" i="0" dirty="0">
              <a:solidFill>
                <a:srgbClr val="000000"/>
              </a:solidFill>
              <a:effectLst/>
            </a:endParaRPr>
          </a:p>
          <a:p>
            <a:pPr marL="274638" indent="0" algn="just">
              <a:buNone/>
            </a:pPr>
            <a:endParaRPr lang="en-ID" dirty="0">
              <a:solidFill>
                <a:srgbClr val="000000"/>
              </a:solidFill>
            </a:endParaRPr>
          </a:p>
          <a:p>
            <a:pPr algn="just"/>
            <a:r>
              <a:rPr lang="en-GB" sz="2800" b="1" dirty="0" err="1"/>
              <a:t>Evaluasi</a:t>
            </a:r>
            <a:endParaRPr lang="en-GB" sz="2800" b="1" dirty="0"/>
          </a:p>
          <a:p>
            <a:pPr marL="808038" indent="-533400" algn="just">
              <a:buFont typeface="+mj-lt"/>
              <a:buAutoNum type="arabicParenR"/>
            </a:pPr>
            <a:r>
              <a:rPr lang="en-ID" sz="2800" b="0" i="0" dirty="0" err="1">
                <a:solidFill>
                  <a:srgbClr val="000000"/>
                </a:solidFill>
                <a:effectLst/>
              </a:rPr>
              <a:t>opini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penulis</a:t>
            </a:r>
            <a:endParaRPr lang="en-ID" sz="2800" b="0" i="0" dirty="0">
              <a:solidFill>
                <a:srgbClr val="000000"/>
              </a:solidFill>
              <a:effectLst/>
            </a:endParaRPr>
          </a:p>
          <a:p>
            <a:pPr marL="808038" indent="-533400" algn="just">
              <a:buFont typeface="+mj-lt"/>
              <a:buAutoNum type="arabicParenR"/>
            </a:pPr>
            <a:r>
              <a:rPr lang="en-ID" sz="2800" b="0" i="0" dirty="0" err="1">
                <a:solidFill>
                  <a:srgbClr val="000000"/>
                </a:solidFill>
                <a:effectLst/>
              </a:rPr>
              <a:t>kelebihan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dan/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atau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kekurangan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buku</a:t>
            </a:r>
            <a:endParaRPr lang="en-ID" sz="2800" b="0" i="0" dirty="0">
              <a:solidFill>
                <a:srgbClr val="000000"/>
              </a:solidFill>
              <a:effectLst/>
            </a:endParaRPr>
          </a:p>
          <a:p>
            <a:pPr marL="274638" indent="0" algn="just">
              <a:buNone/>
            </a:pPr>
            <a:endParaRPr lang="en-ID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1917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DA2A-250B-473B-A55B-3AA891C7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C0E79-93EB-4C5A-B105-03E550901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4713923"/>
          </a:xfrm>
        </p:spPr>
        <p:txBody>
          <a:bodyPr/>
          <a:lstStyle/>
          <a:p>
            <a:pPr algn="just"/>
            <a:r>
              <a:rPr lang="en-ID" sz="2800" b="1" dirty="0" err="1">
                <a:solidFill>
                  <a:srgbClr val="000000"/>
                </a:solidFill>
              </a:rPr>
              <a:t>Rangkuman</a:t>
            </a:r>
            <a:endParaRPr lang="en-ID" sz="2800" b="1" dirty="0">
              <a:solidFill>
                <a:srgbClr val="000000"/>
              </a:solidFill>
            </a:endParaRPr>
          </a:p>
          <a:p>
            <a:pPr marL="715963" indent="-441325" algn="just">
              <a:buFont typeface="+mj-lt"/>
              <a:buAutoNum type="arabicParenR"/>
            </a:pPr>
            <a:r>
              <a:rPr lang="en-ID" sz="2800" b="0" i="0" dirty="0" err="1">
                <a:solidFill>
                  <a:srgbClr val="000000"/>
                </a:solidFill>
                <a:effectLst/>
              </a:rPr>
              <a:t>inferensi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dari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buku</a:t>
            </a:r>
            <a:endParaRPr lang="en-ID" sz="2800" b="0" i="0" dirty="0">
              <a:solidFill>
                <a:srgbClr val="000000"/>
              </a:solidFill>
              <a:effectLst/>
            </a:endParaRPr>
          </a:p>
          <a:p>
            <a:pPr marL="715963" indent="-441325" algn="just">
              <a:buFont typeface="+mj-lt"/>
              <a:buAutoNum type="arabicParenR"/>
            </a:pPr>
            <a:r>
              <a:rPr lang="en-ID" sz="2800" b="0" i="0" dirty="0" err="1">
                <a:solidFill>
                  <a:srgbClr val="000000"/>
                </a:solidFill>
                <a:effectLst/>
              </a:rPr>
              <a:t>Tanggapan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penulis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terhadap</a:t>
            </a:r>
            <a:r>
              <a:rPr lang="en-ID" sz="28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sz="2800" b="0" i="0" dirty="0" err="1">
                <a:solidFill>
                  <a:srgbClr val="000000"/>
                </a:solidFill>
                <a:effectLst/>
              </a:rPr>
              <a:t>buku</a:t>
            </a:r>
            <a:endParaRPr lang="en-ID" sz="2800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100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4FCF4-6CF8-4EA5-AC16-E301265F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Jenis-jenis</a:t>
            </a:r>
            <a:r>
              <a:rPr lang="en-GB" dirty="0"/>
              <a:t> </a:t>
            </a:r>
            <a:r>
              <a:rPr lang="en-GB" dirty="0" err="1"/>
              <a:t>teks</a:t>
            </a:r>
            <a:r>
              <a:rPr lang="en-GB" dirty="0"/>
              <a:t> </a:t>
            </a:r>
            <a:r>
              <a:rPr lang="en-GB" dirty="0" err="1"/>
              <a:t>ulasan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690A-9E2A-4903-ABC7-D8CBCDE6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720"/>
            <a:ext cx="10515600" cy="4770120"/>
          </a:xfrm>
        </p:spPr>
        <p:txBody>
          <a:bodyPr>
            <a:noAutofit/>
          </a:bodyPr>
          <a:lstStyle/>
          <a:p>
            <a:pPr algn="just"/>
            <a:r>
              <a:rPr lang="en-GB" b="1" dirty="0" err="1"/>
              <a:t>Informatif</a:t>
            </a:r>
            <a:endParaRPr lang="en-GB" b="1" dirty="0"/>
          </a:p>
          <a:p>
            <a:pPr algn="just"/>
            <a:r>
              <a:rPr lang="en-ID" b="0" i="0" dirty="0">
                <a:solidFill>
                  <a:srgbClr val="000000"/>
                </a:solidFill>
                <a:effectLst/>
              </a:rPr>
              <a:t>Teks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mengandung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gambaran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singkat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padat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umum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memberikan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keseluruhan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tetapi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hanya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menguraikan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bagian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penting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mengutamakan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kelebihan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kekurangan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sendiri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ID" b="1" dirty="0" err="1">
                <a:solidFill>
                  <a:srgbClr val="000000"/>
                </a:solidFill>
              </a:rPr>
              <a:t>Deskriptif</a:t>
            </a:r>
            <a:endParaRPr lang="en-ID" b="1" dirty="0">
              <a:solidFill>
                <a:srgbClr val="000000"/>
              </a:solidFill>
            </a:endParaRPr>
          </a:p>
          <a:p>
            <a:pPr algn="just"/>
            <a:r>
              <a:rPr lang="en-ID" b="0" i="0" dirty="0" err="1">
                <a:solidFill>
                  <a:srgbClr val="000000"/>
                </a:solidFill>
                <a:effectLst/>
              </a:rPr>
              <a:t>Jenis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mengandung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gambaran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keseluruhan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masing-masing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bagian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 Teks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ulasan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umumnya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dijalankan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pada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suatu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fiksi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untuk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memperoleh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gambaran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secara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keseluruhan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manfaat</a:t>
            </a:r>
            <a:r>
              <a:rPr lang="en-ID" b="0" i="0" dirty="0">
                <a:solidFill>
                  <a:srgbClr val="000000"/>
                </a:solidFill>
                <a:effectLst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pentingnya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informasi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kekuatan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argumentatif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dituangkan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penulis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sebuah</a:t>
            </a:r>
            <a:r>
              <a:rPr lang="en-ID" b="0" i="0" dirty="0">
                <a:solidFill>
                  <a:srgbClr val="000000"/>
                </a:solidFill>
                <a:effectLst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</a:rPr>
              <a:t>karya</a:t>
            </a:r>
            <a:r>
              <a:rPr lang="en-ID" b="0" i="0" dirty="0">
                <a:solidFill>
                  <a:srgbClr val="000000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01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686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Georgia</vt:lpstr>
      <vt:lpstr>Wingdings</vt:lpstr>
      <vt:lpstr>Office Theme</vt:lpstr>
      <vt:lpstr>Teks Ulasan Buku</vt:lpstr>
      <vt:lpstr>Pengertian teks ulasan</vt:lpstr>
      <vt:lpstr>Ciri-ciri teks ulasan</vt:lpstr>
      <vt:lpstr>Tujuan menulis teks ulasan</vt:lpstr>
      <vt:lpstr>PowerPoint Presentation</vt:lpstr>
      <vt:lpstr>Struktur teks ulasan buku</vt:lpstr>
      <vt:lpstr>PowerPoint Presentation</vt:lpstr>
      <vt:lpstr>PowerPoint Presentation</vt:lpstr>
      <vt:lpstr>Jenis-jenis teks ulasan</vt:lpstr>
      <vt:lpstr>PowerPoint Presentation</vt:lpstr>
      <vt:lpstr>Langkah-langkah membuat teks ulasan buku</vt:lpstr>
      <vt:lpstr>Contoh teks ulasan buku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 Ulasan Buku</dc:title>
  <dc:creator>Lenovo</dc:creator>
  <cp:lastModifiedBy>Lenovo</cp:lastModifiedBy>
  <cp:revision>15</cp:revision>
  <dcterms:created xsi:type="dcterms:W3CDTF">2022-04-16T12:46:38Z</dcterms:created>
  <dcterms:modified xsi:type="dcterms:W3CDTF">2022-11-21T08:49:08Z</dcterms:modified>
</cp:coreProperties>
</file>