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12192000"/>
  <p:notesSz cx="6858000" cy="9144000"/>
  <p:embeddedFontLst>
    <p:embeddedFont>
      <p:font typeface="Barlow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28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omfortaa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Comforta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D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>
            <p:ph idx="2" type="pic"/>
          </p:nvPr>
        </p:nvSpPr>
        <p:spPr>
          <a:xfrm>
            <a:off x="0" y="0"/>
            <a:ext cx="4818364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egapolitan.kompas.com/read/2022/07/16/11584381/19-titik-di-kota-tangerang-terendam-banjir-tertinggi-sampai-1-meter" TargetMode="External"/><Relationship Id="rId4" Type="http://schemas.openxmlformats.org/officeDocument/2006/relationships/hyperlink" Target="https://money.kompas.com/read/2022/01/17/154500726/jumlah-penduduk-miskin-ri-capai-2650-juta-orang-lebih-tinggi-dibanding-pra" TargetMode="External"/><Relationship Id="rId5" Type="http://schemas.openxmlformats.org/officeDocument/2006/relationships/hyperlink" Target="https://money.kompas.com/read/2022/01/17/154500726/jumlah-penduduk-miskin-ri-capai-2650-juta-orang-lebih-tinggi-dibanding-pra" TargetMode="External"/><Relationship Id="rId6" Type="http://schemas.openxmlformats.org/officeDocument/2006/relationships/hyperlink" Target="https://umkm.kompas.com/read/2022/08/03/090000583/perfect-lab-skin-care-aman-untuk-pemilik-kulit-sensitif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HIs6IpRQRDRB-VeOkPuPU9n2AqdWMzBx/view?usp=share_link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rot="2700000">
            <a:off x="2384425" y="3538537"/>
            <a:ext cx="2630487" cy="2630487"/>
          </a:xfrm>
          <a:custGeom>
            <a:rect b="b" l="l" r="r" t="t"/>
            <a:pathLst>
              <a:path extrusionOk="0" h="1602287" w="1602287">
                <a:moveTo>
                  <a:pt x="181898" y="157771"/>
                </a:moveTo>
                <a:cubicBezTo>
                  <a:pt x="139696" y="199974"/>
                  <a:pt x="113592" y="258276"/>
                  <a:pt x="113592" y="322675"/>
                </a:cubicBezTo>
                <a:lnTo>
                  <a:pt x="113592" y="1255485"/>
                </a:lnTo>
                <a:cubicBezTo>
                  <a:pt x="113592" y="1384283"/>
                  <a:pt x="218005" y="1488695"/>
                  <a:pt x="346803" y="1488695"/>
                </a:cubicBezTo>
                <a:lnTo>
                  <a:pt x="1279612" y="1488695"/>
                </a:lnTo>
                <a:cubicBezTo>
                  <a:pt x="1408410" y="1488695"/>
                  <a:pt x="1512822" y="1384283"/>
                  <a:pt x="1512822" y="1255485"/>
                </a:cubicBezTo>
                <a:lnTo>
                  <a:pt x="1512823" y="322675"/>
                </a:lnTo>
                <a:cubicBezTo>
                  <a:pt x="1512823" y="193877"/>
                  <a:pt x="1408411" y="89465"/>
                  <a:pt x="1279613" y="89465"/>
                </a:cubicBezTo>
                <a:lnTo>
                  <a:pt x="346802" y="89466"/>
                </a:lnTo>
                <a:cubicBezTo>
                  <a:pt x="282404" y="89465"/>
                  <a:pt x="224101" y="115568"/>
                  <a:pt x="181898" y="157771"/>
                </a:cubicBezTo>
                <a:close/>
                <a:moveTo>
                  <a:pt x="78218" y="78218"/>
                </a:moveTo>
                <a:cubicBezTo>
                  <a:pt x="126545" y="29891"/>
                  <a:pt x="193309" y="0"/>
                  <a:pt x="267053" y="0"/>
                </a:cubicBezTo>
                <a:lnTo>
                  <a:pt x="1335234" y="0"/>
                </a:lnTo>
                <a:cubicBezTo>
                  <a:pt x="1482723" y="0"/>
                  <a:pt x="1602287" y="119564"/>
                  <a:pt x="1602287" y="267053"/>
                </a:cubicBezTo>
                <a:lnTo>
                  <a:pt x="1602287" y="1335234"/>
                </a:lnTo>
                <a:cubicBezTo>
                  <a:pt x="1602287" y="1482723"/>
                  <a:pt x="1482723" y="1602287"/>
                  <a:pt x="1335234" y="1602287"/>
                </a:cubicBezTo>
                <a:lnTo>
                  <a:pt x="267053" y="1602287"/>
                </a:lnTo>
                <a:cubicBezTo>
                  <a:pt x="119564" y="1602287"/>
                  <a:pt x="0" y="1482723"/>
                  <a:pt x="0" y="1335234"/>
                </a:cubicBezTo>
                <a:lnTo>
                  <a:pt x="0" y="267053"/>
                </a:lnTo>
                <a:cubicBezTo>
                  <a:pt x="0" y="193309"/>
                  <a:pt x="29891" y="126545"/>
                  <a:pt x="78218" y="78218"/>
                </a:cubicBezTo>
                <a:close/>
              </a:path>
            </a:pathLst>
          </a:custGeom>
          <a:solidFill>
            <a:srgbClr val="D948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/>
          <p:nvPr/>
        </p:nvSpPr>
        <p:spPr>
          <a:xfrm rot="2700000">
            <a:off x="3148012" y="1239837"/>
            <a:ext cx="1990725" cy="1990725"/>
          </a:xfrm>
          <a:custGeom>
            <a:rect b="b" l="l" r="r" t="t"/>
            <a:pathLst>
              <a:path extrusionOk="0" h="1990933" w="1990933">
                <a:moveTo>
                  <a:pt x="231211" y="240258"/>
                </a:moveTo>
                <a:cubicBezTo>
                  <a:pt x="180423" y="291046"/>
                  <a:pt x="149011" y="361208"/>
                  <a:pt x="149010" y="438708"/>
                </a:cubicBezTo>
                <a:lnTo>
                  <a:pt x="149011" y="1561272"/>
                </a:lnTo>
                <a:cubicBezTo>
                  <a:pt x="149010" y="1716271"/>
                  <a:pt x="274661" y="1841922"/>
                  <a:pt x="429661" y="1841922"/>
                </a:cubicBezTo>
                <a:lnTo>
                  <a:pt x="1552224" y="1841922"/>
                </a:lnTo>
                <a:cubicBezTo>
                  <a:pt x="1707224" y="1841922"/>
                  <a:pt x="1832874" y="1716271"/>
                  <a:pt x="1832874" y="1561272"/>
                </a:cubicBezTo>
                <a:lnTo>
                  <a:pt x="1832874" y="438708"/>
                </a:lnTo>
                <a:cubicBezTo>
                  <a:pt x="1832875" y="283709"/>
                  <a:pt x="1707223" y="158058"/>
                  <a:pt x="1552224" y="158058"/>
                </a:cubicBezTo>
                <a:lnTo>
                  <a:pt x="429660" y="158058"/>
                </a:lnTo>
                <a:cubicBezTo>
                  <a:pt x="352161" y="158058"/>
                  <a:pt x="281998" y="189471"/>
                  <a:pt x="231211" y="240258"/>
                </a:cubicBezTo>
                <a:close/>
                <a:moveTo>
                  <a:pt x="97190" y="97190"/>
                </a:moveTo>
                <a:cubicBezTo>
                  <a:pt x="157240" y="37141"/>
                  <a:pt x="240197" y="0"/>
                  <a:pt x="331829" y="0"/>
                </a:cubicBezTo>
                <a:lnTo>
                  <a:pt x="1659104" y="0"/>
                </a:lnTo>
                <a:cubicBezTo>
                  <a:pt x="1842368" y="0"/>
                  <a:pt x="1990933" y="148565"/>
                  <a:pt x="1990933" y="331829"/>
                </a:cubicBezTo>
                <a:lnTo>
                  <a:pt x="1990933" y="1659104"/>
                </a:lnTo>
                <a:cubicBezTo>
                  <a:pt x="1990933" y="1842368"/>
                  <a:pt x="1842368" y="1990933"/>
                  <a:pt x="1659104" y="1990933"/>
                </a:cubicBezTo>
                <a:lnTo>
                  <a:pt x="331829" y="1990933"/>
                </a:lnTo>
                <a:cubicBezTo>
                  <a:pt x="148565" y="1990933"/>
                  <a:pt x="0" y="1842368"/>
                  <a:pt x="0" y="1659104"/>
                </a:cubicBezTo>
                <a:lnTo>
                  <a:pt x="0" y="331829"/>
                </a:lnTo>
                <a:cubicBezTo>
                  <a:pt x="0" y="240197"/>
                  <a:pt x="37141" y="157240"/>
                  <a:pt x="97190" y="97190"/>
                </a:cubicBezTo>
                <a:close/>
              </a:path>
            </a:pathLst>
          </a:custGeom>
          <a:solidFill>
            <a:srgbClr val="2DAA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65150" y="0"/>
            <a:ext cx="4818062" cy="6858000"/>
          </a:xfrm>
          <a:custGeom>
            <a:rect b="b" l="l" r="r" t="t"/>
            <a:pathLst>
              <a:path extrusionOk="0" h="6858000" w="4818063">
                <a:moveTo>
                  <a:pt x="0" y="0"/>
                </a:moveTo>
                <a:lnTo>
                  <a:pt x="1755145" y="0"/>
                </a:lnTo>
                <a:lnTo>
                  <a:pt x="4508594" y="2753621"/>
                </a:lnTo>
                <a:cubicBezTo>
                  <a:pt x="4921220" y="3166273"/>
                  <a:pt x="4921220" y="3835313"/>
                  <a:pt x="4508594" y="4247965"/>
                </a:cubicBezTo>
                <a:lnTo>
                  <a:pt x="189872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22250" y="0"/>
            <a:ext cx="4818063" cy="6858000"/>
          </a:xfrm>
          <a:custGeom>
            <a:rect b="b" l="l" r="r" t="t"/>
            <a:pathLst>
              <a:path extrusionOk="0" h="6858000" w="4818063">
                <a:moveTo>
                  <a:pt x="0" y="0"/>
                </a:moveTo>
                <a:lnTo>
                  <a:pt x="1755145" y="0"/>
                </a:lnTo>
                <a:lnTo>
                  <a:pt x="4508594" y="2753621"/>
                </a:lnTo>
                <a:cubicBezTo>
                  <a:pt x="4921220" y="3166273"/>
                  <a:pt x="4921220" y="3835313"/>
                  <a:pt x="4508594" y="4247965"/>
                </a:cubicBezTo>
                <a:lnTo>
                  <a:pt x="189872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726112" y="2705745"/>
            <a:ext cx="6033351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D" sz="4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GENERAL COMPETENCE </a:t>
            </a:r>
            <a:r>
              <a:rPr b="0" i="1" lang="en-ID" sz="4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ASSIGNMENT</a:t>
            </a:r>
            <a:endParaRPr b="0" i="0" sz="4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50" y="201701"/>
            <a:ext cx="947651" cy="9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 rot="2700000">
            <a:off x="-1381774" y="-578046"/>
            <a:ext cx="2670350" cy="2670350"/>
          </a:xfrm>
          <a:custGeom>
            <a:rect b="b" l="l" r="r" t="t"/>
            <a:pathLst>
              <a:path extrusionOk="0" h="2668866" w="2668866">
                <a:moveTo>
                  <a:pt x="505511" y="505510"/>
                </a:moveTo>
                <a:cubicBezTo>
                  <a:pt x="450098" y="560923"/>
                  <a:pt x="415824" y="637476"/>
                  <a:pt x="415824" y="722033"/>
                </a:cubicBezTo>
                <a:lnTo>
                  <a:pt x="415824" y="1946833"/>
                </a:lnTo>
                <a:cubicBezTo>
                  <a:pt x="415824" y="2115948"/>
                  <a:pt x="552918" y="2253042"/>
                  <a:pt x="722033" y="2253042"/>
                </a:cubicBezTo>
                <a:lnTo>
                  <a:pt x="1946833" y="2253042"/>
                </a:lnTo>
                <a:cubicBezTo>
                  <a:pt x="2115948" y="2253042"/>
                  <a:pt x="2253042" y="2115948"/>
                  <a:pt x="2253042" y="1946833"/>
                </a:cubicBezTo>
                <a:lnTo>
                  <a:pt x="2253042" y="722033"/>
                </a:lnTo>
                <a:cubicBezTo>
                  <a:pt x="2253042" y="552918"/>
                  <a:pt x="2115948" y="415824"/>
                  <a:pt x="1946833" y="415824"/>
                </a:cubicBezTo>
                <a:lnTo>
                  <a:pt x="722033" y="415824"/>
                </a:lnTo>
                <a:cubicBezTo>
                  <a:pt x="637476" y="415824"/>
                  <a:pt x="560923" y="450098"/>
                  <a:pt x="505511" y="505510"/>
                </a:cubicBezTo>
                <a:close/>
                <a:moveTo>
                  <a:pt x="130285" y="130285"/>
                </a:moveTo>
                <a:cubicBezTo>
                  <a:pt x="210782" y="49788"/>
                  <a:pt x="321986" y="0"/>
                  <a:pt x="444820" y="0"/>
                </a:cubicBezTo>
                <a:lnTo>
                  <a:pt x="2224046" y="0"/>
                </a:lnTo>
                <a:cubicBezTo>
                  <a:pt x="2469713" y="0"/>
                  <a:pt x="2668866" y="199153"/>
                  <a:pt x="2668866" y="444820"/>
                </a:cubicBezTo>
                <a:lnTo>
                  <a:pt x="2668866" y="2224046"/>
                </a:lnTo>
                <a:cubicBezTo>
                  <a:pt x="2668866" y="2469713"/>
                  <a:pt x="2469713" y="2668866"/>
                  <a:pt x="2224046" y="2668866"/>
                </a:cubicBezTo>
                <a:lnTo>
                  <a:pt x="444820" y="2668866"/>
                </a:lnTo>
                <a:cubicBezTo>
                  <a:pt x="199153" y="2668866"/>
                  <a:pt x="0" y="2469713"/>
                  <a:pt x="0" y="2224046"/>
                </a:cubicBezTo>
                <a:lnTo>
                  <a:pt x="0" y="444820"/>
                </a:lnTo>
                <a:cubicBezTo>
                  <a:pt x="0" y="321986"/>
                  <a:pt x="49788" y="210782"/>
                  <a:pt x="130285" y="13028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 rot="2700000">
            <a:off x="11023280" y="5523510"/>
            <a:ext cx="2670350" cy="2670350"/>
          </a:xfrm>
          <a:custGeom>
            <a:rect b="b" l="l" r="r" t="t"/>
            <a:pathLst>
              <a:path extrusionOk="0" h="2668866" w="2668866">
                <a:moveTo>
                  <a:pt x="505510" y="505510"/>
                </a:moveTo>
                <a:cubicBezTo>
                  <a:pt x="450098" y="560923"/>
                  <a:pt x="415824" y="637476"/>
                  <a:pt x="415824" y="722033"/>
                </a:cubicBezTo>
                <a:lnTo>
                  <a:pt x="415824" y="1946833"/>
                </a:lnTo>
                <a:cubicBezTo>
                  <a:pt x="415824" y="2115948"/>
                  <a:pt x="552918" y="2253042"/>
                  <a:pt x="722033" y="2253042"/>
                </a:cubicBezTo>
                <a:lnTo>
                  <a:pt x="1946833" y="2253042"/>
                </a:lnTo>
                <a:cubicBezTo>
                  <a:pt x="2115948" y="2253042"/>
                  <a:pt x="2253042" y="2115948"/>
                  <a:pt x="2253042" y="1946833"/>
                </a:cubicBezTo>
                <a:lnTo>
                  <a:pt x="2253042" y="722033"/>
                </a:lnTo>
                <a:cubicBezTo>
                  <a:pt x="2253042" y="552918"/>
                  <a:pt x="2115948" y="415824"/>
                  <a:pt x="1946833" y="415824"/>
                </a:cubicBezTo>
                <a:lnTo>
                  <a:pt x="722033" y="415824"/>
                </a:lnTo>
                <a:cubicBezTo>
                  <a:pt x="637476" y="415824"/>
                  <a:pt x="560923" y="450098"/>
                  <a:pt x="505510" y="505510"/>
                </a:cubicBezTo>
                <a:close/>
                <a:moveTo>
                  <a:pt x="130285" y="130285"/>
                </a:moveTo>
                <a:cubicBezTo>
                  <a:pt x="210782" y="49788"/>
                  <a:pt x="321986" y="0"/>
                  <a:pt x="444820" y="0"/>
                </a:cubicBezTo>
                <a:lnTo>
                  <a:pt x="2224046" y="0"/>
                </a:lnTo>
                <a:cubicBezTo>
                  <a:pt x="2469713" y="0"/>
                  <a:pt x="2668866" y="199153"/>
                  <a:pt x="2668866" y="444820"/>
                </a:cubicBezTo>
                <a:lnTo>
                  <a:pt x="2668866" y="2224046"/>
                </a:lnTo>
                <a:cubicBezTo>
                  <a:pt x="2668866" y="2469713"/>
                  <a:pt x="2469713" y="2668866"/>
                  <a:pt x="2224046" y="2668866"/>
                </a:cubicBezTo>
                <a:lnTo>
                  <a:pt x="444820" y="2668866"/>
                </a:lnTo>
                <a:cubicBezTo>
                  <a:pt x="199153" y="2668866"/>
                  <a:pt x="0" y="2469713"/>
                  <a:pt x="0" y="2224046"/>
                </a:cubicBezTo>
                <a:lnTo>
                  <a:pt x="0" y="444820"/>
                </a:lnTo>
                <a:cubicBezTo>
                  <a:pt x="0" y="321986"/>
                  <a:pt x="49788" y="210782"/>
                  <a:pt x="130285" y="130285"/>
                </a:cubicBezTo>
                <a:close/>
              </a:path>
            </a:pathLst>
          </a:custGeom>
          <a:solidFill>
            <a:srgbClr val="A15F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85970" y="1403802"/>
            <a:ext cx="10085982" cy="2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18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Deskripsi Tugas</a:t>
            </a:r>
            <a:endParaRPr b="0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Mengindentifikasi, menganalisa, lalu memecahkan satu permasalahan atau isu yang tengah beredar di masyarakat dan mencoba memberikan alternatif pemecahan masalah menggunakan metode dari pembelajaran Thinking Skills.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18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Tujuan</a:t>
            </a:r>
            <a:endParaRPr b="1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Peserta mampu mengulangi informasi dari memori, menafsirkan, dan menerapkan materi serta metode atas hal-hal mengenai thinking skills, serta membuat penilaian dan menyatukan metode-metode tersebut ke dalam beragam masalah ataupun situasi.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18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Peralatan</a:t>
            </a:r>
            <a:endParaRPr b="1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Perangkat elektronik operasional berupa laptop atau mobile phone.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651874" y="366150"/>
            <a:ext cx="71280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"/>
              <a:buNone/>
            </a:pPr>
            <a:r>
              <a:rPr b="1" i="0" lang="en-ID" sz="4000" u="none" cap="none" strike="noStrike">
                <a:solidFill>
                  <a:srgbClr val="006699"/>
                </a:solidFill>
                <a:latin typeface="Barlow"/>
                <a:ea typeface="Barlow"/>
                <a:cs typeface="Barlow"/>
                <a:sym typeface="Barlow"/>
              </a:rPr>
              <a:t>Deskripsi Tugas</a:t>
            </a:r>
            <a:endParaRPr b="1" i="0" sz="4000" u="none" cap="none" strike="noStrike">
              <a:solidFill>
                <a:srgbClr val="0066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4725" y="128201"/>
            <a:ext cx="947651" cy="9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rot="2700000">
            <a:off x="-1381774" y="-578046"/>
            <a:ext cx="2670350" cy="2670350"/>
          </a:xfrm>
          <a:custGeom>
            <a:rect b="b" l="l" r="r" t="t"/>
            <a:pathLst>
              <a:path extrusionOk="0" h="2668866" w="2668866">
                <a:moveTo>
                  <a:pt x="505511" y="505510"/>
                </a:moveTo>
                <a:cubicBezTo>
                  <a:pt x="450098" y="560923"/>
                  <a:pt x="415824" y="637476"/>
                  <a:pt x="415824" y="722033"/>
                </a:cubicBezTo>
                <a:lnTo>
                  <a:pt x="415824" y="1946833"/>
                </a:lnTo>
                <a:cubicBezTo>
                  <a:pt x="415824" y="2115948"/>
                  <a:pt x="552918" y="2253042"/>
                  <a:pt x="722033" y="2253042"/>
                </a:cubicBezTo>
                <a:lnTo>
                  <a:pt x="1946833" y="2253042"/>
                </a:lnTo>
                <a:cubicBezTo>
                  <a:pt x="2115948" y="2253042"/>
                  <a:pt x="2253042" y="2115948"/>
                  <a:pt x="2253042" y="1946833"/>
                </a:cubicBezTo>
                <a:lnTo>
                  <a:pt x="2253042" y="722033"/>
                </a:lnTo>
                <a:cubicBezTo>
                  <a:pt x="2253042" y="552918"/>
                  <a:pt x="2115948" y="415824"/>
                  <a:pt x="1946833" y="415824"/>
                </a:cubicBezTo>
                <a:lnTo>
                  <a:pt x="722033" y="415824"/>
                </a:lnTo>
                <a:cubicBezTo>
                  <a:pt x="637476" y="415824"/>
                  <a:pt x="560923" y="450098"/>
                  <a:pt x="505511" y="505510"/>
                </a:cubicBezTo>
                <a:close/>
                <a:moveTo>
                  <a:pt x="130285" y="130285"/>
                </a:moveTo>
                <a:cubicBezTo>
                  <a:pt x="210782" y="49788"/>
                  <a:pt x="321986" y="0"/>
                  <a:pt x="444820" y="0"/>
                </a:cubicBezTo>
                <a:lnTo>
                  <a:pt x="2224046" y="0"/>
                </a:lnTo>
                <a:cubicBezTo>
                  <a:pt x="2469713" y="0"/>
                  <a:pt x="2668866" y="199153"/>
                  <a:pt x="2668866" y="444820"/>
                </a:cubicBezTo>
                <a:lnTo>
                  <a:pt x="2668866" y="2224046"/>
                </a:lnTo>
                <a:cubicBezTo>
                  <a:pt x="2668866" y="2469713"/>
                  <a:pt x="2469713" y="2668866"/>
                  <a:pt x="2224046" y="2668866"/>
                </a:cubicBezTo>
                <a:lnTo>
                  <a:pt x="444820" y="2668866"/>
                </a:lnTo>
                <a:cubicBezTo>
                  <a:pt x="199153" y="2668866"/>
                  <a:pt x="0" y="2469713"/>
                  <a:pt x="0" y="2224046"/>
                </a:cubicBezTo>
                <a:lnTo>
                  <a:pt x="0" y="444820"/>
                </a:lnTo>
                <a:cubicBezTo>
                  <a:pt x="0" y="321986"/>
                  <a:pt x="49788" y="210782"/>
                  <a:pt x="130285" y="13028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/>
          <p:nvPr/>
        </p:nvSpPr>
        <p:spPr>
          <a:xfrm rot="2700000">
            <a:off x="11023280" y="5523510"/>
            <a:ext cx="2670350" cy="2670350"/>
          </a:xfrm>
          <a:custGeom>
            <a:rect b="b" l="l" r="r" t="t"/>
            <a:pathLst>
              <a:path extrusionOk="0" h="2668866" w="2668866">
                <a:moveTo>
                  <a:pt x="505510" y="505510"/>
                </a:moveTo>
                <a:cubicBezTo>
                  <a:pt x="450098" y="560923"/>
                  <a:pt x="415824" y="637476"/>
                  <a:pt x="415824" y="722033"/>
                </a:cubicBezTo>
                <a:lnTo>
                  <a:pt x="415824" y="1946833"/>
                </a:lnTo>
                <a:cubicBezTo>
                  <a:pt x="415824" y="2115948"/>
                  <a:pt x="552918" y="2253042"/>
                  <a:pt x="722033" y="2253042"/>
                </a:cubicBezTo>
                <a:lnTo>
                  <a:pt x="1946833" y="2253042"/>
                </a:lnTo>
                <a:cubicBezTo>
                  <a:pt x="2115948" y="2253042"/>
                  <a:pt x="2253042" y="2115948"/>
                  <a:pt x="2253042" y="1946833"/>
                </a:cubicBezTo>
                <a:lnTo>
                  <a:pt x="2253042" y="722033"/>
                </a:lnTo>
                <a:cubicBezTo>
                  <a:pt x="2253042" y="552918"/>
                  <a:pt x="2115948" y="415824"/>
                  <a:pt x="1946833" y="415824"/>
                </a:cubicBezTo>
                <a:lnTo>
                  <a:pt x="722033" y="415824"/>
                </a:lnTo>
                <a:cubicBezTo>
                  <a:pt x="637476" y="415824"/>
                  <a:pt x="560923" y="450098"/>
                  <a:pt x="505510" y="505510"/>
                </a:cubicBezTo>
                <a:close/>
                <a:moveTo>
                  <a:pt x="130285" y="130285"/>
                </a:moveTo>
                <a:cubicBezTo>
                  <a:pt x="210782" y="49788"/>
                  <a:pt x="321986" y="0"/>
                  <a:pt x="444820" y="0"/>
                </a:cubicBezTo>
                <a:lnTo>
                  <a:pt x="2224046" y="0"/>
                </a:lnTo>
                <a:cubicBezTo>
                  <a:pt x="2469713" y="0"/>
                  <a:pt x="2668866" y="199153"/>
                  <a:pt x="2668866" y="444820"/>
                </a:cubicBezTo>
                <a:lnTo>
                  <a:pt x="2668866" y="2224046"/>
                </a:lnTo>
                <a:cubicBezTo>
                  <a:pt x="2668866" y="2469713"/>
                  <a:pt x="2469713" y="2668866"/>
                  <a:pt x="2224046" y="2668866"/>
                </a:cubicBezTo>
                <a:lnTo>
                  <a:pt x="444820" y="2668866"/>
                </a:lnTo>
                <a:cubicBezTo>
                  <a:pt x="199153" y="2668866"/>
                  <a:pt x="0" y="2469713"/>
                  <a:pt x="0" y="2224046"/>
                </a:cubicBezTo>
                <a:lnTo>
                  <a:pt x="0" y="444820"/>
                </a:lnTo>
                <a:cubicBezTo>
                  <a:pt x="0" y="321986"/>
                  <a:pt x="49788" y="210782"/>
                  <a:pt x="130285" y="130285"/>
                </a:cubicBezTo>
                <a:close/>
              </a:path>
            </a:pathLst>
          </a:custGeom>
          <a:solidFill>
            <a:srgbClr val="A15F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985970" y="1403801"/>
            <a:ext cx="10085982" cy="4501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Para peserta dianjurkan sudah menyimak seluruh materi Thinking skills baik dalam bentuk Video Online dan juga Visual Presentation.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Setiap peserta akan meriset, mengidentifikasi, dan menganalisa suatu permasalahan atau isu yang tengah beredar di masyarakat untuk mencoba memberikan alternatif pemecahan masalah.</a:t>
            </a:r>
            <a:b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</a:b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Masalah atau isu bisa berasal / berawal dari media elektronik, cetak, ataupun lingkungan sekitar.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Jenis masalah yang dianjurkan adalah mengenai </a:t>
            </a:r>
            <a:r>
              <a:rPr b="1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PRODUK</a:t>
            </a: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atau </a:t>
            </a:r>
            <a:r>
              <a:rPr b="1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SOSIAL</a:t>
            </a: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b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</a:b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Catatan : Contoh problem di atas hanyalah sebagai contoh dan tidak untuk digunakan oleh para peserta. Para peserta dianjurkan untuk mencari dan mengidentifikasi problem sendiri.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2651874" y="366150"/>
            <a:ext cx="71280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"/>
              <a:buNone/>
            </a:pPr>
            <a:r>
              <a:rPr b="1" i="0" lang="en-ID" sz="4000" u="none" cap="none" strike="noStrike">
                <a:solidFill>
                  <a:srgbClr val="006699"/>
                </a:solidFill>
                <a:latin typeface="Barlow"/>
                <a:ea typeface="Barlow"/>
                <a:cs typeface="Barlow"/>
                <a:sym typeface="Barlow"/>
              </a:rPr>
              <a:t>Petunjuk Pengerjaan Tugas (1)</a:t>
            </a:r>
            <a:endParaRPr b="1" i="0" sz="4000" u="none" cap="none" strike="noStrike">
              <a:solidFill>
                <a:srgbClr val="0066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" name="Google Shape;120;p19">
            <a:hlinkClick r:id="rId3"/>
          </p:cNvPr>
          <p:cNvSpPr txBox="1"/>
          <p:nvPr/>
        </p:nvSpPr>
        <p:spPr>
          <a:xfrm>
            <a:off x="2104222" y="3847801"/>
            <a:ext cx="845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sng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Contoh 1</a:t>
            </a:r>
            <a:endParaRPr u="sng"/>
          </a:p>
        </p:txBody>
      </p:sp>
      <p:sp>
        <p:nvSpPr>
          <p:cNvPr id="121" name="Google Shape;121;p19">
            <a:hlinkClick r:id="rId4"/>
          </p:cNvPr>
          <p:cNvSpPr txBox="1"/>
          <p:nvPr/>
        </p:nvSpPr>
        <p:spPr>
          <a:xfrm>
            <a:off x="2104222" y="4201377"/>
            <a:ext cx="91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sng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Contoh 2</a:t>
            </a:r>
            <a:endParaRPr u="sng"/>
          </a:p>
        </p:txBody>
      </p:sp>
      <p:sp>
        <p:nvSpPr>
          <p:cNvPr id="122" name="Google Shape;122;p19">
            <a:hlinkClick r:id="rId5"/>
          </p:cNvPr>
          <p:cNvSpPr txBox="1"/>
          <p:nvPr/>
        </p:nvSpPr>
        <p:spPr>
          <a:xfrm>
            <a:off x="3966073" y="3847800"/>
            <a:ext cx="8755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sng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Contoh 3</a:t>
            </a:r>
            <a:endParaRPr u="sng"/>
          </a:p>
        </p:txBody>
      </p:sp>
      <p:sp>
        <p:nvSpPr>
          <p:cNvPr id="123" name="Google Shape;123;p19">
            <a:hlinkClick r:id="rId6"/>
          </p:cNvPr>
          <p:cNvSpPr txBox="1"/>
          <p:nvPr/>
        </p:nvSpPr>
        <p:spPr>
          <a:xfrm>
            <a:off x="3966073" y="4209960"/>
            <a:ext cx="9108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400" u="sng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Contoh 4</a:t>
            </a:r>
            <a:endParaRPr u="sng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54725" y="128201"/>
            <a:ext cx="947651" cy="9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 rot="2700000">
            <a:off x="-1381774" y="-578046"/>
            <a:ext cx="2670350" cy="2670350"/>
          </a:xfrm>
          <a:custGeom>
            <a:rect b="b" l="l" r="r" t="t"/>
            <a:pathLst>
              <a:path extrusionOk="0" h="2668866" w="2668866">
                <a:moveTo>
                  <a:pt x="505511" y="505510"/>
                </a:moveTo>
                <a:cubicBezTo>
                  <a:pt x="450098" y="560923"/>
                  <a:pt x="415824" y="637476"/>
                  <a:pt x="415824" y="722033"/>
                </a:cubicBezTo>
                <a:lnTo>
                  <a:pt x="415824" y="1946833"/>
                </a:lnTo>
                <a:cubicBezTo>
                  <a:pt x="415824" y="2115948"/>
                  <a:pt x="552918" y="2253042"/>
                  <a:pt x="722033" y="2253042"/>
                </a:cubicBezTo>
                <a:lnTo>
                  <a:pt x="1946833" y="2253042"/>
                </a:lnTo>
                <a:cubicBezTo>
                  <a:pt x="2115948" y="2253042"/>
                  <a:pt x="2253042" y="2115948"/>
                  <a:pt x="2253042" y="1946833"/>
                </a:cubicBezTo>
                <a:lnTo>
                  <a:pt x="2253042" y="722033"/>
                </a:lnTo>
                <a:cubicBezTo>
                  <a:pt x="2253042" y="552918"/>
                  <a:pt x="2115948" y="415824"/>
                  <a:pt x="1946833" y="415824"/>
                </a:cubicBezTo>
                <a:lnTo>
                  <a:pt x="722033" y="415824"/>
                </a:lnTo>
                <a:cubicBezTo>
                  <a:pt x="637476" y="415824"/>
                  <a:pt x="560923" y="450098"/>
                  <a:pt x="505511" y="505510"/>
                </a:cubicBezTo>
                <a:close/>
                <a:moveTo>
                  <a:pt x="130285" y="130285"/>
                </a:moveTo>
                <a:cubicBezTo>
                  <a:pt x="210782" y="49788"/>
                  <a:pt x="321986" y="0"/>
                  <a:pt x="444820" y="0"/>
                </a:cubicBezTo>
                <a:lnTo>
                  <a:pt x="2224046" y="0"/>
                </a:lnTo>
                <a:cubicBezTo>
                  <a:pt x="2469713" y="0"/>
                  <a:pt x="2668866" y="199153"/>
                  <a:pt x="2668866" y="444820"/>
                </a:cubicBezTo>
                <a:lnTo>
                  <a:pt x="2668866" y="2224046"/>
                </a:lnTo>
                <a:cubicBezTo>
                  <a:pt x="2668866" y="2469713"/>
                  <a:pt x="2469713" y="2668866"/>
                  <a:pt x="2224046" y="2668866"/>
                </a:cubicBezTo>
                <a:lnTo>
                  <a:pt x="444820" y="2668866"/>
                </a:lnTo>
                <a:cubicBezTo>
                  <a:pt x="199153" y="2668866"/>
                  <a:pt x="0" y="2469713"/>
                  <a:pt x="0" y="2224046"/>
                </a:cubicBezTo>
                <a:lnTo>
                  <a:pt x="0" y="444820"/>
                </a:lnTo>
                <a:cubicBezTo>
                  <a:pt x="0" y="321986"/>
                  <a:pt x="49788" y="210782"/>
                  <a:pt x="130285" y="13028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/>
          <p:nvPr/>
        </p:nvSpPr>
        <p:spPr>
          <a:xfrm rot="2700000">
            <a:off x="11023280" y="5523510"/>
            <a:ext cx="2670350" cy="2670350"/>
          </a:xfrm>
          <a:custGeom>
            <a:rect b="b" l="l" r="r" t="t"/>
            <a:pathLst>
              <a:path extrusionOk="0" h="2668866" w="2668866">
                <a:moveTo>
                  <a:pt x="505510" y="505510"/>
                </a:moveTo>
                <a:cubicBezTo>
                  <a:pt x="450098" y="560923"/>
                  <a:pt x="415824" y="637476"/>
                  <a:pt x="415824" y="722033"/>
                </a:cubicBezTo>
                <a:lnTo>
                  <a:pt x="415824" y="1946833"/>
                </a:lnTo>
                <a:cubicBezTo>
                  <a:pt x="415824" y="2115948"/>
                  <a:pt x="552918" y="2253042"/>
                  <a:pt x="722033" y="2253042"/>
                </a:cubicBezTo>
                <a:lnTo>
                  <a:pt x="1946833" y="2253042"/>
                </a:lnTo>
                <a:cubicBezTo>
                  <a:pt x="2115948" y="2253042"/>
                  <a:pt x="2253042" y="2115948"/>
                  <a:pt x="2253042" y="1946833"/>
                </a:cubicBezTo>
                <a:lnTo>
                  <a:pt x="2253042" y="722033"/>
                </a:lnTo>
                <a:cubicBezTo>
                  <a:pt x="2253042" y="552918"/>
                  <a:pt x="2115948" y="415824"/>
                  <a:pt x="1946833" y="415824"/>
                </a:cubicBezTo>
                <a:lnTo>
                  <a:pt x="722033" y="415824"/>
                </a:lnTo>
                <a:cubicBezTo>
                  <a:pt x="637476" y="415824"/>
                  <a:pt x="560923" y="450098"/>
                  <a:pt x="505510" y="505510"/>
                </a:cubicBezTo>
                <a:close/>
                <a:moveTo>
                  <a:pt x="130285" y="130285"/>
                </a:moveTo>
                <a:cubicBezTo>
                  <a:pt x="210782" y="49788"/>
                  <a:pt x="321986" y="0"/>
                  <a:pt x="444820" y="0"/>
                </a:cubicBezTo>
                <a:lnTo>
                  <a:pt x="2224046" y="0"/>
                </a:lnTo>
                <a:cubicBezTo>
                  <a:pt x="2469713" y="0"/>
                  <a:pt x="2668866" y="199153"/>
                  <a:pt x="2668866" y="444820"/>
                </a:cubicBezTo>
                <a:lnTo>
                  <a:pt x="2668866" y="2224046"/>
                </a:lnTo>
                <a:cubicBezTo>
                  <a:pt x="2668866" y="2469713"/>
                  <a:pt x="2469713" y="2668866"/>
                  <a:pt x="2224046" y="2668866"/>
                </a:cubicBezTo>
                <a:lnTo>
                  <a:pt x="444820" y="2668866"/>
                </a:lnTo>
                <a:cubicBezTo>
                  <a:pt x="199153" y="2668866"/>
                  <a:pt x="0" y="2469713"/>
                  <a:pt x="0" y="2224046"/>
                </a:cubicBezTo>
                <a:lnTo>
                  <a:pt x="0" y="444820"/>
                </a:lnTo>
                <a:cubicBezTo>
                  <a:pt x="0" y="321986"/>
                  <a:pt x="49788" y="210782"/>
                  <a:pt x="130285" y="130285"/>
                </a:cubicBezTo>
                <a:close/>
              </a:path>
            </a:pathLst>
          </a:custGeom>
          <a:solidFill>
            <a:srgbClr val="A15F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985970" y="1403801"/>
            <a:ext cx="10085982" cy="4501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Lingkup masalah dianjurkan tidak terlalu kecil (seperti: masalah tetangga, masalah diri sendiri, dll), kecuali masalah tersebut dapat mewakili sebagian orang, minimal seperti komunitas. Dan, dianjurkan tidak terlalu besar (seperti : masalah BBM Negara, tingkat pendidikan, dll), kecuali masalah tersebut dapat diperkecil untuk mewakili kasus atau area tertentu.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Setiap peserta </a:t>
            </a:r>
            <a:r>
              <a:rPr b="1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WAJIB MENDOWNLOAD TEMPLATE</a:t>
            </a: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untuk pengerjaan tugas General Competence.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Setiap peserta akan membutuhkan tools pembaca PDF untuk pengerjaan tugas (bisa, namun tidak direkomendasikan menggunakan browser).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651874" y="366150"/>
            <a:ext cx="71280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"/>
              <a:buNone/>
            </a:pPr>
            <a:r>
              <a:rPr b="1" i="0" lang="en-ID" sz="4000" u="none" cap="none" strike="noStrike">
                <a:solidFill>
                  <a:srgbClr val="006699"/>
                </a:solidFill>
                <a:latin typeface="Barlow"/>
                <a:ea typeface="Barlow"/>
                <a:cs typeface="Barlow"/>
                <a:sym typeface="Barlow"/>
              </a:rPr>
              <a:t>Petunjuk Pengerjaan Tugas (2)</a:t>
            </a:r>
            <a:endParaRPr b="1" i="0" sz="4000" u="none" cap="none" strike="noStrike">
              <a:solidFill>
                <a:srgbClr val="0066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3" name="Google Shape;133;p20">
            <a:hlinkClick r:id="rId3"/>
          </p:cNvPr>
          <p:cNvSpPr txBox="1"/>
          <p:nvPr/>
        </p:nvSpPr>
        <p:spPr>
          <a:xfrm>
            <a:off x="9992977" y="3275105"/>
            <a:ext cx="98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1400" u="sng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Download</a:t>
            </a:r>
            <a:endParaRPr u="sng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4725" y="128201"/>
            <a:ext cx="947651" cy="9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 rot="2700000">
            <a:off x="-1381774" y="-578046"/>
            <a:ext cx="2670350" cy="2670350"/>
          </a:xfrm>
          <a:custGeom>
            <a:rect b="b" l="l" r="r" t="t"/>
            <a:pathLst>
              <a:path extrusionOk="0" h="2668866" w="2668866">
                <a:moveTo>
                  <a:pt x="505511" y="505510"/>
                </a:moveTo>
                <a:cubicBezTo>
                  <a:pt x="450098" y="560923"/>
                  <a:pt x="415824" y="637476"/>
                  <a:pt x="415824" y="722033"/>
                </a:cubicBezTo>
                <a:lnTo>
                  <a:pt x="415824" y="1946833"/>
                </a:lnTo>
                <a:cubicBezTo>
                  <a:pt x="415824" y="2115948"/>
                  <a:pt x="552918" y="2253042"/>
                  <a:pt x="722033" y="2253042"/>
                </a:cubicBezTo>
                <a:lnTo>
                  <a:pt x="1946833" y="2253042"/>
                </a:lnTo>
                <a:cubicBezTo>
                  <a:pt x="2115948" y="2253042"/>
                  <a:pt x="2253042" y="2115948"/>
                  <a:pt x="2253042" y="1946833"/>
                </a:cubicBezTo>
                <a:lnTo>
                  <a:pt x="2253042" y="722033"/>
                </a:lnTo>
                <a:cubicBezTo>
                  <a:pt x="2253042" y="552918"/>
                  <a:pt x="2115948" y="415824"/>
                  <a:pt x="1946833" y="415824"/>
                </a:cubicBezTo>
                <a:lnTo>
                  <a:pt x="722033" y="415824"/>
                </a:lnTo>
                <a:cubicBezTo>
                  <a:pt x="637476" y="415824"/>
                  <a:pt x="560923" y="450098"/>
                  <a:pt x="505511" y="505510"/>
                </a:cubicBezTo>
                <a:close/>
                <a:moveTo>
                  <a:pt x="130285" y="130285"/>
                </a:moveTo>
                <a:cubicBezTo>
                  <a:pt x="210782" y="49788"/>
                  <a:pt x="321986" y="0"/>
                  <a:pt x="444820" y="0"/>
                </a:cubicBezTo>
                <a:lnTo>
                  <a:pt x="2224046" y="0"/>
                </a:lnTo>
                <a:cubicBezTo>
                  <a:pt x="2469713" y="0"/>
                  <a:pt x="2668866" y="199153"/>
                  <a:pt x="2668866" y="444820"/>
                </a:cubicBezTo>
                <a:lnTo>
                  <a:pt x="2668866" y="2224046"/>
                </a:lnTo>
                <a:cubicBezTo>
                  <a:pt x="2668866" y="2469713"/>
                  <a:pt x="2469713" y="2668866"/>
                  <a:pt x="2224046" y="2668866"/>
                </a:cubicBezTo>
                <a:lnTo>
                  <a:pt x="444820" y="2668866"/>
                </a:lnTo>
                <a:cubicBezTo>
                  <a:pt x="199153" y="2668866"/>
                  <a:pt x="0" y="2469713"/>
                  <a:pt x="0" y="2224046"/>
                </a:cubicBezTo>
                <a:lnTo>
                  <a:pt x="0" y="444820"/>
                </a:lnTo>
                <a:cubicBezTo>
                  <a:pt x="0" y="321986"/>
                  <a:pt x="49788" y="210782"/>
                  <a:pt x="130285" y="13028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 rot="2700000">
            <a:off x="11023280" y="5523510"/>
            <a:ext cx="2670350" cy="2670350"/>
          </a:xfrm>
          <a:custGeom>
            <a:rect b="b" l="l" r="r" t="t"/>
            <a:pathLst>
              <a:path extrusionOk="0" h="2668866" w="2668866">
                <a:moveTo>
                  <a:pt x="505510" y="505510"/>
                </a:moveTo>
                <a:cubicBezTo>
                  <a:pt x="450098" y="560923"/>
                  <a:pt x="415824" y="637476"/>
                  <a:pt x="415824" y="722033"/>
                </a:cubicBezTo>
                <a:lnTo>
                  <a:pt x="415824" y="1946833"/>
                </a:lnTo>
                <a:cubicBezTo>
                  <a:pt x="415824" y="2115948"/>
                  <a:pt x="552918" y="2253042"/>
                  <a:pt x="722033" y="2253042"/>
                </a:cubicBezTo>
                <a:lnTo>
                  <a:pt x="1946833" y="2253042"/>
                </a:lnTo>
                <a:cubicBezTo>
                  <a:pt x="2115948" y="2253042"/>
                  <a:pt x="2253042" y="2115948"/>
                  <a:pt x="2253042" y="1946833"/>
                </a:cubicBezTo>
                <a:lnTo>
                  <a:pt x="2253042" y="722033"/>
                </a:lnTo>
                <a:cubicBezTo>
                  <a:pt x="2253042" y="552918"/>
                  <a:pt x="2115948" y="415824"/>
                  <a:pt x="1946833" y="415824"/>
                </a:cubicBezTo>
                <a:lnTo>
                  <a:pt x="722033" y="415824"/>
                </a:lnTo>
                <a:cubicBezTo>
                  <a:pt x="637476" y="415824"/>
                  <a:pt x="560923" y="450098"/>
                  <a:pt x="505510" y="505510"/>
                </a:cubicBezTo>
                <a:close/>
                <a:moveTo>
                  <a:pt x="130285" y="130285"/>
                </a:moveTo>
                <a:cubicBezTo>
                  <a:pt x="210782" y="49788"/>
                  <a:pt x="321986" y="0"/>
                  <a:pt x="444820" y="0"/>
                </a:cubicBezTo>
                <a:lnTo>
                  <a:pt x="2224046" y="0"/>
                </a:lnTo>
                <a:cubicBezTo>
                  <a:pt x="2469713" y="0"/>
                  <a:pt x="2668866" y="199153"/>
                  <a:pt x="2668866" y="444820"/>
                </a:cubicBezTo>
                <a:lnTo>
                  <a:pt x="2668866" y="2224046"/>
                </a:lnTo>
                <a:cubicBezTo>
                  <a:pt x="2668866" y="2469713"/>
                  <a:pt x="2469713" y="2668866"/>
                  <a:pt x="2224046" y="2668866"/>
                </a:cubicBezTo>
                <a:lnTo>
                  <a:pt x="444820" y="2668866"/>
                </a:lnTo>
                <a:cubicBezTo>
                  <a:pt x="199153" y="2668866"/>
                  <a:pt x="0" y="2469713"/>
                  <a:pt x="0" y="2224046"/>
                </a:cubicBezTo>
                <a:lnTo>
                  <a:pt x="0" y="444820"/>
                </a:lnTo>
                <a:cubicBezTo>
                  <a:pt x="0" y="321986"/>
                  <a:pt x="49788" y="210782"/>
                  <a:pt x="130285" y="130285"/>
                </a:cubicBezTo>
                <a:close/>
              </a:path>
            </a:pathLst>
          </a:custGeom>
          <a:solidFill>
            <a:srgbClr val="A15F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985970" y="1403801"/>
            <a:ext cx="10085982" cy="4501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Format akhir pengumpulan tugas adalah format PDF.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Format judul file pengumpulan tugas : </a:t>
            </a:r>
            <a:r>
              <a:rPr b="1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GCWA - (Nama Peserta) - (Judul Permasalahan).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D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Pengumpulan tugas akan dilakukan dalam LMS dengan mengupload file dan link pada tempat yang telah disediakan.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651874" y="366150"/>
            <a:ext cx="7128000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"/>
              <a:buNone/>
            </a:pPr>
            <a:r>
              <a:rPr b="1" i="0" lang="en-ID" sz="4000" u="none" cap="none" strike="noStrike">
                <a:solidFill>
                  <a:srgbClr val="006699"/>
                </a:solidFill>
                <a:latin typeface="Barlow"/>
                <a:ea typeface="Barlow"/>
                <a:cs typeface="Barlow"/>
                <a:sym typeface="Barlow"/>
              </a:rPr>
              <a:t>Petunjuk Pengerjaan Tugas (3)</a:t>
            </a:r>
            <a:endParaRPr b="1" i="0" sz="4000" u="none" cap="none" strike="noStrike">
              <a:solidFill>
                <a:srgbClr val="0066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4725" y="128201"/>
            <a:ext cx="947651" cy="9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5F9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 rot="2700000">
            <a:off x="-116350" y="5908402"/>
            <a:ext cx="1603178" cy="1603178"/>
          </a:xfrm>
          <a:custGeom>
            <a:rect b="b" l="l" r="r" t="t"/>
            <a:pathLst>
              <a:path extrusionOk="0" h="1602287" w="1602287">
                <a:moveTo>
                  <a:pt x="297202" y="273074"/>
                </a:moveTo>
                <a:cubicBezTo>
                  <a:pt x="262707" y="307569"/>
                  <a:pt x="241371" y="355223"/>
                  <a:pt x="241371" y="407860"/>
                </a:cubicBezTo>
                <a:lnTo>
                  <a:pt x="241371" y="1170300"/>
                </a:lnTo>
                <a:cubicBezTo>
                  <a:pt x="241371" y="1275574"/>
                  <a:pt x="326714" y="1360916"/>
                  <a:pt x="431988" y="1360916"/>
                </a:cubicBezTo>
                <a:lnTo>
                  <a:pt x="1194428" y="1360916"/>
                </a:lnTo>
                <a:cubicBezTo>
                  <a:pt x="1299702" y="1360916"/>
                  <a:pt x="1385044" y="1275574"/>
                  <a:pt x="1385044" y="1170300"/>
                </a:cubicBezTo>
                <a:lnTo>
                  <a:pt x="1385044" y="407860"/>
                </a:lnTo>
                <a:cubicBezTo>
                  <a:pt x="1385044" y="302586"/>
                  <a:pt x="1299701" y="217244"/>
                  <a:pt x="1194427" y="217244"/>
                </a:cubicBezTo>
                <a:lnTo>
                  <a:pt x="431987" y="217244"/>
                </a:lnTo>
                <a:cubicBezTo>
                  <a:pt x="379350" y="217244"/>
                  <a:pt x="331696" y="238580"/>
                  <a:pt x="297202" y="273074"/>
                </a:cubicBezTo>
                <a:close/>
                <a:moveTo>
                  <a:pt x="78218" y="78218"/>
                </a:moveTo>
                <a:cubicBezTo>
                  <a:pt x="126545" y="29891"/>
                  <a:pt x="193309" y="0"/>
                  <a:pt x="267053" y="0"/>
                </a:cubicBezTo>
                <a:lnTo>
                  <a:pt x="1335234" y="0"/>
                </a:lnTo>
                <a:cubicBezTo>
                  <a:pt x="1482723" y="0"/>
                  <a:pt x="1602287" y="119564"/>
                  <a:pt x="1602287" y="267053"/>
                </a:cubicBezTo>
                <a:lnTo>
                  <a:pt x="1602287" y="1335234"/>
                </a:lnTo>
                <a:cubicBezTo>
                  <a:pt x="1602287" y="1482723"/>
                  <a:pt x="1482723" y="1602287"/>
                  <a:pt x="1335234" y="1602287"/>
                </a:cubicBezTo>
                <a:lnTo>
                  <a:pt x="267053" y="1602287"/>
                </a:lnTo>
                <a:cubicBezTo>
                  <a:pt x="119564" y="1602287"/>
                  <a:pt x="0" y="1482723"/>
                  <a:pt x="0" y="1335234"/>
                </a:cubicBezTo>
                <a:lnTo>
                  <a:pt x="0" y="267053"/>
                </a:lnTo>
                <a:cubicBezTo>
                  <a:pt x="0" y="193309"/>
                  <a:pt x="29891" y="126545"/>
                  <a:pt x="78218" y="78218"/>
                </a:cubicBezTo>
                <a:close/>
              </a:path>
            </a:pathLst>
          </a:custGeom>
          <a:solidFill>
            <a:srgbClr val="F2F2F2">
              <a:alpha val="6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/>
          <p:nvPr/>
        </p:nvSpPr>
        <p:spPr>
          <a:xfrm rot="2700000">
            <a:off x="11124504" y="-691862"/>
            <a:ext cx="1603178" cy="1603178"/>
          </a:xfrm>
          <a:custGeom>
            <a:rect b="b" l="l" r="r" t="t"/>
            <a:pathLst>
              <a:path extrusionOk="0" h="1602287" w="1602287">
                <a:moveTo>
                  <a:pt x="291054" y="266926"/>
                </a:moveTo>
                <a:cubicBezTo>
                  <a:pt x="256148" y="301832"/>
                  <a:pt x="234558" y="350054"/>
                  <a:pt x="234558" y="403318"/>
                </a:cubicBezTo>
                <a:lnTo>
                  <a:pt x="234558" y="1174843"/>
                </a:lnTo>
                <a:cubicBezTo>
                  <a:pt x="234558" y="1281371"/>
                  <a:pt x="320916" y="1367729"/>
                  <a:pt x="427445" y="1367730"/>
                </a:cubicBezTo>
                <a:lnTo>
                  <a:pt x="1198969" y="1367730"/>
                </a:lnTo>
                <a:cubicBezTo>
                  <a:pt x="1305499" y="1367729"/>
                  <a:pt x="1391856" y="1281372"/>
                  <a:pt x="1391857" y="1174842"/>
                </a:cubicBezTo>
                <a:lnTo>
                  <a:pt x="1391857" y="403318"/>
                </a:lnTo>
                <a:cubicBezTo>
                  <a:pt x="1391857" y="296789"/>
                  <a:pt x="1305499" y="210431"/>
                  <a:pt x="1198970" y="210431"/>
                </a:cubicBezTo>
                <a:lnTo>
                  <a:pt x="427446" y="210431"/>
                </a:lnTo>
                <a:cubicBezTo>
                  <a:pt x="374181" y="210431"/>
                  <a:pt x="325959" y="232021"/>
                  <a:pt x="291054" y="266926"/>
                </a:cubicBezTo>
                <a:close/>
                <a:moveTo>
                  <a:pt x="78218" y="78218"/>
                </a:moveTo>
                <a:cubicBezTo>
                  <a:pt x="126545" y="29891"/>
                  <a:pt x="193308" y="0"/>
                  <a:pt x="267053" y="0"/>
                </a:cubicBezTo>
                <a:lnTo>
                  <a:pt x="1335234" y="0"/>
                </a:lnTo>
                <a:cubicBezTo>
                  <a:pt x="1482723" y="0"/>
                  <a:pt x="1602287" y="119564"/>
                  <a:pt x="1602287" y="267053"/>
                </a:cubicBezTo>
                <a:lnTo>
                  <a:pt x="1602287" y="1335234"/>
                </a:lnTo>
                <a:cubicBezTo>
                  <a:pt x="1602287" y="1482723"/>
                  <a:pt x="1482723" y="1602287"/>
                  <a:pt x="1335234" y="1602287"/>
                </a:cubicBezTo>
                <a:lnTo>
                  <a:pt x="267053" y="1602287"/>
                </a:lnTo>
                <a:cubicBezTo>
                  <a:pt x="119564" y="1602287"/>
                  <a:pt x="0" y="1482723"/>
                  <a:pt x="0" y="1335234"/>
                </a:cubicBezTo>
                <a:lnTo>
                  <a:pt x="0" y="267053"/>
                </a:lnTo>
                <a:cubicBezTo>
                  <a:pt x="0" y="193308"/>
                  <a:pt x="29891" y="126545"/>
                  <a:pt x="78218" y="78218"/>
                </a:cubicBezTo>
                <a:close/>
              </a:path>
            </a:pathLst>
          </a:custGeom>
          <a:solidFill>
            <a:srgbClr val="F2F2F2">
              <a:alpha val="6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 rot="2700000">
            <a:off x="1109606" y="592128"/>
            <a:ext cx="2668621" cy="267031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/>
          <p:nvPr/>
        </p:nvSpPr>
        <p:spPr>
          <a:xfrm rot="2700000">
            <a:off x="-577867" y="-279393"/>
            <a:ext cx="2668621" cy="2668621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/>
          <p:nvPr/>
        </p:nvSpPr>
        <p:spPr>
          <a:xfrm rot="2700000">
            <a:off x="10731037" y="6143352"/>
            <a:ext cx="1603178" cy="1603178"/>
          </a:xfrm>
          <a:custGeom>
            <a:rect b="b" l="l" r="r" t="t"/>
            <a:pathLst>
              <a:path extrusionOk="0" h="1602287" w="1602287">
                <a:moveTo>
                  <a:pt x="381039" y="356911"/>
                </a:moveTo>
                <a:cubicBezTo>
                  <a:pt x="352148" y="385802"/>
                  <a:pt x="334279" y="425713"/>
                  <a:pt x="334279" y="469799"/>
                </a:cubicBezTo>
                <a:lnTo>
                  <a:pt x="334279" y="1108362"/>
                </a:lnTo>
                <a:cubicBezTo>
                  <a:pt x="334280" y="1196532"/>
                  <a:pt x="405756" y="1268008"/>
                  <a:pt x="493925" y="1268009"/>
                </a:cubicBezTo>
                <a:lnTo>
                  <a:pt x="1132489" y="1268008"/>
                </a:lnTo>
                <a:cubicBezTo>
                  <a:pt x="1220660" y="1268008"/>
                  <a:pt x="1292136" y="1196533"/>
                  <a:pt x="1292136" y="1108362"/>
                </a:cubicBezTo>
                <a:lnTo>
                  <a:pt x="1292136" y="469798"/>
                </a:lnTo>
                <a:cubicBezTo>
                  <a:pt x="1292135" y="381628"/>
                  <a:pt x="1220659" y="310153"/>
                  <a:pt x="1132490" y="310152"/>
                </a:cubicBezTo>
                <a:lnTo>
                  <a:pt x="493926" y="310152"/>
                </a:lnTo>
                <a:cubicBezTo>
                  <a:pt x="449840" y="310152"/>
                  <a:pt x="409929" y="328021"/>
                  <a:pt x="381039" y="356911"/>
                </a:cubicBezTo>
                <a:close/>
                <a:moveTo>
                  <a:pt x="78218" y="78218"/>
                </a:moveTo>
                <a:cubicBezTo>
                  <a:pt x="126545" y="29891"/>
                  <a:pt x="193309" y="0"/>
                  <a:pt x="267053" y="0"/>
                </a:cubicBezTo>
                <a:lnTo>
                  <a:pt x="1335234" y="0"/>
                </a:lnTo>
                <a:cubicBezTo>
                  <a:pt x="1482723" y="0"/>
                  <a:pt x="1602287" y="119564"/>
                  <a:pt x="1602287" y="267053"/>
                </a:cubicBezTo>
                <a:lnTo>
                  <a:pt x="1602287" y="1335234"/>
                </a:lnTo>
                <a:cubicBezTo>
                  <a:pt x="1602287" y="1482723"/>
                  <a:pt x="1482723" y="1602287"/>
                  <a:pt x="1335234" y="1602287"/>
                </a:cubicBezTo>
                <a:lnTo>
                  <a:pt x="267053" y="1602287"/>
                </a:lnTo>
                <a:cubicBezTo>
                  <a:pt x="119564" y="1602287"/>
                  <a:pt x="0" y="1482723"/>
                  <a:pt x="0" y="1335234"/>
                </a:cubicBezTo>
                <a:lnTo>
                  <a:pt x="0" y="267053"/>
                </a:lnTo>
                <a:cubicBezTo>
                  <a:pt x="0" y="193309"/>
                  <a:pt x="29891" y="126545"/>
                  <a:pt x="78218" y="78218"/>
                </a:cubicBezTo>
                <a:close/>
              </a:path>
            </a:pathLst>
          </a:custGeom>
          <a:solidFill>
            <a:srgbClr val="F2F2F2">
              <a:alpha val="6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/>
          <p:nvPr/>
        </p:nvSpPr>
        <p:spPr>
          <a:xfrm rot="2700000">
            <a:off x="-316005" y="2157451"/>
            <a:ext cx="3027548" cy="302754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 rot="2700000">
            <a:off x="4399854" y="441613"/>
            <a:ext cx="1603178" cy="1603178"/>
          </a:xfrm>
          <a:custGeom>
            <a:rect b="b" l="l" r="r" t="t"/>
            <a:pathLst>
              <a:path extrusionOk="0" h="1602287" w="1602287">
                <a:moveTo>
                  <a:pt x="353686" y="329559"/>
                </a:moveTo>
                <a:cubicBezTo>
                  <a:pt x="322967" y="360278"/>
                  <a:pt x="303968" y="402715"/>
                  <a:pt x="303967" y="449590"/>
                </a:cubicBezTo>
                <a:lnTo>
                  <a:pt x="303968" y="1128570"/>
                </a:lnTo>
                <a:cubicBezTo>
                  <a:pt x="303967" y="1222320"/>
                  <a:pt x="379967" y="1298320"/>
                  <a:pt x="473718" y="1298320"/>
                </a:cubicBezTo>
                <a:lnTo>
                  <a:pt x="1152697" y="1298320"/>
                </a:lnTo>
                <a:cubicBezTo>
                  <a:pt x="1246448" y="1298320"/>
                  <a:pt x="1322447" y="1222320"/>
                  <a:pt x="1322448" y="1128570"/>
                </a:cubicBezTo>
                <a:lnTo>
                  <a:pt x="1322447" y="449590"/>
                </a:lnTo>
                <a:cubicBezTo>
                  <a:pt x="1322448" y="355840"/>
                  <a:pt x="1246448" y="279840"/>
                  <a:pt x="1152697" y="279840"/>
                </a:cubicBezTo>
                <a:lnTo>
                  <a:pt x="473718" y="279840"/>
                </a:lnTo>
                <a:cubicBezTo>
                  <a:pt x="426843" y="279840"/>
                  <a:pt x="384405" y="298840"/>
                  <a:pt x="353686" y="329559"/>
                </a:cubicBezTo>
                <a:close/>
                <a:moveTo>
                  <a:pt x="78218" y="78218"/>
                </a:moveTo>
                <a:cubicBezTo>
                  <a:pt x="126545" y="29891"/>
                  <a:pt x="193309" y="0"/>
                  <a:pt x="267053" y="0"/>
                </a:cubicBezTo>
                <a:lnTo>
                  <a:pt x="1335234" y="0"/>
                </a:lnTo>
                <a:cubicBezTo>
                  <a:pt x="1482723" y="0"/>
                  <a:pt x="1602287" y="119564"/>
                  <a:pt x="1602287" y="267053"/>
                </a:cubicBezTo>
                <a:lnTo>
                  <a:pt x="1602287" y="1335234"/>
                </a:lnTo>
                <a:cubicBezTo>
                  <a:pt x="1602287" y="1482723"/>
                  <a:pt x="1482723" y="1602287"/>
                  <a:pt x="1335234" y="1602287"/>
                </a:cubicBezTo>
                <a:lnTo>
                  <a:pt x="267053" y="1602287"/>
                </a:lnTo>
                <a:cubicBezTo>
                  <a:pt x="119564" y="1602287"/>
                  <a:pt x="0" y="1482723"/>
                  <a:pt x="0" y="1335234"/>
                </a:cubicBezTo>
                <a:lnTo>
                  <a:pt x="0" y="267053"/>
                </a:lnTo>
                <a:cubicBezTo>
                  <a:pt x="0" y="193308"/>
                  <a:pt x="29891" y="126545"/>
                  <a:pt x="78218" y="78218"/>
                </a:cubicBezTo>
                <a:close/>
              </a:path>
            </a:pathLst>
          </a:custGeom>
          <a:solidFill>
            <a:srgbClr val="F2F2F2">
              <a:alpha val="6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2328012" y="2875024"/>
            <a:ext cx="753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Ubuntu"/>
              <a:buNone/>
            </a:pPr>
            <a:r>
              <a:rPr b="1" i="0" lang="en-ID" sz="66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Terima Kasih</a:t>
            </a:r>
            <a:endParaRPr b="1" i="0" sz="66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