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9" r:id="rId1"/>
  </p:sldMasterIdLst>
  <p:notesMasterIdLst>
    <p:notesMasterId r:id="rId15"/>
  </p:notesMasterIdLst>
  <p:sldIdLst>
    <p:sldId id="256" r:id="rId2"/>
    <p:sldId id="275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1" r:id="rId11"/>
    <p:sldId id="268" r:id="rId12"/>
    <p:sldId id="272" r:id="rId13"/>
    <p:sldId id="273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pperplate Gothic Bold" panose="020E0705020206020404" pitchFamily="34" charset="0"/>
      <p:regular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Halant Medium" panose="020B0604020202020204" charset="0"/>
      <p:regular r:id="rId25"/>
    </p:embeddedFont>
    <p:embeddedFont>
      <p:font typeface="Open Sans Extra Bold" panose="020B0604020202020204" charset="0"/>
      <p:regular r:id="rId26"/>
    </p:embeddedFont>
    <p:embeddedFont>
      <p:font typeface="Open Sans Light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1194F-4F0F-4DF6-8772-02820869DF16}" v="4" dt="2021-02-21T07:52:54.407"/>
    <p1510:client id="{E924B94E-9332-4797-9507-B2B02F3F3C52}" v="104" dt="2021-02-21T07:23:4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1" autoAdjust="0"/>
  </p:normalViewPr>
  <p:slideViewPr>
    <p:cSldViewPr snapToGrid="0">
      <p:cViewPr varScale="1">
        <p:scale>
          <a:sx n="58" d="100"/>
          <a:sy n="58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, Tahlla T" userId="S::ttt200001@utdallas.edu::bf0d0bda-9183-4582-adf7-f689b3db65a1" providerId="AD" clId="Web-{D6C3D268-B269-7685-57EC-155734EAF9E9}"/>
    <pc:docChg chg="addSld delSld modSld sldOrd addMainMaster delMainMaster modMainMaster">
      <pc:chgData name="Taylor, Tahlla T" userId="S::ttt200001@utdallas.edu::bf0d0bda-9183-4582-adf7-f689b3db65a1" providerId="AD" clId="Web-{D6C3D268-B269-7685-57EC-155734EAF9E9}" dt="2021-02-20T02:32:33.713" v="435"/>
      <pc:docMkLst>
        <pc:docMk/>
      </pc:docMkLst>
      <pc:sldChg chg="addSp delSp modSp mod modClrScheme chgLayout">
        <pc:chgData name="Taylor, Tahlla T" userId="S::ttt200001@utdallas.edu::bf0d0bda-9183-4582-adf7-f689b3db65a1" providerId="AD" clId="Web-{D6C3D268-B269-7685-57EC-155734EAF9E9}" dt="2021-02-20T02:14:03.459" v="261"/>
        <pc:sldMkLst>
          <pc:docMk/>
          <pc:sldMk cId="0" sldId="256"/>
        </pc:sldMkLst>
        <pc:spChg chg="mod">
          <ac:chgData name="Taylor, Tahlla T" userId="S::ttt200001@utdallas.edu::bf0d0bda-9183-4582-adf7-f689b3db65a1" providerId="AD" clId="Web-{D6C3D268-B269-7685-57EC-155734EAF9E9}" dt="2021-02-20T02:11:48.113" v="24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12:10.676" v="251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2:06:48.123" v="203"/>
          <ac:spMkLst>
            <pc:docMk/>
            <pc:sldMk cId="0" sldId="256"/>
            <ac:spMk id="11" creationId="{8B5C2897-7921-4DD8-818F-1C0B5CFC3A2A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2:07:45.733" v="211"/>
          <ac:spMkLst>
            <pc:docMk/>
            <pc:sldMk cId="0" sldId="256"/>
            <ac:spMk id="13" creationId="{3DEED649-48A1-42F3-82D2-B14CEC9A8F54}"/>
          </ac:spMkLst>
        </pc:spChg>
        <pc:spChg chg="add mod ord">
          <ac:chgData name="Taylor, Tahlla T" userId="S::ttt200001@utdallas.edu::bf0d0bda-9183-4582-adf7-f689b3db65a1" providerId="AD" clId="Web-{D6C3D268-B269-7685-57EC-155734EAF9E9}" dt="2021-02-20T02:14:03.459" v="261"/>
          <ac:spMkLst>
            <pc:docMk/>
            <pc:sldMk cId="0" sldId="256"/>
            <ac:spMk id="14" creationId="{C6168B19-C108-4ACD-9832-4E00D247715F}"/>
          </ac:spMkLst>
        </pc:spChg>
        <pc:grpChg chg="mod">
          <ac:chgData name="Taylor, Tahlla T" userId="S::ttt200001@utdallas.edu::bf0d0bda-9183-4582-adf7-f689b3db65a1" providerId="AD" clId="Web-{D6C3D268-B269-7685-57EC-155734EAF9E9}" dt="2021-02-20T02:11:54.895" v="249" actId="1076"/>
          <ac:grpSpMkLst>
            <pc:docMk/>
            <pc:sldMk cId="0" sldId="256"/>
            <ac:grpSpMk id="2" creationId="{00000000-0000-0000-0000-000000000000}"/>
          </ac:grpSpMkLst>
        </pc:grpChg>
        <pc:picChg chg="del">
          <ac:chgData name="Taylor, Tahlla T" userId="S::ttt200001@utdallas.edu::bf0d0bda-9183-4582-adf7-f689b3db65a1" providerId="AD" clId="Web-{D6C3D268-B269-7685-57EC-155734EAF9E9}" dt="2021-02-20T02:03:11.601" v="189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Taylor, Tahlla T" userId="S::ttt200001@utdallas.edu::bf0d0bda-9183-4582-adf7-f689b3db65a1" providerId="AD" clId="Web-{D6C3D268-B269-7685-57EC-155734EAF9E9}" dt="2021-02-20T02:03:13.507" v="190"/>
          <ac:picMkLst>
            <pc:docMk/>
            <pc:sldMk cId="0" sldId="256"/>
            <ac:picMk id="6" creationId="{00000000-0000-0000-0000-000000000000}"/>
          </ac:picMkLst>
        </pc:picChg>
        <pc:picChg chg="del">
          <ac:chgData name="Taylor, Tahlla T" userId="S::ttt200001@utdallas.edu::bf0d0bda-9183-4582-adf7-f689b3db65a1" providerId="AD" clId="Web-{D6C3D268-B269-7685-57EC-155734EAF9E9}" dt="2021-02-20T02:03:15.461" v="191"/>
          <ac:picMkLst>
            <pc:docMk/>
            <pc:sldMk cId="0" sldId="256"/>
            <ac:picMk id="7" creationId="{00000000-0000-0000-0000-000000000000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2:07:13.389" v="205"/>
          <ac:picMkLst>
            <pc:docMk/>
            <pc:sldMk cId="0" sldId="256"/>
            <ac:picMk id="8" creationId="{AA5D3DB8-6138-4472-B8BA-D8B56C2B4B86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2:05:19.121" v="198"/>
          <ac:picMkLst>
            <pc:docMk/>
            <pc:sldMk cId="0" sldId="256"/>
            <ac:picMk id="9" creationId="{519BE4EC-4474-408D-8B33-EEC4457AFBA6}"/>
          </ac:picMkLst>
        </pc:picChg>
        <pc:picChg chg="add mod ord">
          <ac:chgData name="Taylor, Tahlla T" userId="S::ttt200001@utdallas.edu::bf0d0bda-9183-4582-adf7-f689b3db65a1" providerId="AD" clId="Web-{D6C3D268-B269-7685-57EC-155734EAF9E9}" dt="2021-02-20T02:13:40.631" v="259" actId="14100"/>
          <ac:picMkLst>
            <pc:docMk/>
            <pc:sldMk cId="0" sldId="256"/>
            <ac:picMk id="12" creationId="{F5CD5582-AF82-4D33-97A4-461AFAF35856}"/>
          </ac:picMkLst>
        </pc:pic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14:50.632" v="267"/>
        <pc:sldMkLst>
          <pc:docMk/>
          <pc:sldMk cId="0" sldId="257"/>
        </pc:sldMkLst>
        <pc:spChg chg="mod">
          <ac:chgData name="Taylor, Tahlla T" userId="S::ttt200001@utdallas.edu::bf0d0bda-9183-4582-adf7-f689b3db65a1" providerId="AD" clId="Web-{D6C3D268-B269-7685-57EC-155734EAF9E9}" dt="2021-02-20T02:03:08.648" v="18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02:48.851" v="186"/>
          <ac:spMkLst>
            <pc:docMk/>
            <pc:sldMk cId="0" sldId="257"/>
            <ac:spMk id="4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01:37.350" v="175" actId="20577"/>
          <ac:spMkLst>
            <pc:docMk/>
            <pc:sldMk cId="0" sldId="257"/>
            <ac:spMk id="5" creationId="{00000000-0000-0000-0000-000000000000}"/>
          </ac:spMkLst>
        </pc:spChg>
        <pc:picChg chg="add del mod">
          <ac:chgData name="Taylor, Tahlla T" userId="S::ttt200001@utdallas.edu::bf0d0bda-9183-4582-adf7-f689b3db65a1" providerId="AD" clId="Web-{D6C3D268-B269-7685-57EC-155734EAF9E9}" dt="2021-02-20T02:14:50.632" v="267"/>
          <ac:picMkLst>
            <pc:docMk/>
            <pc:sldMk cId="0" sldId="257"/>
            <ac:picMk id="6" creationId="{00000000-0000-0000-0000-000000000000}"/>
          </ac:picMkLst>
        </pc:picChg>
      </pc:sldChg>
      <pc:sldChg chg="delSp modSp mod modClrScheme chgLayout">
        <pc:chgData name="Taylor, Tahlla T" userId="S::ttt200001@utdallas.edu::bf0d0bda-9183-4582-adf7-f689b3db65a1" providerId="AD" clId="Web-{D6C3D268-B269-7685-57EC-155734EAF9E9}" dt="2021-02-20T02:14:58.741" v="268"/>
        <pc:sldMkLst>
          <pc:docMk/>
          <pc:sldMk cId="0" sldId="258"/>
        </pc:sldMkLst>
        <pc:spChg chg="mod">
          <ac:chgData name="Taylor, Tahlla T" userId="S::ttt200001@utdallas.edu::bf0d0bda-9183-4582-adf7-f689b3db65a1" providerId="AD" clId="Web-{D6C3D268-B269-7685-57EC-155734EAF9E9}" dt="2021-02-20T02:14:34.241" v="266" actId="20577"/>
          <ac:spMkLst>
            <pc:docMk/>
            <pc:sldMk cId="0" sldId="258"/>
            <ac:spMk id="2" creationId="{00000000-0000-0000-0000-000000000000}"/>
          </ac:spMkLst>
        </pc:spChg>
        <pc:picChg chg="del mod">
          <ac:chgData name="Taylor, Tahlla T" userId="S::ttt200001@utdallas.edu::bf0d0bda-9183-4582-adf7-f689b3db65a1" providerId="AD" clId="Web-{D6C3D268-B269-7685-57EC-155734EAF9E9}" dt="2021-02-20T02:14:58.741" v="268"/>
          <ac:picMkLst>
            <pc:docMk/>
            <pc:sldMk cId="0" sldId="258"/>
            <ac:picMk id="3" creationId="{00000000-0000-0000-0000-000000000000}"/>
          </ac:picMkLst>
        </pc:pic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5:16.924" v="376" actId="1076"/>
        <pc:sldMkLst>
          <pc:docMk/>
          <pc:sldMk cId="0" sldId="259"/>
        </pc:sldMkLst>
        <pc:spChg chg="mod">
          <ac:chgData name="Taylor, Tahlla T" userId="S::ttt200001@utdallas.edu::bf0d0bda-9183-4582-adf7-f689b3db65a1" providerId="AD" clId="Web-{D6C3D268-B269-7685-57EC-155734EAF9E9}" dt="2021-02-20T02:21:40.764" v="351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5:10.315" v="374" actId="1076"/>
          <ac:spMkLst>
            <pc:docMk/>
            <pc:sldMk cId="0" sldId="259"/>
            <ac:spMk id="4" creationId="{00000000-0000-0000-0000-000000000000}"/>
          </ac:spMkLst>
        </pc:spChg>
        <pc:picChg chg="del mod">
          <ac:chgData name="Taylor, Tahlla T" userId="S::ttt200001@utdallas.edu::bf0d0bda-9183-4582-adf7-f689b3db65a1" providerId="AD" clId="Web-{D6C3D268-B269-7685-57EC-155734EAF9E9}" dt="2021-02-20T02:15:03.195" v="269"/>
          <ac:picMkLst>
            <pc:docMk/>
            <pc:sldMk cId="0" sldId="259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5:16.924" v="376" actId="1076"/>
          <ac:cxnSpMkLst>
            <pc:docMk/>
            <pc:sldMk cId="0" sldId="259"/>
            <ac:cxnSpMk id="6" creationId="{E5781A0C-573E-41F8-A1BF-B9A4F1B5D21D}"/>
          </ac:cxnSpMkLst>
        </pc:cxnChg>
      </pc:sldChg>
      <pc:sldChg chg="addSp delSp modSp mod modClrScheme addAnim delAnim chgLayout">
        <pc:chgData name="Taylor, Tahlla T" userId="S::ttt200001@utdallas.edu::bf0d0bda-9183-4582-adf7-f689b3db65a1" providerId="AD" clId="Web-{D6C3D268-B269-7685-57EC-155734EAF9E9}" dt="2021-02-20T02:24:59.096" v="373" actId="1076"/>
        <pc:sldMkLst>
          <pc:docMk/>
          <pc:sldMk cId="0" sldId="260"/>
        </pc:sldMkLst>
        <pc:spChg chg="mod">
          <ac:chgData name="Taylor, Tahlla T" userId="S::ttt200001@utdallas.edu::bf0d0bda-9183-4582-adf7-f689b3db65a1" providerId="AD" clId="Web-{D6C3D268-B269-7685-57EC-155734EAF9E9}" dt="2021-02-20T02:20:35.513" v="339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4:48.986" v="371" actId="1076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2:18:37.511" v="304"/>
          <ac:spMkLst>
            <pc:docMk/>
            <pc:sldMk cId="0" sldId="260"/>
            <ac:spMk id="5" creationId="{3A722D0E-2401-4DD7-9B32-A21C1D5E7F96}"/>
          </ac:spMkLst>
        </pc:spChg>
        <pc:spChg chg="add mod">
          <ac:chgData name="Taylor, Tahlla T" userId="S::ttt200001@utdallas.edu::bf0d0bda-9183-4582-adf7-f689b3db65a1" providerId="AD" clId="Web-{D6C3D268-B269-7685-57EC-155734EAF9E9}" dt="2021-02-20T02:20:10.700" v="330" actId="1076"/>
          <ac:spMkLst>
            <pc:docMk/>
            <pc:sldMk cId="0" sldId="260"/>
            <ac:spMk id="7" creationId="{FA5513A9-935C-4444-98ED-F53156661D84}"/>
          </ac:spMkLst>
        </pc:spChg>
        <pc:spChg chg="add mod ord">
          <ac:chgData name="Taylor, Tahlla T" userId="S::ttt200001@utdallas.edu::bf0d0bda-9183-4582-adf7-f689b3db65a1" providerId="AD" clId="Web-{D6C3D268-B269-7685-57EC-155734EAF9E9}" dt="2021-02-20T02:21:24.061" v="349"/>
          <ac:spMkLst>
            <pc:docMk/>
            <pc:sldMk cId="0" sldId="260"/>
            <ac:spMk id="8" creationId="{FCB68DD1-B47B-44A8-AEC0-74BD5F502363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15:07.398" v="270"/>
          <ac:picMkLst>
            <pc:docMk/>
            <pc:sldMk cId="0" sldId="260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4:59.096" v="373" actId="1076"/>
          <ac:cxnSpMkLst>
            <pc:docMk/>
            <pc:sldMk cId="0" sldId="260"/>
            <ac:cxnSpMk id="10" creationId="{CAC8AED0-2370-44F3-8BE1-95DA44FE9867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32:33.713" v="435"/>
        <pc:sldMkLst>
          <pc:docMk/>
          <pc:sldMk cId="0" sldId="261"/>
        </pc:sldMkLst>
        <pc:spChg chg="mod">
          <ac:chgData name="Taylor, Tahlla T" userId="S::ttt200001@utdallas.edu::bf0d0bda-9183-4582-adf7-f689b3db65a1" providerId="AD" clId="Web-{D6C3D268-B269-7685-57EC-155734EAF9E9}" dt="2021-02-20T02:22:42.468" v="361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32:33.713" v="435"/>
          <ac:spMkLst>
            <pc:docMk/>
            <pc:sldMk cId="0" sldId="261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2:36.999" v="360"/>
          <ac:picMkLst>
            <pc:docMk/>
            <pc:sldMk cId="0" sldId="261"/>
            <ac:picMk id="3" creationId="{00000000-0000-0000-0000-000000000000}"/>
          </ac:picMkLst>
        </pc:picChg>
        <pc:cxnChg chg="add del mod">
          <ac:chgData name="Taylor, Tahlla T" userId="S::ttt200001@utdallas.edu::bf0d0bda-9183-4582-adf7-f689b3db65a1" providerId="AD" clId="Web-{D6C3D268-B269-7685-57EC-155734EAF9E9}" dt="2021-02-20T02:32:12.665" v="433"/>
          <ac:cxnSpMkLst>
            <pc:docMk/>
            <pc:sldMk cId="0" sldId="261"/>
            <ac:cxnSpMk id="5" creationId="{284F9A37-1CE6-426C-AED8-C2032F755AE8}"/>
          </ac:cxnSpMkLst>
        </pc:cxnChg>
        <pc:cxnChg chg="add mod">
          <ac:chgData name="Taylor, Tahlla T" userId="S::ttt200001@utdallas.edu::bf0d0bda-9183-4582-adf7-f689b3db65a1" providerId="AD" clId="Web-{D6C3D268-B269-7685-57EC-155734EAF9E9}" dt="2021-02-20T02:24:26.064" v="370"/>
          <ac:cxnSpMkLst>
            <pc:docMk/>
            <pc:sldMk cId="0" sldId="261"/>
            <ac:cxnSpMk id="6" creationId="{DCABDBEB-588E-47BF-8C20-1A1F740ADA67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7:28.082" v="402" actId="20577"/>
        <pc:sldMkLst>
          <pc:docMk/>
          <pc:sldMk cId="0" sldId="262"/>
        </pc:sldMkLst>
        <pc:spChg chg="mod">
          <ac:chgData name="Taylor, Tahlla T" userId="S::ttt200001@utdallas.edu::bf0d0bda-9183-4582-adf7-f689b3db65a1" providerId="AD" clId="Web-{D6C3D268-B269-7685-57EC-155734EAF9E9}" dt="2021-02-20T02:27:28.082" v="402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5:39.221" v="379" actId="20577"/>
          <ac:spMkLst>
            <pc:docMk/>
            <pc:sldMk cId="0" sldId="262"/>
            <ac:spMk id="4" creationId="{00000000-0000-0000-0000-000000000000}"/>
          </ac:spMkLst>
        </pc:spChg>
        <pc:picChg chg="add del">
          <ac:chgData name="Taylor, Tahlla T" userId="S::ttt200001@utdallas.edu::bf0d0bda-9183-4582-adf7-f689b3db65a1" providerId="AD" clId="Web-{D6C3D268-B269-7685-57EC-155734EAF9E9}" dt="2021-02-20T02:27:06.520" v="397"/>
          <ac:picMkLst>
            <pc:docMk/>
            <pc:sldMk cId="0" sldId="262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7:02.738" v="395" actId="1076"/>
          <ac:cxnSpMkLst>
            <pc:docMk/>
            <pc:sldMk cId="0" sldId="262"/>
            <ac:cxnSpMk id="6" creationId="{06DAD06B-DD53-4D4D-BEAF-DCD5AFD333EF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8:07.677" v="412" actId="20577"/>
        <pc:sldMkLst>
          <pc:docMk/>
          <pc:sldMk cId="0" sldId="263"/>
        </pc:sldMkLst>
        <pc:spChg chg="mod">
          <ac:chgData name="Taylor, Tahlla T" userId="S::ttt200001@utdallas.edu::bf0d0bda-9183-4582-adf7-f689b3db65a1" providerId="AD" clId="Web-{D6C3D268-B269-7685-57EC-155734EAF9E9}" dt="2021-02-20T02:28:07.677" v="412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5:47.831" v="380" actId="20577"/>
          <ac:spMkLst>
            <pc:docMk/>
            <pc:sldMk cId="0" sldId="263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7:50.708" v="408"/>
          <ac:picMkLst>
            <pc:docMk/>
            <pc:sldMk cId="0" sldId="263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5:53.675" v="382" actId="1076"/>
          <ac:cxnSpMkLst>
            <pc:docMk/>
            <pc:sldMk cId="0" sldId="263"/>
            <ac:cxnSpMk id="6" creationId="{0E7CDBEA-006C-43AA-90BC-E93DA541ECC8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30:57.727" v="432" actId="1076"/>
        <pc:sldMkLst>
          <pc:docMk/>
          <pc:sldMk cId="0" sldId="265"/>
        </pc:sldMkLst>
        <pc:spChg chg="mod">
          <ac:chgData name="Taylor, Tahlla T" userId="S::ttt200001@utdallas.edu::bf0d0bda-9183-4582-adf7-f689b3db65a1" providerId="AD" clId="Web-{D6C3D268-B269-7685-57EC-155734EAF9E9}" dt="2021-02-20T02:26:48.519" v="391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30:57.727" v="432" actId="1076"/>
          <ac:spMkLst>
            <pc:docMk/>
            <pc:sldMk cId="0" sldId="265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6:51.754" v="392"/>
          <ac:picMkLst>
            <pc:docMk/>
            <pc:sldMk cId="0" sldId="265"/>
            <ac:picMk id="3" creationId="{00000000-0000-0000-0000-000000000000}"/>
          </ac:picMkLst>
        </pc:picChg>
        <pc:cxnChg chg="add">
          <ac:chgData name="Taylor, Tahlla T" userId="S::ttt200001@utdallas.edu::bf0d0bda-9183-4582-adf7-f689b3db65a1" providerId="AD" clId="Web-{D6C3D268-B269-7685-57EC-155734EAF9E9}" dt="2021-02-20T02:26:31.285" v="387"/>
          <ac:cxnSpMkLst>
            <pc:docMk/>
            <pc:sldMk cId="0" sldId="265"/>
            <ac:cxnSpMk id="6" creationId="{97C231EC-E33A-405D-9195-7ECF618EC60B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9:02.522" v="423" actId="20577"/>
        <pc:sldMkLst>
          <pc:docMk/>
          <pc:sldMk cId="0" sldId="266"/>
        </pc:sldMkLst>
        <pc:spChg chg="mod">
          <ac:chgData name="Taylor, Tahlla T" userId="S::ttt200001@utdallas.edu::bf0d0bda-9183-4582-adf7-f689b3db65a1" providerId="AD" clId="Web-{D6C3D268-B269-7685-57EC-155734EAF9E9}" dt="2021-02-20T02:28:50.943" v="421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9:02.522" v="4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8:43.412" v="418"/>
          <ac:picMkLst>
            <pc:docMk/>
            <pc:sldMk cId="0" sldId="266"/>
            <ac:picMk id="3" creationId="{00000000-0000-0000-0000-000000000000}"/>
          </ac:picMkLst>
        </pc:picChg>
        <pc:cxnChg chg="add">
          <ac:chgData name="Taylor, Tahlla T" userId="S::ttt200001@utdallas.edu::bf0d0bda-9183-4582-adf7-f689b3db65a1" providerId="AD" clId="Web-{D6C3D268-B269-7685-57EC-155734EAF9E9}" dt="2021-02-20T02:28:24.990" v="414"/>
          <ac:cxnSpMkLst>
            <pc:docMk/>
            <pc:sldMk cId="0" sldId="266"/>
            <ac:cxnSpMk id="6" creationId="{B91069B1-ABF0-4276-B75A-45238C345BE1}"/>
          </ac:cxnSpMkLst>
        </pc:cxnChg>
      </pc:sldChg>
      <pc:sldChg chg="addSp delSp modSp del mod setBg modClrScheme chgLayout">
        <pc:chgData name="Taylor, Tahlla T" userId="S::ttt200001@utdallas.edu::bf0d0bda-9183-4582-adf7-f689b3db65a1" providerId="AD" clId="Web-{D6C3D268-B269-7685-57EC-155734EAF9E9}" dt="2021-02-20T01:39:06.012" v="63"/>
        <pc:sldMkLst>
          <pc:docMk/>
          <pc:sldMk cId="0" sldId="267"/>
        </pc:sldMkLst>
        <pc:spChg chg="del mod">
          <ac:chgData name="Taylor, Tahlla T" userId="S::ttt200001@utdallas.edu::bf0d0bda-9183-4582-adf7-f689b3db65a1" providerId="AD" clId="Web-{D6C3D268-B269-7685-57EC-155734EAF9E9}" dt="2021-02-20T01:33:42.444" v="23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33:45.428" v="24"/>
          <ac:spMkLst>
            <pc:docMk/>
            <pc:sldMk cId="0" sldId="267"/>
            <ac:spMk id="5" creationId="{E44C4663-5179-418F-8FD9-9AC359197D7E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34:49.117" v="33"/>
          <ac:spMkLst>
            <pc:docMk/>
            <pc:sldMk cId="0" sldId="267"/>
            <ac:spMk id="17" creationId="{260615AE-7DBC-4FF7-9107-9FE957695B02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35:15.039" v="34"/>
          <ac:spMkLst>
            <pc:docMk/>
            <pc:sldMk cId="0" sldId="267"/>
            <ac:spMk id="30" creationId="{8C2CE3DB-200E-4445-B316-69FE3850D6DD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38:54.074" v="60"/>
          <ac:spMkLst>
            <pc:docMk/>
            <pc:sldMk cId="0" sldId="267"/>
            <ac:spMk id="43" creationId="{084966D2-3C9B-4F47-8231-1DEC33D3BDFE}"/>
          </ac:spMkLst>
        </pc:spChg>
        <pc:spChg chg="add">
          <ac:chgData name="Taylor, Tahlla T" userId="S::ttt200001@utdallas.edu::bf0d0bda-9183-4582-adf7-f689b3db65a1" providerId="AD" clId="Web-{D6C3D268-B269-7685-57EC-155734EAF9E9}" dt="2021-02-20T01:38:54.074" v="60"/>
          <ac:spMkLst>
            <pc:docMk/>
            <pc:sldMk cId="0" sldId="267"/>
            <ac:spMk id="56" creationId="{8C2CE3DB-200E-4445-B316-69FE3850D6DD}"/>
          </ac:spMkLst>
        </pc:spChg>
        <pc:grpChg chg="add del">
          <ac:chgData name="Taylor, Tahlla T" userId="S::ttt200001@utdallas.edu::bf0d0bda-9183-4582-adf7-f689b3db65a1" providerId="AD" clId="Web-{D6C3D268-B269-7685-57EC-155734EAF9E9}" dt="2021-02-20T01:34:49.117" v="33"/>
          <ac:grpSpMkLst>
            <pc:docMk/>
            <pc:sldMk cId="0" sldId="267"/>
            <ac:grpSpMk id="9" creationId="{C616B3DC-C165-433D-9187-62DCC0E317D3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35:15.039" v="34"/>
          <ac:grpSpMkLst>
            <pc:docMk/>
            <pc:sldMk cId="0" sldId="267"/>
            <ac:grpSpMk id="22" creationId="{92AFBF86-5DAF-4D46-8786-F4C7A376C54D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38:54.074" v="60"/>
          <ac:grpSpMkLst>
            <pc:docMk/>
            <pc:sldMk cId="0" sldId="267"/>
            <ac:grpSpMk id="35" creationId="{DD65B30C-427F-449E-B039-E288E85D8AFA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38:54.074" v="60"/>
          <ac:grpSpMkLst>
            <pc:docMk/>
            <pc:sldMk cId="0" sldId="267"/>
            <ac:grpSpMk id="48" creationId="{92AFBF86-5DAF-4D46-8786-F4C7A376C54D}"/>
          </ac:grpSpMkLst>
        </pc:grpChg>
        <pc:picChg chg="add del mod">
          <ac:chgData name="Taylor, Tahlla T" userId="S::ttt200001@utdallas.edu::bf0d0bda-9183-4582-adf7-f689b3db65a1" providerId="AD" clId="Web-{D6C3D268-B269-7685-57EC-155734EAF9E9}" dt="2021-02-20T01:34:38.929" v="30"/>
          <ac:picMkLst>
            <pc:docMk/>
            <pc:sldMk cId="0" sldId="267"/>
            <ac:picMk id="2" creationId="{9AEEE807-9F8F-45BE-9465-4360A6FEC43A}"/>
          </ac:picMkLst>
        </pc:picChg>
        <pc:picChg chg="del mod">
          <ac:chgData name="Taylor, Tahlla T" userId="S::ttt200001@utdallas.edu::bf0d0bda-9183-4582-adf7-f689b3db65a1" providerId="AD" clId="Web-{D6C3D268-B269-7685-57EC-155734EAF9E9}" dt="2021-02-20T01:33:47.616" v="25"/>
          <ac:picMkLst>
            <pc:docMk/>
            <pc:sldMk cId="0" sldId="267"/>
            <ac:picMk id="4" creationId="{74E4FE42-ECE0-40AB-92C7-57A1FFE58F4C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38:54.074" v="60"/>
          <ac:picMkLst>
            <pc:docMk/>
            <pc:sldMk cId="0" sldId="267"/>
            <ac:picMk id="7" creationId="{5AEEF636-9298-4984-9B13-D5888D5C98A2}"/>
          </ac:picMkLst>
        </pc:picChg>
      </pc:sldChg>
      <pc:sldChg chg="addSp delSp modSp mod setBg modClrScheme chgLayout">
        <pc:chgData name="Taylor, Tahlla T" userId="S::ttt200001@utdallas.edu::bf0d0bda-9183-4582-adf7-f689b3db65a1" providerId="AD" clId="Web-{D6C3D268-B269-7685-57EC-155734EAF9E9}" dt="2021-02-20T01:44:24.065" v="91"/>
        <pc:sldMkLst>
          <pc:docMk/>
          <pc:sldMk cId="0" sldId="268"/>
        </pc:sldMkLst>
        <pc:spChg chg="mod ord">
          <ac:chgData name="Taylor, Tahlla T" userId="S::ttt200001@utdallas.edu::bf0d0bda-9183-4582-adf7-f689b3db65a1" providerId="AD" clId="Web-{D6C3D268-B269-7685-57EC-155734EAF9E9}" dt="2021-02-20T01:43:10.517" v="84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37:14.213" v="46"/>
          <ac:spMkLst>
            <pc:docMk/>
            <pc:sldMk cId="0" sldId="268"/>
            <ac:spMk id="4" creationId="{FD57E06E-8DFA-4E32-BE7D-7C673BFCB37B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43:10.517" v="84"/>
          <ac:spMkLst>
            <pc:docMk/>
            <pc:sldMk cId="0" sldId="268"/>
            <ac:spMk id="18" creationId="{EF263B76-D6AC-40A4-BA2E-CC8B89190ED9}"/>
          </ac:spMkLst>
        </pc:spChg>
        <pc:grpChg chg="add del">
          <ac:chgData name="Taylor, Tahlla T" userId="S::ttt200001@utdallas.edu::bf0d0bda-9183-4582-adf7-f689b3db65a1" providerId="AD" clId="Web-{D6C3D268-B269-7685-57EC-155734EAF9E9}" dt="2021-02-20T01:43:10.517" v="84"/>
          <ac:grpSpMkLst>
            <pc:docMk/>
            <pc:sldMk cId="0" sldId="268"/>
            <ac:grpSpMk id="10" creationId="{C616B3DC-C165-433D-9187-62DCC0E317D3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43:10.517" v="84"/>
          <ac:grpSpMkLst>
            <pc:docMk/>
            <pc:sldMk cId="0" sldId="268"/>
            <ac:grpSpMk id="23" creationId="{C2EAC6F4-CC14-4018-8EB7-80E98A20725F}"/>
          </ac:grpSpMkLst>
        </pc:grpChg>
        <pc:picChg chg="add mod">
          <ac:chgData name="Taylor, Tahlla T" userId="S::ttt200001@utdallas.edu::bf0d0bda-9183-4582-adf7-f689b3db65a1" providerId="AD" clId="Web-{D6C3D268-B269-7685-57EC-155734EAF9E9}" dt="2021-02-20T01:43:10.517" v="84"/>
          <ac:picMkLst>
            <pc:docMk/>
            <pc:sldMk cId="0" sldId="268"/>
            <ac:picMk id="2" creationId="{80F234C1-C98B-48DF-B122-D36E43C52270}"/>
          </ac:picMkLst>
        </pc:picChg>
        <pc:picChg chg="del mod">
          <ac:chgData name="Taylor, Tahlla T" userId="S::ttt200001@utdallas.edu::bf0d0bda-9183-4582-adf7-f689b3db65a1" providerId="AD" clId="Web-{D6C3D268-B269-7685-57EC-155734EAF9E9}" dt="2021-02-20T01:37:08.463" v="44"/>
          <ac:picMkLst>
            <pc:docMk/>
            <pc:sldMk cId="0" sldId="268"/>
            <ac:picMk id="5" creationId="{CC592820-4257-4123-BF36-4214CB60D8A6}"/>
          </ac:picMkLst>
        </pc:picChg>
      </pc:sldChg>
      <pc:sldChg chg="addSp delSp modSp del mod modClrScheme chgLayout">
        <pc:chgData name="Taylor, Tahlla T" userId="S::ttt200001@utdallas.edu::bf0d0bda-9183-4582-adf7-f689b3db65a1" providerId="AD" clId="Web-{D6C3D268-B269-7685-57EC-155734EAF9E9}" dt="2021-02-20T01:57:18.595" v="156"/>
        <pc:sldMkLst>
          <pc:docMk/>
          <pc:sldMk cId="0" sldId="270"/>
        </pc:sldMkLst>
        <pc:spChg chg="mod">
          <ac:chgData name="Taylor, Tahlla T" userId="S::ttt200001@utdallas.edu::bf0d0bda-9183-4582-adf7-f689b3db65a1" providerId="AD" clId="Web-{D6C3D268-B269-7685-57EC-155734EAF9E9}" dt="2021-02-20T01:51:07.729" v="124" actId="1076"/>
          <ac:spMkLst>
            <pc:docMk/>
            <pc:sldMk cId="0" sldId="270"/>
            <ac:spMk id="3" creationId="{A973D55C-CDE4-44A9-A12A-C1B224CFA4EA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48:34.101" v="108"/>
          <ac:spMkLst>
            <pc:docMk/>
            <pc:sldMk cId="0" sldId="270"/>
            <ac:spMk id="5" creationId="{5B46E99C-4E0F-4A42-93F7-ACB25CD3EBA4}"/>
          </ac:spMkLst>
        </pc:spChg>
        <pc:spChg chg="add mod">
          <ac:chgData name="Taylor, Tahlla T" userId="S::ttt200001@utdallas.edu::bf0d0bda-9183-4582-adf7-f689b3db65a1" providerId="AD" clId="Web-{D6C3D268-B269-7685-57EC-155734EAF9E9}" dt="2021-02-20T01:48:24.288" v="106" actId="20577"/>
          <ac:spMkLst>
            <pc:docMk/>
            <pc:sldMk cId="0" sldId="270"/>
            <ac:spMk id="8" creationId="{88B50889-3EE9-4E60-AC3C-68A9BBABA65B}"/>
          </ac:spMkLst>
        </pc:spChg>
        <pc:picChg chg="add del mod">
          <ac:chgData name="Taylor, Tahlla T" userId="S::ttt200001@utdallas.edu::bf0d0bda-9183-4582-adf7-f689b3db65a1" providerId="AD" clId="Web-{D6C3D268-B269-7685-57EC-155734EAF9E9}" dt="2021-02-20T01:48:43.945" v="110"/>
          <ac:picMkLst>
            <pc:docMk/>
            <pc:sldMk cId="0" sldId="270"/>
            <ac:picMk id="4" creationId="{69E01A84-079E-4341-A5CE-E3E81A84D99F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53:18.934" v="145"/>
          <ac:picMkLst>
            <pc:docMk/>
            <pc:sldMk cId="0" sldId="270"/>
            <ac:picMk id="7" creationId="{8A3A9D9D-5F54-4B54-88F4-FD280B67B004}"/>
          </ac:picMkLst>
        </pc:picChg>
      </pc:sldChg>
      <pc:sldChg chg="addSp delSp modSp add mod ord replId setBg">
        <pc:chgData name="Taylor, Tahlla T" userId="S::ttt200001@utdallas.edu::bf0d0bda-9183-4582-adf7-f689b3db65a1" providerId="AD" clId="Web-{D6C3D268-B269-7685-57EC-155734EAF9E9}" dt="2021-02-20T01:44:24.065" v="91"/>
        <pc:sldMkLst>
          <pc:docMk/>
          <pc:sldMk cId="246909590" sldId="271"/>
        </pc:sldMkLst>
        <pc:spChg chg="ord">
          <ac:chgData name="Taylor, Tahlla T" userId="S::ttt200001@utdallas.edu::bf0d0bda-9183-4582-adf7-f689b3db65a1" providerId="AD" clId="Web-{D6C3D268-B269-7685-57EC-155734EAF9E9}" dt="2021-02-20T01:43:01.798" v="83"/>
          <ac:spMkLst>
            <pc:docMk/>
            <pc:sldMk cId="246909590" sldId="271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39:41.262" v="71"/>
          <ac:spMkLst>
            <pc:docMk/>
            <pc:sldMk cId="246909590" sldId="271"/>
            <ac:spMk id="5" creationId="{E2DA29C0-7ABA-4CC7-B72F-B710CD5C9409}"/>
          </ac:spMkLst>
        </pc:spChg>
        <pc:spChg chg="del">
          <ac:chgData name="Taylor, Tahlla T" userId="S::ttt200001@utdallas.edu::bf0d0bda-9183-4582-adf7-f689b3db65a1" providerId="AD" clId="Web-{D6C3D268-B269-7685-57EC-155734EAF9E9}" dt="2021-02-20T01:43:01.798" v="83"/>
          <ac:spMkLst>
            <pc:docMk/>
            <pc:sldMk cId="246909590" sldId="271"/>
            <ac:spMk id="18" creationId="{EF263B76-D6AC-40A4-BA2E-CC8B89190ED9}"/>
          </ac:spMkLst>
        </pc:spChg>
        <pc:grpChg chg="del">
          <ac:chgData name="Taylor, Tahlla T" userId="S::ttt200001@utdallas.edu::bf0d0bda-9183-4582-adf7-f689b3db65a1" providerId="AD" clId="Web-{D6C3D268-B269-7685-57EC-155734EAF9E9}" dt="2021-02-20T01:43:01.798" v="83"/>
          <ac:grpSpMkLst>
            <pc:docMk/>
            <pc:sldMk cId="246909590" sldId="271"/>
            <ac:grpSpMk id="10" creationId="{C616B3DC-C165-433D-9187-62DCC0E317D3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43:01.798" v="83"/>
          <ac:grpSpMkLst>
            <pc:docMk/>
            <pc:sldMk cId="246909590" sldId="271"/>
            <ac:grpSpMk id="23" creationId="{C2EAC6F4-CC14-4018-8EB7-80E98A20725F}"/>
          </ac:grpSpMkLst>
        </pc:grpChg>
        <pc:picChg chg="del">
          <ac:chgData name="Taylor, Tahlla T" userId="S::ttt200001@utdallas.edu::bf0d0bda-9183-4582-adf7-f689b3db65a1" providerId="AD" clId="Web-{D6C3D268-B269-7685-57EC-155734EAF9E9}" dt="2021-02-20T01:39:32.793" v="68"/>
          <ac:picMkLst>
            <pc:docMk/>
            <pc:sldMk cId="246909590" sldId="271"/>
            <ac:picMk id="2" creationId="{80F234C1-C98B-48DF-B122-D36E43C52270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41:21.608" v="75"/>
          <ac:picMkLst>
            <pc:docMk/>
            <pc:sldMk cId="246909590" sldId="271"/>
            <ac:picMk id="4" creationId="{9FB2DAFA-EB6D-47F8-986B-D67D7E9D8DE9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41:48.062" v="78"/>
          <ac:picMkLst>
            <pc:docMk/>
            <pc:sldMk cId="246909590" sldId="271"/>
            <ac:picMk id="7" creationId="{99ED57C8-A32F-4746-A73B-CC30A248E44B}"/>
          </ac:picMkLst>
        </pc:picChg>
        <pc:picChg chg="add mod">
          <ac:chgData name="Taylor, Tahlla T" userId="S::ttt200001@utdallas.edu::bf0d0bda-9183-4582-adf7-f689b3db65a1" providerId="AD" clId="Web-{D6C3D268-B269-7685-57EC-155734EAF9E9}" dt="2021-02-20T01:43:01.798" v="83"/>
          <ac:picMkLst>
            <pc:docMk/>
            <pc:sldMk cId="246909590" sldId="271"/>
            <ac:picMk id="8" creationId="{C28A9B1D-BB00-47A3-859C-A0A946A9E266}"/>
          </ac:picMkLst>
        </pc:picChg>
      </pc:sldChg>
      <pc:sldChg chg="addSp delSp modSp add mod replId setBg">
        <pc:chgData name="Taylor, Tahlla T" userId="S::ttt200001@utdallas.edu::bf0d0bda-9183-4582-adf7-f689b3db65a1" providerId="AD" clId="Web-{D6C3D268-B269-7685-57EC-155734EAF9E9}" dt="2021-02-20T02:29:59.007" v="427"/>
        <pc:sldMkLst>
          <pc:docMk/>
          <pc:sldMk cId="1320690785" sldId="272"/>
        </pc:sldMkLst>
        <pc:spChg chg="ord">
          <ac:chgData name="Taylor, Tahlla T" userId="S::ttt200001@utdallas.edu::bf0d0bda-9183-4582-adf7-f689b3db65a1" providerId="AD" clId="Web-{D6C3D268-B269-7685-57EC-155734EAF9E9}" dt="2021-02-20T01:52:13.730" v="136"/>
          <ac:spMkLst>
            <pc:docMk/>
            <pc:sldMk cId="1320690785" sldId="272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52:53.747" v="142"/>
          <ac:spMkLst>
            <pc:docMk/>
            <pc:sldMk cId="1320690785" sldId="272"/>
            <ac:spMk id="5" creationId="{701FD62B-C1FF-4261-83AD-57BE443F8C41}"/>
          </ac:spMkLst>
        </pc:spChg>
        <pc:spChg chg="add mod">
          <ac:chgData name="Taylor, Tahlla T" userId="S::ttt200001@utdallas.edu::bf0d0bda-9183-4582-adf7-f689b3db65a1" providerId="AD" clId="Web-{D6C3D268-B269-7685-57EC-155734EAF9E9}" dt="2021-02-20T01:52:56.012" v="143"/>
          <ac:spMkLst>
            <pc:docMk/>
            <pc:sldMk cId="1320690785" sldId="272"/>
            <ac:spMk id="8" creationId="{75FE546E-E158-46B0-877F-5F8E09B50175}"/>
          </ac:spMkLst>
        </pc:spChg>
        <pc:spChg chg="add mod ord">
          <ac:chgData name="Taylor, Tahlla T" userId="S::ttt200001@utdallas.edu::bf0d0bda-9183-4582-adf7-f689b3db65a1" providerId="AD" clId="Web-{D6C3D268-B269-7685-57EC-155734EAF9E9}" dt="2021-02-20T02:29:59.007" v="427"/>
          <ac:spMkLst>
            <pc:docMk/>
            <pc:sldMk cId="1320690785" sldId="272"/>
            <ac:spMk id="12" creationId="{E350B537-8C13-4B45-8747-02B1F129CADF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52:56.012" v="143"/>
          <ac:spMkLst>
            <pc:docMk/>
            <pc:sldMk cId="1320690785" sldId="272"/>
            <ac:spMk id="53" creationId="{C7AED668-2E28-4272-B9B5-32FDFBB60620}"/>
          </ac:spMkLst>
        </pc:spChg>
        <pc:grpChg chg="del">
          <ac:chgData name="Taylor, Tahlla T" userId="S::ttt200001@utdallas.edu::bf0d0bda-9183-4582-adf7-f689b3db65a1" providerId="AD" clId="Web-{D6C3D268-B269-7685-57EC-155734EAF9E9}" dt="2021-02-20T01:52:13.730" v="136"/>
          <ac:grpSpMkLst>
            <pc:docMk/>
            <pc:sldMk cId="1320690785" sldId="272"/>
            <ac:grpSpMk id="23" creationId="{C2EAC6F4-CC14-4018-8EB7-80E98A20725F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52:49.934" v="141"/>
          <ac:grpSpMkLst>
            <pc:docMk/>
            <pc:sldMk cId="1320690785" sldId="272"/>
            <ac:grpSpMk id="34" creationId="{C2EAC6F4-CC14-4018-8EB7-80E98A20725F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52:56.012" v="143"/>
          <ac:grpSpMkLst>
            <pc:docMk/>
            <pc:sldMk cId="1320690785" sldId="272"/>
            <ac:grpSpMk id="45" creationId="{615B322E-8DA7-437E-A4D4-BF8491A7E200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52:56.012" v="143"/>
          <ac:grpSpMkLst>
            <pc:docMk/>
            <pc:sldMk cId="1320690785" sldId="272"/>
            <ac:grpSpMk id="58" creationId="{C2EAC6F4-CC14-4018-8EB7-80E98A20725F}"/>
          </ac:grpSpMkLst>
        </pc:grpChg>
        <pc:picChg chg="del">
          <ac:chgData name="Taylor, Tahlla T" userId="S::ttt200001@utdallas.edu::bf0d0bda-9183-4582-adf7-f689b3db65a1" providerId="AD" clId="Web-{D6C3D268-B269-7685-57EC-155734EAF9E9}" dt="2021-02-20T01:52:09.949" v="134"/>
          <ac:picMkLst>
            <pc:docMk/>
            <pc:sldMk cId="1320690785" sldId="272"/>
            <ac:picMk id="2" creationId="{80F234C1-C98B-48DF-B122-D36E43C52270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52:53.747" v="142"/>
          <ac:picMkLst>
            <pc:docMk/>
            <pc:sldMk cId="1320690785" sldId="272"/>
            <ac:picMk id="4" creationId="{28734C2F-79F4-44C6-8CF1-24C21C442FFC}"/>
          </ac:picMkLst>
        </pc:picChg>
        <pc:picChg chg="add mod ord">
          <ac:chgData name="Taylor, Tahlla T" userId="S::ttt200001@utdallas.edu::bf0d0bda-9183-4582-adf7-f689b3db65a1" providerId="AD" clId="Web-{D6C3D268-B269-7685-57EC-155734EAF9E9}" dt="2021-02-20T01:57:39.423" v="159" actId="1076"/>
          <ac:picMkLst>
            <pc:docMk/>
            <pc:sldMk cId="1320690785" sldId="272"/>
            <ac:picMk id="7" creationId="{5185878C-C739-432F-AD7B-FA8E54D31DD0}"/>
          </ac:picMkLst>
        </pc:picChg>
        <pc:picChg chg="add mod">
          <ac:chgData name="Taylor, Tahlla T" userId="S::ttt200001@utdallas.edu::bf0d0bda-9183-4582-adf7-f689b3db65a1" providerId="AD" clId="Web-{D6C3D268-B269-7685-57EC-155734EAF9E9}" dt="2021-02-20T01:57:48.470" v="160" actId="1076"/>
          <ac:picMkLst>
            <pc:docMk/>
            <pc:sldMk cId="1320690785" sldId="272"/>
            <ac:picMk id="10" creationId="{696F63A6-A6B2-4CDE-B677-BBF381B9C9ED}"/>
          </ac:picMkLst>
        </pc:picChg>
        <pc:picChg chg="add mod">
          <ac:chgData name="Taylor, Tahlla T" userId="S::ttt200001@utdallas.edu::bf0d0bda-9183-4582-adf7-f689b3db65a1" providerId="AD" clId="Web-{D6C3D268-B269-7685-57EC-155734EAF9E9}" dt="2021-02-20T01:57:53.252" v="161" actId="1076"/>
          <ac:picMkLst>
            <pc:docMk/>
            <pc:sldMk cId="1320690785" sldId="272"/>
            <ac:picMk id="11" creationId="{82D43107-6F73-4195-8587-B7902036691E}"/>
          </ac:picMkLst>
        </pc:picChg>
      </pc:sldChg>
      <pc:sldMasterChg chg="del delSldLayout">
        <pc:chgData name="Taylor, Tahlla T" userId="S::ttt200001@utdallas.edu::bf0d0bda-9183-4582-adf7-f689b3db65a1" providerId="AD" clId="Web-{D6C3D268-B269-7685-57EC-155734EAF9E9}" dt="2021-02-20T01:28:44.094" v="0"/>
        <pc:sldMasterMkLst>
          <pc:docMk/>
          <pc:sldMasterMk cId="2673811856" sldId="2147483731"/>
        </pc:sldMasterMkLst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881714558" sldId="2147483732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168133908" sldId="2147483733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2690596538" sldId="2147483734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4050195652" sldId="2147483735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792455151" sldId="2147483736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73512112" sldId="2147483737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4008537112" sldId="2147483738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794048036" sldId="2147483739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564818737" sldId="2147483740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098223119" sldId="2147483741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510047889" sldId="2147483742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928354538" sldId="2147483743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49460930" sldId="2147483744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919215500" sldId="2147483745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2371174222" sldId="2147483746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2225173055" sldId="2147483747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948979738" sldId="2147483748"/>
          </pc:sldLayoutMkLst>
        </pc:sldLayoutChg>
      </pc:sldMasterChg>
      <pc:sldMasterChg chg="add mod setBg addSldLayout modSldLayout">
        <pc:chgData name="Taylor, Tahlla T" userId="S::ttt200001@utdallas.edu::bf0d0bda-9183-4582-adf7-f689b3db65a1" providerId="AD" clId="Web-{D6C3D268-B269-7685-57EC-155734EAF9E9}" dt="2021-02-20T01:44:24.065" v="91"/>
        <pc:sldMasterMkLst>
          <pc:docMk/>
          <pc:sldMasterMk cId="4088279261" sldId="2147483749"/>
        </pc:sldMasterMkLst>
        <pc:sldLayoutChg chg="add mod replId setFolMasterObjs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146658945" sldId="2147483750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677018352" sldId="2147483751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192603387" sldId="2147483752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980002973" sldId="2147483753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2862156373" sldId="2147483754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813066770" sldId="2147483755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775556404" sldId="2147483756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666305988" sldId="2147483757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4076844567" sldId="2147483758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021564188" sldId="2147483759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858660017" sldId="2147483760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409271551" sldId="2147483761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753893891" sldId="2147483762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984564422" sldId="2147483763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612104191" sldId="2147483764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2766339138" sldId="2147483765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2230803806" sldId="2147483766"/>
          </pc:sldLayoutMkLst>
        </pc:sldLayoutChg>
      </pc:sldMasterChg>
    </pc:docChg>
  </pc:docChgLst>
  <pc:docChgLst>
    <pc:chgData name="Ryan" userId="75727813-f0dd-40e8-8cb2-c760950265e6" providerId="ADAL" clId="{E924B94E-9332-4797-9507-B2B02F3F3C52}"/>
    <pc:docChg chg="undo custSel addSld modSld sldOrd">
      <pc:chgData name="Ryan" userId="75727813-f0dd-40e8-8cb2-c760950265e6" providerId="ADAL" clId="{E924B94E-9332-4797-9507-B2B02F3F3C52}" dt="2021-02-21T07:23:48.970" v="95" actId="6549"/>
      <pc:docMkLst>
        <pc:docMk/>
      </pc:docMkLst>
      <pc:sldChg chg="addSp delSp modSp add mod ord addAnim delAnim modAnim modNotesTx">
        <pc:chgData name="Ryan" userId="75727813-f0dd-40e8-8cb2-c760950265e6" providerId="ADAL" clId="{E924B94E-9332-4797-9507-B2B02F3F3C52}" dt="2021-02-21T07:23:48.970" v="95" actId="6549"/>
        <pc:sldMkLst>
          <pc:docMk/>
          <pc:sldMk cId="2875902730" sldId="273"/>
        </pc:sldMkLst>
        <pc:spChg chg="add del mod">
          <ac:chgData name="Ryan" userId="75727813-f0dd-40e8-8cb2-c760950265e6" providerId="ADAL" clId="{E924B94E-9332-4797-9507-B2B02F3F3C52}" dt="2021-02-21T07:23:48.970" v="95" actId="6549"/>
          <ac:spMkLst>
            <pc:docMk/>
            <pc:sldMk cId="2875902730" sldId="273"/>
            <ac:spMk id="2" creationId="{00000000-0000-0000-0000-000000000000}"/>
          </ac:spMkLst>
        </pc:spChg>
        <pc:spChg chg="mod">
          <ac:chgData name="Ryan" userId="75727813-f0dd-40e8-8cb2-c760950265e6" providerId="ADAL" clId="{E924B94E-9332-4797-9507-B2B02F3F3C52}" dt="2021-02-21T07:13:38.144" v="16" actId="20577"/>
          <ac:spMkLst>
            <pc:docMk/>
            <pc:sldMk cId="2875902730" sldId="273"/>
            <ac:spMk id="4" creationId="{00000000-0000-0000-0000-000000000000}"/>
          </ac:spMkLst>
        </pc:spChg>
        <pc:picChg chg="add del">
          <ac:chgData name="Ryan" userId="75727813-f0dd-40e8-8cb2-c760950265e6" providerId="ADAL" clId="{E924B94E-9332-4797-9507-B2B02F3F3C52}" dt="2021-02-21T07:14:27.064" v="29" actId="22"/>
          <ac:picMkLst>
            <pc:docMk/>
            <pc:sldMk cId="2875902730" sldId="273"/>
            <ac:picMk id="5" creationId="{538EBAE3-5409-42FD-BA2B-71272CB13E5A}"/>
          </ac:picMkLst>
        </pc:picChg>
      </pc:sldChg>
    </pc:docChg>
  </pc:docChgLst>
  <pc:docChgLst>
    <pc:chgData name="Taylor, Tahlla T" userId="S::ttt200001@utdallas.edu::bf0d0bda-9183-4582-adf7-f689b3db65a1" providerId="AD" clId="Web-{3EA26627-E490-45AF-A9F6-8F635AECDE3F}"/>
    <pc:docChg chg="modSld addMainMaster delMainMaster">
      <pc:chgData name="Taylor, Tahlla T" userId="S::ttt200001@utdallas.edu::bf0d0bda-9183-4582-adf7-f689b3db65a1" providerId="AD" clId="Web-{3EA26627-E490-45AF-A9F6-8F635AECDE3F}" dt="2021-02-20T01:19:54.510" v="4"/>
      <pc:docMkLst>
        <pc:docMk/>
      </pc:docMkLst>
      <pc:sldChg chg="modSp 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6"/>
        </pc:sldMkLst>
        <pc:spChg chg="mod">
          <ac:chgData name="Taylor, Tahlla T" userId="S::ttt200001@utdallas.edu::bf0d0bda-9183-4582-adf7-f689b3db65a1" providerId="AD" clId="Web-{3EA26627-E490-45AF-A9F6-8F635AECDE3F}" dt="2021-02-20T01:19:28.275" v="2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Taylor, Tahlla T" userId="S::ttt200001@utdallas.edu::bf0d0bda-9183-4582-adf7-f689b3db65a1" providerId="AD" clId="Web-{3EA26627-E490-45AF-A9F6-8F635AECDE3F}" dt="2021-02-20T01:19:23.322" v="1" actId="1076"/>
          <ac:spMkLst>
            <pc:docMk/>
            <pc:sldMk cId="0" sldId="256"/>
            <ac:spMk id="4" creationId="{00000000-0000-0000-0000-000000000000}"/>
          </ac:spMkLst>
        </pc:spChg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7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8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9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0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1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2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3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5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6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7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8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70"/>
        </pc:sldMkLst>
      </pc:sldChg>
      <pc:sldMasterChg chg="del delSldLayout">
        <pc:chgData name="Taylor, Tahlla T" userId="S::ttt200001@utdallas.edu::bf0d0bda-9183-4582-adf7-f689b3db65a1" providerId="AD" clId="Web-{3EA26627-E490-45AF-A9F6-8F635AECDE3F}" dt="2021-02-20T01:19:06.744" v="0"/>
        <pc:sldMasterMkLst>
          <pc:docMk/>
          <pc:sldMasterMk cId="3108035373" sldId="2147483684"/>
        </pc:sldMasterMkLst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3414460258" sldId="2147483685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749359122" sldId="2147483686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1824542285" sldId="2147483687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3533954229" sldId="2147483688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886553239" sldId="2147483689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479090166" sldId="2147483690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2098733786" sldId="2147483691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3838636754" sldId="2147483692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71625686" sldId="2147483693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1660591331" sldId="2147483694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2988508376" sldId="2147483695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EA26627-E490-45AF-A9F6-8F635AECDE3F}" dt="2021-02-20T01:19:40.494" v="3"/>
        <pc:sldMasterMkLst>
          <pc:docMk/>
          <pc:sldMasterMk cId="3743240432" sldId="2147483696"/>
        </pc:sldMasterMkLst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917371868" sldId="214748369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392442507" sldId="214748369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83149089" sldId="214748369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014929969" sldId="2147483700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500202284" sldId="2147483701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338911366" sldId="2147483702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607803578" sldId="2147483703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929353506" sldId="2147483704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838015804" sldId="2147483705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715341570" sldId="2147483706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838840772" sldId="214748370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100260912" sldId="214748370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792387815" sldId="214748370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771123170" sldId="2147483710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252926721" sldId="2147483711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928439343" sldId="2147483712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721738692" sldId="2147483713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EA26627-E490-45AF-A9F6-8F635AECDE3F}" dt="2021-02-20T01:19:54.510" v="4"/>
        <pc:sldMasterMkLst>
          <pc:docMk/>
          <pc:sldMasterMk cId="3940136052" sldId="2147483714"/>
        </pc:sldMasterMkLst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075758548" sldId="2147483715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617959153" sldId="2147483716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939019417" sldId="214748371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18275458" sldId="214748371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629664856" sldId="214748371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458127598" sldId="2147483720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466235224" sldId="2147483721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100598679" sldId="2147483722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4263397855" sldId="2147483723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911287520" sldId="2147483724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543767732" sldId="2147483725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20273212" sldId="2147483726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316685629" sldId="214748372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098042242" sldId="214748372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85898743" sldId="214748372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348241447" sldId="2147483730"/>
          </pc:sldLayoutMkLst>
        </pc:sldLayoutChg>
      </pc:sldMasterChg>
      <pc:sldMasterChg chg="add addSldLayout modSldLayout">
        <pc:chgData name="Taylor, Tahlla T" userId="S::ttt200001@utdallas.edu::bf0d0bda-9183-4582-adf7-f689b3db65a1" providerId="AD" clId="Web-{3EA26627-E490-45AF-A9F6-8F635AECDE3F}" dt="2021-02-20T01:19:54.510" v="4"/>
        <pc:sldMasterMkLst>
          <pc:docMk/>
          <pc:sldMasterMk cId="2673811856" sldId="2147483731"/>
        </pc:sldMasterMkLst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881714558" sldId="2147483732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168133908" sldId="2147483733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2690596538" sldId="2147483734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4050195652" sldId="2147483735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792455151" sldId="2147483736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73512112" sldId="2147483737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4008537112" sldId="2147483738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794048036" sldId="2147483739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564818737" sldId="2147483740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098223119" sldId="2147483741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510047889" sldId="2147483742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928354538" sldId="2147483743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49460930" sldId="2147483744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919215500" sldId="2147483745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2371174222" sldId="2147483746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2225173055" sldId="2147483747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948979738" sldId="2147483748"/>
          </pc:sldLayoutMkLst>
        </pc:sldLayoutChg>
      </pc:sldMasterChg>
    </pc:docChg>
  </pc:docChgLst>
  <pc:docChgLst>
    <pc:chgData name="Appel, Ryan Baley" userId="S::rba200001@utdallas.edu::75727813-f0dd-40e8-8cb2-c760950265e6" providerId="AD" clId="Web-{9931194F-4F0F-4DF6-8772-02820869DF16}"/>
    <pc:docChg chg="modSld">
      <pc:chgData name="Appel, Ryan Baley" userId="S::rba200001@utdallas.edu::75727813-f0dd-40e8-8cb2-c760950265e6" providerId="AD" clId="Web-{9931194F-4F0F-4DF6-8772-02820869DF16}" dt="2021-02-21T07:52:54.391" v="1" actId="20577"/>
      <pc:docMkLst>
        <pc:docMk/>
      </pc:docMkLst>
      <pc:sldChg chg="modSp">
        <pc:chgData name="Appel, Ryan Baley" userId="S::rba200001@utdallas.edu::75727813-f0dd-40e8-8cb2-c760950265e6" providerId="AD" clId="Web-{9931194F-4F0F-4DF6-8772-02820869DF16}" dt="2021-02-21T07:52:54.391" v="1" actId="20577"/>
        <pc:sldMkLst>
          <pc:docMk/>
          <pc:sldMk cId="2875902730" sldId="273"/>
        </pc:sldMkLst>
        <pc:spChg chg="mod">
          <ac:chgData name="Appel, Ryan Baley" userId="S::rba200001@utdallas.edu::75727813-f0dd-40e8-8cb2-c760950265e6" providerId="AD" clId="Web-{9931194F-4F0F-4DF6-8772-02820869DF16}" dt="2021-02-21T07:52:54.391" v="1" actId="20577"/>
          <ac:spMkLst>
            <pc:docMk/>
            <pc:sldMk cId="2875902730" sldId="273"/>
            <ac:spMk id="2" creationId="{00000000-0000-0000-0000-000000000000}"/>
          </ac:spMkLst>
        </pc:spChg>
      </pc:sldChg>
    </pc:docChg>
  </pc:docChgLst>
  <pc:docChgLst>
    <pc:chgData name="Taylor, Tahlla T" userId="S::ttt200001@utdallas.edu::bf0d0bda-9183-4582-adf7-f689b3db65a1" providerId="AD" clId="Web-{3093F6E9-D153-4461-8F45-336BBE6961DF}"/>
    <pc:docChg chg="modSld addMainMaster delMainMaster">
      <pc:chgData name="Taylor, Tahlla T" userId="S::ttt200001@utdallas.edu::bf0d0bda-9183-4582-adf7-f689b3db65a1" providerId="AD" clId="Web-{3093F6E9-D153-4461-8F45-336BBE6961DF}" dt="2021-02-20T01:17:55.113" v="2"/>
      <pc:docMkLst>
        <pc:docMk/>
      </pc:docMkLst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6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7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8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9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0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1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2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3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5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6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7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8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70"/>
        </pc:sldMkLst>
      </pc:sldChg>
      <pc:sldMasterChg chg="del delSldLayout">
        <pc:chgData name="Taylor, Tahlla T" userId="S::ttt200001@utdallas.edu::bf0d0bda-9183-4582-adf7-f689b3db65a1" providerId="AD" clId="Web-{3093F6E9-D153-4461-8F45-336BBE6961DF}" dt="2021-02-20T01:15:50.496" v="0"/>
        <pc:sldMasterMkLst>
          <pc:docMk/>
          <pc:sldMasterMk cId="0" sldId="2147483648"/>
        </pc:sldMasterMkLst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093F6E9-D153-4461-8F45-336BBE6961DF}" dt="2021-02-20T01:16:54.063" v="1"/>
        <pc:sldMasterMkLst>
          <pc:docMk/>
          <pc:sldMasterMk cId="2338894919" sldId="2147483660"/>
        </pc:sldMasterMkLst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298779109" sldId="2147483661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3777460295" sldId="2147483662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3429476225" sldId="2147483663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1563474426" sldId="2147483664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1468313761" sldId="2147483665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3330217845" sldId="2147483666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843498888" sldId="2147483667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864323845" sldId="2147483668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975390455" sldId="2147483669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27735342" sldId="2147483670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650976386" sldId="2147483671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093F6E9-D153-4461-8F45-336BBE6961DF}" dt="2021-02-20T01:17:55.113" v="2"/>
        <pc:sldMasterMkLst>
          <pc:docMk/>
          <pc:sldMasterMk cId="1431736676" sldId="2147483672"/>
        </pc:sldMasterMkLst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3649638882" sldId="2147483673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893681728" sldId="2147483674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859781186" sldId="2147483675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570927591" sldId="2147483676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950144343" sldId="2147483677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604773711" sldId="2147483678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4117879989" sldId="2147483679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289327158" sldId="2147483680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960753713" sldId="2147483681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876723598" sldId="2147483682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481341593" sldId="2147483683"/>
          </pc:sldLayoutMkLst>
        </pc:sldLayoutChg>
      </pc:sldMasterChg>
      <pc:sldMasterChg chg="add addSldLayout modSldLayout">
        <pc:chgData name="Taylor, Tahlla T" userId="S::ttt200001@utdallas.edu::bf0d0bda-9183-4582-adf7-f689b3db65a1" providerId="AD" clId="Web-{3093F6E9-D153-4461-8F45-336BBE6961DF}" dt="2021-02-20T01:17:55.113" v="2"/>
        <pc:sldMasterMkLst>
          <pc:docMk/>
          <pc:sldMasterMk cId="3108035373" sldId="2147483684"/>
        </pc:sldMasterMkLst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3414460258" sldId="2147483685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749359122" sldId="2147483686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1824542285" sldId="2147483687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3533954229" sldId="2147483688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886553239" sldId="2147483689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479090166" sldId="2147483690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2098733786" sldId="2147483691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3838636754" sldId="2147483692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71625686" sldId="2147483693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1660591331" sldId="2147483694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2988508376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AC08-4986-4C7E-BA45-0D3A5D2A37D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EACD6-D7A1-49FA-BCE1-C7CC8FD7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Windows uses a style called “Hungarian notation”</a:t>
            </a:r>
          </a:p>
          <a:p>
            <a:pPr marL="367029" lvl="1" indent="0">
              <a:lnSpc>
                <a:spcPts val="4759"/>
              </a:lnSpc>
              <a:buFont typeface="Arial"/>
              <a:buNone/>
            </a:pPr>
            <a:endParaRPr lang="en-US" sz="3399" dirty="0">
              <a:solidFill>
                <a:srgbClr val="000000"/>
              </a:solidFill>
              <a:latin typeface="Open Sans Light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LRESULT -&gt; Long (result) Pointer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CALLBACK -&gt; A Windows Function Definition Type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WPARAM -&gt; A 'Word' Parameter pointer (Unsigned int)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LPARAM -&gt; A 'Long" Parameter Pointer (long 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PKBDLLHOOKSTRUCT -&gt; Pointer to a Key Board DLL Hook structure (a keyboard input event)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WINAPI -&gt; (same as callback) A Windows Function Definition Type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WinMain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-&gt; the windows specific entry point to a C program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HINSTANCE -&gt; Handle to an instance (Handles are the way that Windows tracks running processes)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LPSTR -&gt; Long Pointer to a String (an array of char*)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MSG -&gt; a Message in the current threads Message queue (see </a:t>
            </a:r>
            <a:r>
              <a:rPr lang="en-US" sz="3399" u="sng" dirty="0">
                <a:solidFill>
                  <a:srgbClr val="000000"/>
                </a:solidFill>
                <a:latin typeface="Open Sans Light"/>
              </a:rPr>
              <a:t>MSG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HHOOK -&gt; Handle to the Hook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CGEventRef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Graphics Event Reference (Pointer)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CGEventMask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Graphics Event Mask (a mask of which events to capture)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CFMachPortRef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Foundation Machine Port Reference (A structure pointing into an event tap)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CGEventTapCreate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 -&gt; creates an event tap ( a "tap" into events that are dispatched)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CFMachPortCreateRunLoopSource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creates a run loop from a machine port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CFRunLoopAddSource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adds a run loop into the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currrent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run loop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CGEventTapEnable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enables an event tap, (or disables it)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CFRunLoopRun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Foundation Run default Loop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indefinately</a:t>
            </a: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CG -&gt; Core Graphics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CF -&gt; Core Foundation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kCG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,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kCF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(k)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onstant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Core Graphics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defs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or (k)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onstant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Core Foundation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defs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10667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733">
                <a:solidFill>
                  <a:schemeClr val="tx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200"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97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leadership/interview-leadership-is-both-art-and-science-1684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rvalds/linux/blob/master/include/uapi/linux/input-event-codes.h" TargetMode="External"/><Relationship Id="rId3" Type="http://schemas.openxmlformats.org/officeDocument/2006/relationships/hyperlink" Target="https://docs.microsoft.com/en-us/windows/win32/api/winuser/" TargetMode="External"/><Relationship Id="rId7" Type="http://schemas.openxmlformats.org/officeDocument/2006/relationships/hyperlink" Target="https://docs.microsoft.com/en-us/windows/win32/inputdev/virtual-key-co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singh93/keylogger" TargetMode="External"/><Relationship Id="rId5" Type="http://schemas.openxmlformats.org/officeDocument/2006/relationships/hyperlink" Target="https://github.com/5ynatra/keylogger.rs" TargetMode="External"/><Relationship Id="rId10" Type="http://schemas.openxmlformats.org/officeDocument/2006/relationships/hyperlink" Target="https://github.com/RappelBerryPi/KeyLogger" TargetMode="External"/><Relationship Id="rId4" Type="http://schemas.openxmlformats.org/officeDocument/2006/relationships/hyperlink" Target="https://github.com/vakho10/java-keylogger" TargetMode="External"/><Relationship Id="rId9" Type="http://schemas.openxmlformats.org/officeDocument/2006/relationships/hyperlink" Target="https://github.com/phracker/MacOSX-SDKs/blob/master/MacOSX10.6.sdk/System/Library/Frameworks/Carbon.framework/Versions/A/Frameworks/HIToolbox.framework/Versions/A/Headers/Events.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5CD5582-AF82-4D33-97A4-461AFAF3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72" y="930312"/>
            <a:ext cx="16039634" cy="914493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168B19-C108-4ACD-9832-4E00D247715F}"/>
              </a:ext>
            </a:extLst>
          </p:cNvPr>
          <p:cNvSpPr/>
          <p:nvPr/>
        </p:nvSpPr>
        <p:spPr>
          <a:xfrm>
            <a:off x="9729787" y="3014663"/>
            <a:ext cx="7158038" cy="488632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129028" y="3400165"/>
            <a:ext cx="6604388" cy="4215491"/>
            <a:chOff x="6190171" y="-1188648"/>
            <a:chExt cx="8805851" cy="5620654"/>
          </a:xfrm>
        </p:grpSpPr>
        <p:sp>
          <p:nvSpPr>
            <p:cNvPr id="3" name="TextBox 3"/>
            <p:cNvSpPr txBox="1"/>
            <p:nvPr/>
          </p:nvSpPr>
          <p:spPr>
            <a:xfrm>
              <a:off x="7135124" y="3286393"/>
              <a:ext cx="7860898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6720"/>
                </a:lnSpc>
                <a:spcBef>
                  <a:spcPct val="0"/>
                </a:spcBef>
              </a:pPr>
              <a:r>
                <a:rPr lang="en-US" sz="4800" err="1">
                  <a:solidFill>
                    <a:srgbClr val="CDD0D1"/>
                  </a:solidFill>
                  <a:latin typeface="Halant Medium"/>
                </a:rPr>
                <a:t>CyberSecurity</a:t>
              </a:r>
              <a:r>
                <a:rPr lang="en-US" sz="4800">
                  <a:solidFill>
                    <a:srgbClr val="CDD0D1"/>
                  </a:solidFill>
                  <a:latin typeface="Halant Medium"/>
                </a:rPr>
                <a:t> Club </a:t>
              </a:r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190171" y="-1188648"/>
              <a:ext cx="8602734" cy="40497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284"/>
                </a:lnSpc>
              </a:pPr>
              <a:r>
                <a:rPr lang="en-US" sz="8000">
                  <a:solidFill>
                    <a:schemeClr val="accent1"/>
                  </a:solidFill>
                  <a:latin typeface="Copperplate Gothic Bold"/>
                </a:rPr>
                <a:t>Coding a Keylogger</a:t>
              </a:r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8" name="Picture 8" descr="A picture containing text, clock, oven&#10;&#10;Description automatically generated">
            <a:extLst>
              <a:ext uri="{FF2B5EF4-FFF2-40B4-BE49-F238E27FC236}">
                <a16:creationId xmlns:a16="http://schemas.microsoft.com/office/drawing/2014/main" id="{C28A9B1D-BB00-47A3-859C-A0A946A9E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7" r="-1" b="19735"/>
          <a:stretch/>
        </p:blipFill>
        <p:spPr>
          <a:xfrm>
            <a:off x="1194097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90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0F234C1-C98B-48DF-B122-D36E43C52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529"/>
          <a:stretch/>
        </p:blipFill>
        <p:spPr>
          <a:xfrm>
            <a:off x="1194097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7" descr="A picture containing stationary, pen&#10;&#10;Description automatically generated">
            <a:extLst>
              <a:ext uri="{FF2B5EF4-FFF2-40B4-BE49-F238E27FC236}">
                <a16:creationId xmlns:a16="http://schemas.microsoft.com/office/drawing/2014/main" id="{5185878C-C739-432F-AD7B-FA8E54D31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98"/>
          <a:stretch/>
        </p:blipFill>
        <p:spPr>
          <a:xfrm>
            <a:off x="1012890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546E-E158-46B0-877F-5F8E09B50175}"/>
              </a:ext>
            </a:extLst>
          </p:cNvPr>
          <p:cNvSpPr txBox="1"/>
          <p:nvPr/>
        </p:nvSpPr>
        <p:spPr>
          <a:xfrm>
            <a:off x="16048284" y="10086945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0B537-8C13-4B45-8747-02B1F129CADF}"/>
              </a:ext>
            </a:extLst>
          </p:cNvPr>
          <p:cNvSpPr/>
          <p:nvPr/>
        </p:nvSpPr>
        <p:spPr>
          <a:xfrm>
            <a:off x="4243735" y="7362244"/>
            <a:ext cx="6378496" cy="28303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696F63A6-A6B2-4CDE-B677-BBF381B9C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598" y="7527073"/>
            <a:ext cx="2495085" cy="2495085"/>
          </a:xfrm>
          <a:prstGeom prst="rect">
            <a:avLst/>
          </a:prstGeom>
        </p:spPr>
      </p:pic>
      <p:pic>
        <p:nvPicPr>
          <p:cNvPr id="11" name="Picture 11" descr="Qr code&#10;&#10;Description automatically generated">
            <a:extLst>
              <a:ext uri="{FF2B5EF4-FFF2-40B4-BE49-F238E27FC236}">
                <a16:creationId xmlns:a16="http://schemas.microsoft.com/office/drawing/2014/main" id="{82D43107-6F73-4195-8587-B79020366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2106" y="7527122"/>
            <a:ext cx="2506237" cy="24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9475" y="1720552"/>
            <a:ext cx="16138525" cy="8566448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/>
                <a:ea typeface="Open Sans Light"/>
                <a:cs typeface="Open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https://docs.microsoft.com/en-us/windows/win32/api/winuser/</a:t>
            </a:r>
            <a:endParaRPr lang="en-US" sz="360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https://github.com/vakho10/java-keylogger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https://github.com/5ynatra/keylogger.rs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https://github.com/gsingh93/keylogger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</a:rPr>
              <a:t>https://docs.microsoft.com/en-us/windows/win32/stg/coding-style-conventions</a:t>
            </a:r>
          </a:p>
          <a:p>
            <a:pPr marL="405130" indent="-5715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https://docs.microsoft.com/en-us/windows/win32/inputdev/virtual-key-codes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05130" indent="-5715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https://github.com/torvalds/linux/blob/master/include/uapi/linux/input-event-codes.h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05765" indent="-5715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https://github.com/phracker/MacOSX-SDKs/blob/master/MacOSX10.6.sdk/System/Library/Frameworks/Carbon.framework/Versions/A/Frameworks/HIToolbox.framework/Versions/A/Headers/Events.h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05765" indent="-5715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https://github.com/RappelBerryPi/KeyLogger</a:t>
            </a: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endParaRPr lang="en-US" sz="3350" dirty="0">
              <a:solidFill>
                <a:srgbClr val="3085ED"/>
              </a:solidFill>
              <a:latin typeface="Open Sans Light"/>
              <a:ea typeface="Open Sans Light"/>
              <a:cs typeface="Open Sans Light"/>
              <a:hlinkClick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49475" y="-104775"/>
            <a:ext cx="16617950" cy="1476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Resources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069B1-ABF0-4276-B75A-45238C345BE1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CD2F605-77BD-4D9C-BC95-97EB75D6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151" y="-7144"/>
            <a:ext cx="7522369" cy="10294145"/>
            <a:chOff x="2928938" y="-4763"/>
            <a:chExt cx="5014912" cy="6862763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0259AB5-8B5C-4CD4-AE10-7A177BB73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DB110D97-363A-40D5-98E8-D367DFCFB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0DC9DB4-96D0-47E9-A6E5-1590DED8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8CA317D7-424B-4887-BEDF-18EF7915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CF40F67-B16B-4E7F-A595-0EF37006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EB2264F1-4BB6-4403-A681-A463AA730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9DFC70C-0B30-4D8A-ACCE-E112906E6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C5078CE6-CE6B-4EB4-BE80-35B2D5EAB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5399" y="-25399"/>
            <a:ext cx="11010899" cy="10325099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41194" y="-63501"/>
            <a:ext cx="7815635" cy="373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Background: </a:t>
            </a:r>
            <a:endParaRPr lang="en-US" sz="6900" b="1">
              <a:ln w="3175" cmpd="sng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E3F97D-27C5-498C-A189-D1D4ADE01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6151" y="-7144"/>
            <a:ext cx="7522369" cy="10294145"/>
            <a:chOff x="2928938" y="-4763"/>
            <a:chExt cx="5014912" cy="6862763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E16A77AE-FC02-41D6-84BA-87C5D284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AC60704-A008-45AB-86B8-68AE06B21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D4F05EC-AD9F-40D6-8289-ED8032142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E1AEBD23-D7CE-46D8-B8F4-0016B2F63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E461B2A-6F25-4FD3-B8A8-8358718FB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DC9F5BDD-A982-4275-A718-21F673A3C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F8E529F-D631-4505-BA67-15CCCA11E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1" r="1" b="25689"/>
          <a:stretch/>
        </p:blipFill>
        <p:spPr>
          <a:xfrm>
            <a:off x="8641626" y="10"/>
            <a:ext cx="9646375" cy="6507461"/>
          </a:xfrm>
          <a:custGeom>
            <a:avLst/>
            <a:gdLst/>
            <a:ahLst/>
            <a:cxnLst/>
            <a:rect l="l" t="t" r="r" b="b"/>
            <a:pathLst>
              <a:path w="6430917" h="4338314">
                <a:moveTo>
                  <a:pt x="712614" y="0"/>
                </a:moveTo>
                <a:lnTo>
                  <a:pt x="6430917" y="0"/>
                </a:lnTo>
                <a:lnTo>
                  <a:pt x="6430917" y="4338314"/>
                </a:lnTo>
                <a:lnTo>
                  <a:pt x="0" y="2800083"/>
                </a:lnTo>
                <a:close/>
              </a:path>
            </a:pathLst>
          </a:custGeo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3085BD-24B5-4C75-9734-BF28CBF7F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89" r="-1" b="22175"/>
          <a:stretch/>
        </p:blipFill>
        <p:spPr>
          <a:xfrm>
            <a:off x="8625519" y="4196274"/>
            <a:ext cx="9662481" cy="6090727"/>
          </a:xfrm>
          <a:custGeom>
            <a:avLst/>
            <a:gdLst/>
            <a:ahLst/>
            <a:cxnLst/>
            <a:rect l="l" t="t" r="r" b="b"/>
            <a:pathLst>
              <a:path w="6441654" h="4060485">
                <a:moveTo>
                  <a:pt x="0" y="0"/>
                </a:moveTo>
                <a:lnTo>
                  <a:pt x="6441654" y="1540800"/>
                </a:lnTo>
                <a:lnTo>
                  <a:pt x="6441654" y="4060485"/>
                </a:lnTo>
                <a:lnTo>
                  <a:pt x="4297229" y="4060485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6155A-F8F0-48CB-BAD6-AE8DBB64D0F6}"/>
              </a:ext>
            </a:extLst>
          </p:cNvPr>
          <p:cNvSpPr txBox="1"/>
          <p:nvPr/>
        </p:nvSpPr>
        <p:spPr>
          <a:xfrm>
            <a:off x="1730439" y="4464808"/>
            <a:ext cx="6172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Medical vs Bank Cybersecurity</a:t>
            </a:r>
          </a:p>
        </p:txBody>
      </p:sp>
    </p:spTree>
    <p:extLst>
      <p:ext uri="{BB962C8B-B14F-4D97-AF65-F5344CB8AC3E}">
        <p14:creationId xmlns:p14="http://schemas.microsoft.com/office/powerpoint/2010/main" val="289195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3150" y="2571750"/>
            <a:ext cx="12541886" cy="611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Keyloggers are easy to code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minimum of about 20 - 30 lines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easy to execute from a flash drive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Scenarios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Hospital with a sick friend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Your coworkers desktop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Your libraries computers / School Computers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There are real keyloggers, these are more for demonstration.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1563" y="-100013"/>
            <a:ext cx="182880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Keylogger Attack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81A0C-573E-41F8-A1BF-B9A4F1B5D21D}"/>
              </a:ext>
            </a:extLst>
          </p:cNvPr>
          <p:cNvCxnSpPr/>
          <p:nvPr/>
        </p:nvCxnSpPr>
        <p:spPr>
          <a:xfrm flipV="1">
            <a:off x="3228975" y="1300163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B68DD1-B47B-44A8-AEC0-74BD5F502363}"/>
              </a:ext>
            </a:extLst>
          </p:cNvPr>
          <p:cNvSpPr/>
          <p:nvPr/>
        </p:nvSpPr>
        <p:spPr>
          <a:xfrm>
            <a:off x="3371850" y="3357563"/>
            <a:ext cx="3100387" cy="4300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3800475" y="3634423"/>
            <a:ext cx="3657601" cy="4881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C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C++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Obj-C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Swift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Go</a:t>
            </a: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8120" lvl="2" indent="-488950">
              <a:lnSpc>
                <a:spcPts val="4759"/>
              </a:lnSpc>
              <a:buFont typeface="Arial"/>
              <a:buChar char="⚬"/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62307" y="-119062"/>
            <a:ext cx="953516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Languages Used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A5513A9-935C-4444-98ED-F53156661D84}"/>
              </a:ext>
            </a:extLst>
          </p:cNvPr>
          <p:cNvSpPr txBox="1"/>
          <p:nvPr/>
        </p:nvSpPr>
        <p:spPr>
          <a:xfrm>
            <a:off x="7553325" y="1315085"/>
            <a:ext cx="9472613" cy="7959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Every language was chosen for the following reasons: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Compiled (except Python) so no dependencies on interpreter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Design can be the same across languages. have the design before coding.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 / C++ - provide the master template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Go / swift - great for web interactions to get data out.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8120" lvl="2" indent="-488950" algn="l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 - special request.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C8AED0-2370-44F3-8BE1-95DA44FE9867}"/>
              </a:ext>
            </a:extLst>
          </p:cNvPr>
          <p:cNvCxnSpPr/>
          <p:nvPr/>
        </p:nvCxnSpPr>
        <p:spPr>
          <a:xfrm flipV="1">
            <a:off x="2986088" y="122872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71800" y="1491298"/>
            <a:ext cx="16230600" cy="857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Examples exist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Java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https://github.com/vakho10/java-keylogger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Uses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https://github.com/kwhat/jnativehook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935605" lvl="4" indent="-58674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Relies on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https://github.com/kwhat/libuiohook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935605" lvl="4" indent="-58674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This is a written in the language.... </a:t>
            </a:r>
            <a:r>
              <a:rPr lang="en-US" sz="3350" b="1">
                <a:solidFill>
                  <a:schemeClr val="bg1"/>
                </a:solidFill>
                <a:latin typeface="Open Sans Light"/>
              </a:rPr>
              <a:t>C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!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Rust (for Windows)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https://github.com/5ynatra/keylogger.rs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Rust (for Linux)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https://github.com/gsingh93/keylogger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Points: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Everything leads back to the same input events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 and C++ - only "cross platform" languages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can use all OS effectively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 with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Great job of being cross platform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2180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Requires python and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be installed on target.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16437" y="52388"/>
            <a:ext cx="1542684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Why not other languages?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ABDBEB-588E-47BF-8C20-1A1F740ADA67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71738" y="1477010"/>
            <a:ext cx="15444788" cy="7960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 dirty="0">
                <a:solidFill>
                  <a:schemeClr val="bg1"/>
                </a:solidFill>
                <a:latin typeface="Open Sans Light"/>
              </a:rPr>
              <a:t>Because OS's and language variations are different, I'm going to do a high-level design:</a:t>
            </a:r>
            <a:endParaRPr lang="en-US" sz="340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Get the keyboard / input event to listen to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setup a function to process input events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write each event to a file detailing as much information in as few characters as possible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quit on a certain key-press or by killing the Keylogger.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On Windows and MacOS we use an Event-Driven Programming Model.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On Linux and in Go we use Procedural Programming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In Swift we also use Object Oriented Programming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4060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Python uses 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which abstracts Event-Driven code behind a class. (using specific contexts for various OS including using 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Xorg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for Linux)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51608" y="-161925"/>
            <a:ext cx="39847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Design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DAD06B-DD53-4D4D-BEAF-DCD5AFD333EF}"/>
              </a:ext>
            </a:extLst>
          </p:cNvPr>
          <p:cNvCxnSpPr/>
          <p:nvPr/>
        </p:nvCxnSpPr>
        <p:spPr>
          <a:xfrm flipV="1">
            <a:off x="3228975" y="12858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1651" y="1248410"/>
            <a:ext cx="16430625" cy="7942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Specific kernel Specification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Virtual Key Codes OS specific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Virtual Keycode '1':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MacOS -&gt; "s"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Linux -&gt; "ESC"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Windows -&gt; "Left Mouse Button Click"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MacOS and Windows - Events to hook into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Linux - read from keyboard or use "X"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2650">
                <a:solidFill>
                  <a:schemeClr val="bg1"/>
                </a:solidFill>
                <a:latin typeface="Open Sans Light"/>
              </a:rPr>
              <a:t>Windows </a:t>
            </a:r>
            <a:r>
              <a:rPr lang="en-US" sz="265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>
                <a:solidFill>
                  <a:schemeClr val="bg1"/>
                </a:solidFill>
                <a:latin typeface="Open Sans Light"/>
              </a:rPr>
              <a:t>https://docs.microsoft.com/en-us/windows/win32/inputdev/virtual-key-codes</a:t>
            </a:r>
            <a:endParaRPr lang="en-US" sz="26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2650">
                <a:solidFill>
                  <a:schemeClr val="bg1"/>
                </a:solidFill>
                <a:latin typeface="Open Sans Light"/>
              </a:rPr>
              <a:t>Linux </a:t>
            </a:r>
            <a:r>
              <a:rPr lang="en-US" sz="265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>
                <a:solidFill>
                  <a:schemeClr val="bg1"/>
                </a:solidFill>
                <a:latin typeface="Open Sans Light"/>
              </a:rPr>
              <a:t>https://github.com/torvalds/linux/blob/master/include/uapi/linux/input-event-codes.h</a:t>
            </a:r>
            <a:endParaRPr lang="en-US" sz="26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50">
                <a:solidFill>
                  <a:schemeClr val="bg1"/>
                </a:solidFill>
                <a:latin typeface="Open Sans Light"/>
              </a:rPr>
              <a:t>MacOS </a:t>
            </a:r>
            <a:r>
              <a:rPr lang="en-US" sz="265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>
                <a:solidFill>
                  <a:schemeClr val="bg1"/>
                </a:solidFill>
                <a:latin typeface="Open Sans Light"/>
              </a:rPr>
              <a:t>https://github.com/phracker/MacOSX-SDKs/blob/master/MacOSX10.6.sdk/System/Library/Frameworks/Carbon.framework/Versions/A/Frameworks/HIToolbox.framework/Versions/A/Headers/Events.h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(NOT OFFICIAL but can be found on your MAC)</a:t>
            </a:r>
            <a:endParaRPr lang="en-US" sz="26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38658" y="-161925"/>
            <a:ext cx="80106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OS Specificity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7CDBEA-006C-43AA-90BC-E93DA541ECC8}"/>
              </a:ext>
            </a:extLst>
          </p:cNvPr>
          <p:cNvCxnSpPr/>
          <p:nvPr/>
        </p:nvCxnSpPr>
        <p:spPr>
          <a:xfrm flipV="1">
            <a:off x="3228975" y="122872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7438" y="2634298"/>
            <a:ext cx="16230600" cy="3749040"/>
          </a:xfrm>
          <a:prstGeom prst="rect">
            <a:avLst/>
          </a:prstGeom>
        </p:spPr>
        <p:txBody>
          <a:bodyPr lIns="0" tIns="0" rIns="0" bIns="0" numCol="2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LRESULT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CALLBACK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WPARAM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LPARAM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PKBDLLHOOKSTRUCT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WINAPI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WinMain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HINSTANCE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LPSTR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MSG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HHOOK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8101" y="-190500"/>
            <a:ext cx="18052098" cy="145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7200">
                <a:solidFill>
                  <a:schemeClr val="accent1"/>
                </a:solidFill>
                <a:latin typeface="Open Sans Extra Bold"/>
              </a:rPr>
              <a:t>Specialty keywords (Windows)</a:t>
            </a:r>
            <a:endParaRPr lang="en-US" sz="72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C231EC-E33A-405D-9195-7ECF618EC60B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0250" y="2205673"/>
            <a:ext cx="16230600" cy="5120640"/>
          </a:xfrm>
          <a:prstGeom prst="rect">
            <a:avLst/>
          </a:prstGeom>
        </p:spPr>
        <p:txBody>
          <a:bodyPr lIns="0" tIns="0" rIns="0" bIns="0" numCol="2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CGEventRef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CGEventMask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CFMachPortRef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CGEventTapCreate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CFMachPortCreateRunLoopSource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CFRunLoopAddSource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CGEventTapEnable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CFRunLoopRun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CG -&gt; Core Graphics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CF -&gt; Core Foundation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kCG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-&gt; (k)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onstant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Core Graphics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kCF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-&gt; (k)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onstant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Core Foundation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49475" y="-104775"/>
            <a:ext cx="1661795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Specialty keywords (MacOS)</a:t>
            </a:r>
            <a:endParaRPr lang="en-US" sz="8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069B1-ABF0-4276-B75A-45238C345BE1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Custom</PresentationFormat>
  <Paragraphs>131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Halant Medium</vt:lpstr>
      <vt:lpstr>Calibri</vt:lpstr>
      <vt:lpstr>Copperplate Gothic Bold</vt:lpstr>
      <vt:lpstr>Corbel</vt:lpstr>
      <vt:lpstr>Arial</vt:lpstr>
      <vt:lpstr>Open Sans Light</vt:lpstr>
      <vt:lpstr>Open Sans Extra Bold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 Keylogger</dc:title>
  <cp:lastModifiedBy>Ryan</cp:lastModifiedBy>
  <cp:revision>3</cp:revision>
  <dcterms:created xsi:type="dcterms:W3CDTF">2006-08-16T00:00:00Z</dcterms:created>
  <dcterms:modified xsi:type="dcterms:W3CDTF">2021-02-26T23:50:11Z</dcterms:modified>
  <dc:identifier>DAEVeuzmTDA</dc:identifier>
</cp:coreProperties>
</file>