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71" r:id="rId12"/>
    <p:sldId id="268" r:id="rId13"/>
    <p:sldId id="272" r:id="rId14"/>
    <p:sldId id="273" r:id="rId15"/>
  </p:sldIdLst>
  <p:sldSz cx="18288000" cy="10287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opperplate Gothic Bold" panose="020B0604020202020204" charset="0"/>
      <p:regular r:id="rId21"/>
    </p:embeddedFont>
    <p:embeddedFont>
      <p:font typeface="Corbel" panose="020B0503020204020204" pitchFamily="34" charset="0"/>
      <p:regular r:id="rId22"/>
      <p:bold r:id="rId23"/>
      <p:italic r:id="rId24"/>
      <p:boldItalic r:id="rId25"/>
    </p:embeddedFont>
    <p:embeddedFont>
      <p:font typeface="Halant Medium" panose="020B0604020202020204" charset="0"/>
      <p:regular r:id="rId26"/>
    </p:embeddedFont>
    <p:embeddedFont>
      <p:font typeface="Open Sans Extra Bold" panose="020B0604020202020204" charset="0"/>
      <p:regular r:id="rId27"/>
    </p:embeddedFont>
    <p:embeddedFont>
      <p:font typeface="Open Sans Light" panose="020B0604020202020204" charset="0"/>
      <p:regular r:id="rId28"/>
    </p:embeddedFont>
    <p:embeddedFont>
      <p:font typeface="Open Sans Light Bold" panose="020B0604020202020204" charset="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31194F-4F0F-4DF6-8772-02820869DF16}" v="4" dt="2021-02-21T07:52:54.407"/>
    <p1510:client id="{E924B94E-9332-4797-9507-B2B02F3F3C52}" v="104" dt="2021-02-21T07:23:48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ylor, Tahlla T" userId="S::ttt200001@utdallas.edu::bf0d0bda-9183-4582-adf7-f689b3db65a1" providerId="AD" clId="Web-{D6C3D268-B269-7685-57EC-155734EAF9E9}"/>
    <pc:docChg chg="addSld delSld modSld sldOrd addMainMaster delMainMaster modMainMaster">
      <pc:chgData name="Taylor, Tahlla T" userId="S::ttt200001@utdallas.edu::bf0d0bda-9183-4582-adf7-f689b3db65a1" providerId="AD" clId="Web-{D6C3D268-B269-7685-57EC-155734EAF9E9}" dt="2021-02-20T02:32:33.713" v="435"/>
      <pc:docMkLst>
        <pc:docMk/>
      </pc:docMkLst>
      <pc:sldChg chg="addSp delSp modSp mod modClrScheme chgLayout">
        <pc:chgData name="Taylor, Tahlla T" userId="S::ttt200001@utdallas.edu::bf0d0bda-9183-4582-adf7-f689b3db65a1" providerId="AD" clId="Web-{D6C3D268-B269-7685-57EC-155734EAF9E9}" dt="2021-02-20T02:14:03.459" v="261"/>
        <pc:sldMkLst>
          <pc:docMk/>
          <pc:sldMk cId="0" sldId="256"/>
        </pc:sldMkLst>
        <pc:spChg chg="mod">
          <ac:chgData name="Taylor, Tahlla T" userId="S::ttt200001@utdallas.edu::bf0d0bda-9183-4582-adf7-f689b3db65a1" providerId="AD" clId="Web-{D6C3D268-B269-7685-57EC-155734EAF9E9}" dt="2021-02-20T02:11:48.113" v="248" actId="14100"/>
          <ac:spMkLst>
            <pc:docMk/>
            <pc:sldMk cId="0" sldId="256"/>
            <ac:spMk id="3" creationId="{00000000-0000-0000-0000-000000000000}"/>
          </ac:spMkLst>
        </pc:spChg>
        <pc:spChg chg="mod">
          <ac:chgData name="Taylor, Tahlla T" userId="S::ttt200001@utdallas.edu::bf0d0bda-9183-4582-adf7-f689b3db65a1" providerId="AD" clId="Web-{D6C3D268-B269-7685-57EC-155734EAF9E9}" dt="2021-02-20T02:12:10.676" v="251"/>
          <ac:spMkLst>
            <pc:docMk/>
            <pc:sldMk cId="0" sldId="256"/>
            <ac:spMk id="4" creationId="{00000000-0000-0000-0000-000000000000}"/>
          </ac:spMkLst>
        </pc:spChg>
        <pc:spChg chg="add del">
          <ac:chgData name="Taylor, Tahlla T" userId="S::ttt200001@utdallas.edu::bf0d0bda-9183-4582-adf7-f689b3db65a1" providerId="AD" clId="Web-{D6C3D268-B269-7685-57EC-155734EAF9E9}" dt="2021-02-20T02:06:48.123" v="203"/>
          <ac:spMkLst>
            <pc:docMk/>
            <pc:sldMk cId="0" sldId="256"/>
            <ac:spMk id="11" creationId="{8B5C2897-7921-4DD8-818F-1C0B5CFC3A2A}"/>
          </ac:spMkLst>
        </pc:spChg>
        <pc:spChg chg="add del">
          <ac:chgData name="Taylor, Tahlla T" userId="S::ttt200001@utdallas.edu::bf0d0bda-9183-4582-adf7-f689b3db65a1" providerId="AD" clId="Web-{D6C3D268-B269-7685-57EC-155734EAF9E9}" dt="2021-02-20T02:07:45.733" v="211"/>
          <ac:spMkLst>
            <pc:docMk/>
            <pc:sldMk cId="0" sldId="256"/>
            <ac:spMk id="13" creationId="{3DEED649-48A1-42F3-82D2-B14CEC9A8F54}"/>
          </ac:spMkLst>
        </pc:spChg>
        <pc:spChg chg="add mod ord">
          <ac:chgData name="Taylor, Tahlla T" userId="S::ttt200001@utdallas.edu::bf0d0bda-9183-4582-adf7-f689b3db65a1" providerId="AD" clId="Web-{D6C3D268-B269-7685-57EC-155734EAF9E9}" dt="2021-02-20T02:14:03.459" v="261"/>
          <ac:spMkLst>
            <pc:docMk/>
            <pc:sldMk cId="0" sldId="256"/>
            <ac:spMk id="14" creationId="{C6168B19-C108-4ACD-9832-4E00D247715F}"/>
          </ac:spMkLst>
        </pc:spChg>
        <pc:grpChg chg="mod">
          <ac:chgData name="Taylor, Tahlla T" userId="S::ttt200001@utdallas.edu::bf0d0bda-9183-4582-adf7-f689b3db65a1" providerId="AD" clId="Web-{D6C3D268-B269-7685-57EC-155734EAF9E9}" dt="2021-02-20T02:11:54.895" v="249" actId="1076"/>
          <ac:grpSpMkLst>
            <pc:docMk/>
            <pc:sldMk cId="0" sldId="256"/>
            <ac:grpSpMk id="2" creationId="{00000000-0000-0000-0000-000000000000}"/>
          </ac:grpSpMkLst>
        </pc:grpChg>
        <pc:picChg chg="del">
          <ac:chgData name="Taylor, Tahlla T" userId="S::ttt200001@utdallas.edu::bf0d0bda-9183-4582-adf7-f689b3db65a1" providerId="AD" clId="Web-{D6C3D268-B269-7685-57EC-155734EAF9E9}" dt="2021-02-20T02:03:11.601" v="189"/>
          <ac:picMkLst>
            <pc:docMk/>
            <pc:sldMk cId="0" sldId="256"/>
            <ac:picMk id="5" creationId="{00000000-0000-0000-0000-000000000000}"/>
          </ac:picMkLst>
        </pc:picChg>
        <pc:picChg chg="del">
          <ac:chgData name="Taylor, Tahlla T" userId="S::ttt200001@utdallas.edu::bf0d0bda-9183-4582-adf7-f689b3db65a1" providerId="AD" clId="Web-{D6C3D268-B269-7685-57EC-155734EAF9E9}" dt="2021-02-20T02:03:13.507" v="190"/>
          <ac:picMkLst>
            <pc:docMk/>
            <pc:sldMk cId="0" sldId="256"/>
            <ac:picMk id="6" creationId="{00000000-0000-0000-0000-000000000000}"/>
          </ac:picMkLst>
        </pc:picChg>
        <pc:picChg chg="del">
          <ac:chgData name="Taylor, Tahlla T" userId="S::ttt200001@utdallas.edu::bf0d0bda-9183-4582-adf7-f689b3db65a1" providerId="AD" clId="Web-{D6C3D268-B269-7685-57EC-155734EAF9E9}" dt="2021-02-20T02:03:15.461" v="191"/>
          <ac:picMkLst>
            <pc:docMk/>
            <pc:sldMk cId="0" sldId="256"/>
            <ac:picMk id="7" creationId="{00000000-0000-0000-0000-000000000000}"/>
          </ac:picMkLst>
        </pc:picChg>
        <pc:picChg chg="add del mod">
          <ac:chgData name="Taylor, Tahlla T" userId="S::ttt200001@utdallas.edu::bf0d0bda-9183-4582-adf7-f689b3db65a1" providerId="AD" clId="Web-{D6C3D268-B269-7685-57EC-155734EAF9E9}" dt="2021-02-20T02:07:13.389" v="205"/>
          <ac:picMkLst>
            <pc:docMk/>
            <pc:sldMk cId="0" sldId="256"/>
            <ac:picMk id="8" creationId="{AA5D3DB8-6138-4472-B8BA-D8B56C2B4B86}"/>
          </ac:picMkLst>
        </pc:picChg>
        <pc:picChg chg="add del mod">
          <ac:chgData name="Taylor, Tahlla T" userId="S::ttt200001@utdallas.edu::bf0d0bda-9183-4582-adf7-f689b3db65a1" providerId="AD" clId="Web-{D6C3D268-B269-7685-57EC-155734EAF9E9}" dt="2021-02-20T02:05:19.121" v="198"/>
          <ac:picMkLst>
            <pc:docMk/>
            <pc:sldMk cId="0" sldId="256"/>
            <ac:picMk id="9" creationId="{519BE4EC-4474-408D-8B33-EEC4457AFBA6}"/>
          </ac:picMkLst>
        </pc:picChg>
        <pc:picChg chg="add mod ord">
          <ac:chgData name="Taylor, Tahlla T" userId="S::ttt200001@utdallas.edu::bf0d0bda-9183-4582-adf7-f689b3db65a1" providerId="AD" clId="Web-{D6C3D268-B269-7685-57EC-155734EAF9E9}" dt="2021-02-20T02:13:40.631" v="259" actId="14100"/>
          <ac:picMkLst>
            <pc:docMk/>
            <pc:sldMk cId="0" sldId="256"/>
            <ac:picMk id="12" creationId="{F5CD5582-AF82-4D33-97A4-461AFAF35856}"/>
          </ac:picMkLst>
        </pc:picChg>
      </pc:sldChg>
      <pc:sldChg chg="addSp delSp modSp mod modClrScheme chgLayout">
        <pc:chgData name="Taylor, Tahlla T" userId="S::ttt200001@utdallas.edu::bf0d0bda-9183-4582-adf7-f689b3db65a1" providerId="AD" clId="Web-{D6C3D268-B269-7685-57EC-155734EAF9E9}" dt="2021-02-20T02:14:50.632" v="267"/>
        <pc:sldMkLst>
          <pc:docMk/>
          <pc:sldMk cId="0" sldId="257"/>
        </pc:sldMkLst>
        <pc:spChg chg="mod">
          <ac:chgData name="Taylor, Tahlla T" userId="S::ttt200001@utdallas.edu::bf0d0bda-9183-4582-adf7-f689b3db65a1" providerId="AD" clId="Web-{D6C3D268-B269-7685-57EC-155734EAF9E9}" dt="2021-02-20T02:03:08.648" v="188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Taylor, Tahlla T" userId="S::ttt200001@utdallas.edu::bf0d0bda-9183-4582-adf7-f689b3db65a1" providerId="AD" clId="Web-{D6C3D268-B269-7685-57EC-155734EAF9E9}" dt="2021-02-20T02:02:48.851" v="186"/>
          <ac:spMkLst>
            <pc:docMk/>
            <pc:sldMk cId="0" sldId="257"/>
            <ac:spMk id="4" creationId="{00000000-0000-0000-0000-000000000000}"/>
          </ac:spMkLst>
        </pc:spChg>
        <pc:spChg chg="mod">
          <ac:chgData name="Taylor, Tahlla T" userId="S::ttt200001@utdallas.edu::bf0d0bda-9183-4582-adf7-f689b3db65a1" providerId="AD" clId="Web-{D6C3D268-B269-7685-57EC-155734EAF9E9}" dt="2021-02-20T02:01:37.350" v="175" actId="20577"/>
          <ac:spMkLst>
            <pc:docMk/>
            <pc:sldMk cId="0" sldId="257"/>
            <ac:spMk id="5" creationId="{00000000-0000-0000-0000-000000000000}"/>
          </ac:spMkLst>
        </pc:spChg>
        <pc:picChg chg="add del mod">
          <ac:chgData name="Taylor, Tahlla T" userId="S::ttt200001@utdallas.edu::bf0d0bda-9183-4582-adf7-f689b3db65a1" providerId="AD" clId="Web-{D6C3D268-B269-7685-57EC-155734EAF9E9}" dt="2021-02-20T02:14:50.632" v="267"/>
          <ac:picMkLst>
            <pc:docMk/>
            <pc:sldMk cId="0" sldId="257"/>
            <ac:picMk id="6" creationId="{00000000-0000-0000-0000-000000000000}"/>
          </ac:picMkLst>
        </pc:picChg>
      </pc:sldChg>
      <pc:sldChg chg="delSp modSp mod modClrScheme chgLayout">
        <pc:chgData name="Taylor, Tahlla T" userId="S::ttt200001@utdallas.edu::bf0d0bda-9183-4582-adf7-f689b3db65a1" providerId="AD" clId="Web-{D6C3D268-B269-7685-57EC-155734EAF9E9}" dt="2021-02-20T02:14:58.741" v="268"/>
        <pc:sldMkLst>
          <pc:docMk/>
          <pc:sldMk cId="0" sldId="258"/>
        </pc:sldMkLst>
        <pc:spChg chg="mod">
          <ac:chgData name="Taylor, Tahlla T" userId="S::ttt200001@utdallas.edu::bf0d0bda-9183-4582-adf7-f689b3db65a1" providerId="AD" clId="Web-{D6C3D268-B269-7685-57EC-155734EAF9E9}" dt="2021-02-20T02:14:34.241" v="266" actId="20577"/>
          <ac:spMkLst>
            <pc:docMk/>
            <pc:sldMk cId="0" sldId="258"/>
            <ac:spMk id="2" creationId="{00000000-0000-0000-0000-000000000000}"/>
          </ac:spMkLst>
        </pc:spChg>
        <pc:picChg chg="del mod">
          <ac:chgData name="Taylor, Tahlla T" userId="S::ttt200001@utdallas.edu::bf0d0bda-9183-4582-adf7-f689b3db65a1" providerId="AD" clId="Web-{D6C3D268-B269-7685-57EC-155734EAF9E9}" dt="2021-02-20T02:14:58.741" v="268"/>
          <ac:picMkLst>
            <pc:docMk/>
            <pc:sldMk cId="0" sldId="258"/>
            <ac:picMk id="3" creationId="{00000000-0000-0000-0000-000000000000}"/>
          </ac:picMkLst>
        </pc:picChg>
      </pc:sldChg>
      <pc:sldChg chg="addSp delSp modSp mod modClrScheme chgLayout">
        <pc:chgData name="Taylor, Tahlla T" userId="S::ttt200001@utdallas.edu::bf0d0bda-9183-4582-adf7-f689b3db65a1" providerId="AD" clId="Web-{D6C3D268-B269-7685-57EC-155734EAF9E9}" dt="2021-02-20T02:25:16.924" v="376" actId="1076"/>
        <pc:sldMkLst>
          <pc:docMk/>
          <pc:sldMk cId="0" sldId="259"/>
        </pc:sldMkLst>
        <pc:spChg chg="mod">
          <ac:chgData name="Taylor, Tahlla T" userId="S::ttt200001@utdallas.edu::bf0d0bda-9183-4582-adf7-f689b3db65a1" providerId="AD" clId="Web-{D6C3D268-B269-7685-57EC-155734EAF9E9}" dt="2021-02-20T02:21:40.764" v="351" actId="1076"/>
          <ac:spMkLst>
            <pc:docMk/>
            <pc:sldMk cId="0" sldId="259"/>
            <ac:spMk id="2" creationId="{00000000-0000-0000-0000-000000000000}"/>
          </ac:spMkLst>
        </pc:spChg>
        <pc:spChg chg="mod">
          <ac:chgData name="Taylor, Tahlla T" userId="S::ttt200001@utdallas.edu::bf0d0bda-9183-4582-adf7-f689b3db65a1" providerId="AD" clId="Web-{D6C3D268-B269-7685-57EC-155734EAF9E9}" dt="2021-02-20T02:25:10.315" v="374" actId="1076"/>
          <ac:spMkLst>
            <pc:docMk/>
            <pc:sldMk cId="0" sldId="259"/>
            <ac:spMk id="4" creationId="{00000000-0000-0000-0000-000000000000}"/>
          </ac:spMkLst>
        </pc:spChg>
        <pc:picChg chg="del mod">
          <ac:chgData name="Taylor, Tahlla T" userId="S::ttt200001@utdallas.edu::bf0d0bda-9183-4582-adf7-f689b3db65a1" providerId="AD" clId="Web-{D6C3D268-B269-7685-57EC-155734EAF9E9}" dt="2021-02-20T02:15:03.195" v="269"/>
          <ac:picMkLst>
            <pc:docMk/>
            <pc:sldMk cId="0" sldId="259"/>
            <ac:picMk id="3" creationId="{00000000-0000-0000-0000-000000000000}"/>
          </ac:picMkLst>
        </pc:picChg>
        <pc:cxnChg chg="add mod">
          <ac:chgData name="Taylor, Tahlla T" userId="S::ttt200001@utdallas.edu::bf0d0bda-9183-4582-adf7-f689b3db65a1" providerId="AD" clId="Web-{D6C3D268-B269-7685-57EC-155734EAF9E9}" dt="2021-02-20T02:25:16.924" v="376" actId="1076"/>
          <ac:cxnSpMkLst>
            <pc:docMk/>
            <pc:sldMk cId="0" sldId="259"/>
            <ac:cxnSpMk id="6" creationId="{E5781A0C-573E-41F8-A1BF-B9A4F1B5D21D}"/>
          </ac:cxnSpMkLst>
        </pc:cxnChg>
      </pc:sldChg>
      <pc:sldChg chg="addSp delSp modSp mod modClrScheme addAnim delAnim chgLayout">
        <pc:chgData name="Taylor, Tahlla T" userId="S::ttt200001@utdallas.edu::bf0d0bda-9183-4582-adf7-f689b3db65a1" providerId="AD" clId="Web-{D6C3D268-B269-7685-57EC-155734EAF9E9}" dt="2021-02-20T02:24:59.096" v="373" actId="1076"/>
        <pc:sldMkLst>
          <pc:docMk/>
          <pc:sldMk cId="0" sldId="260"/>
        </pc:sldMkLst>
        <pc:spChg chg="mod">
          <ac:chgData name="Taylor, Tahlla T" userId="S::ttt200001@utdallas.edu::bf0d0bda-9183-4582-adf7-f689b3db65a1" providerId="AD" clId="Web-{D6C3D268-B269-7685-57EC-155734EAF9E9}" dt="2021-02-20T02:20:35.513" v="339" actId="1076"/>
          <ac:spMkLst>
            <pc:docMk/>
            <pc:sldMk cId="0" sldId="260"/>
            <ac:spMk id="2" creationId="{00000000-0000-0000-0000-000000000000}"/>
          </ac:spMkLst>
        </pc:spChg>
        <pc:spChg chg="mod">
          <ac:chgData name="Taylor, Tahlla T" userId="S::ttt200001@utdallas.edu::bf0d0bda-9183-4582-adf7-f689b3db65a1" providerId="AD" clId="Web-{D6C3D268-B269-7685-57EC-155734EAF9E9}" dt="2021-02-20T02:24:48.986" v="371" actId="1076"/>
          <ac:spMkLst>
            <pc:docMk/>
            <pc:sldMk cId="0" sldId="260"/>
            <ac:spMk id="4" creationId="{00000000-0000-0000-0000-000000000000}"/>
          </ac:spMkLst>
        </pc:spChg>
        <pc:spChg chg="add del mod">
          <ac:chgData name="Taylor, Tahlla T" userId="S::ttt200001@utdallas.edu::bf0d0bda-9183-4582-adf7-f689b3db65a1" providerId="AD" clId="Web-{D6C3D268-B269-7685-57EC-155734EAF9E9}" dt="2021-02-20T02:18:37.511" v="304"/>
          <ac:spMkLst>
            <pc:docMk/>
            <pc:sldMk cId="0" sldId="260"/>
            <ac:spMk id="5" creationId="{3A722D0E-2401-4DD7-9B32-A21C1D5E7F96}"/>
          </ac:spMkLst>
        </pc:spChg>
        <pc:spChg chg="add mod">
          <ac:chgData name="Taylor, Tahlla T" userId="S::ttt200001@utdallas.edu::bf0d0bda-9183-4582-adf7-f689b3db65a1" providerId="AD" clId="Web-{D6C3D268-B269-7685-57EC-155734EAF9E9}" dt="2021-02-20T02:20:10.700" v="330" actId="1076"/>
          <ac:spMkLst>
            <pc:docMk/>
            <pc:sldMk cId="0" sldId="260"/>
            <ac:spMk id="7" creationId="{FA5513A9-935C-4444-98ED-F53156661D84}"/>
          </ac:spMkLst>
        </pc:spChg>
        <pc:spChg chg="add mod ord">
          <ac:chgData name="Taylor, Tahlla T" userId="S::ttt200001@utdallas.edu::bf0d0bda-9183-4582-adf7-f689b3db65a1" providerId="AD" clId="Web-{D6C3D268-B269-7685-57EC-155734EAF9E9}" dt="2021-02-20T02:21:24.061" v="349"/>
          <ac:spMkLst>
            <pc:docMk/>
            <pc:sldMk cId="0" sldId="260"/>
            <ac:spMk id="8" creationId="{FCB68DD1-B47B-44A8-AEC0-74BD5F502363}"/>
          </ac:spMkLst>
        </pc:spChg>
        <pc:picChg chg="del">
          <ac:chgData name="Taylor, Tahlla T" userId="S::ttt200001@utdallas.edu::bf0d0bda-9183-4582-adf7-f689b3db65a1" providerId="AD" clId="Web-{D6C3D268-B269-7685-57EC-155734EAF9E9}" dt="2021-02-20T02:15:07.398" v="270"/>
          <ac:picMkLst>
            <pc:docMk/>
            <pc:sldMk cId="0" sldId="260"/>
            <ac:picMk id="3" creationId="{00000000-0000-0000-0000-000000000000}"/>
          </ac:picMkLst>
        </pc:picChg>
        <pc:cxnChg chg="add mod">
          <ac:chgData name="Taylor, Tahlla T" userId="S::ttt200001@utdallas.edu::bf0d0bda-9183-4582-adf7-f689b3db65a1" providerId="AD" clId="Web-{D6C3D268-B269-7685-57EC-155734EAF9E9}" dt="2021-02-20T02:24:59.096" v="373" actId="1076"/>
          <ac:cxnSpMkLst>
            <pc:docMk/>
            <pc:sldMk cId="0" sldId="260"/>
            <ac:cxnSpMk id="10" creationId="{CAC8AED0-2370-44F3-8BE1-95DA44FE9867}"/>
          </ac:cxnSpMkLst>
        </pc:cxnChg>
      </pc:sldChg>
      <pc:sldChg chg="addSp delSp modSp mod modClrScheme chgLayout">
        <pc:chgData name="Taylor, Tahlla T" userId="S::ttt200001@utdallas.edu::bf0d0bda-9183-4582-adf7-f689b3db65a1" providerId="AD" clId="Web-{D6C3D268-B269-7685-57EC-155734EAF9E9}" dt="2021-02-20T02:32:33.713" v="435"/>
        <pc:sldMkLst>
          <pc:docMk/>
          <pc:sldMk cId="0" sldId="261"/>
        </pc:sldMkLst>
        <pc:spChg chg="mod">
          <ac:chgData name="Taylor, Tahlla T" userId="S::ttt200001@utdallas.edu::bf0d0bda-9183-4582-adf7-f689b3db65a1" providerId="AD" clId="Web-{D6C3D268-B269-7685-57EC-155734EAF9E9}" dt="2021-02-20T02:22:42.468" v="361" actId="1076"/>
          <ac:spMkLst>
            <pc:docMk/>
            <pc:sldMk cId="0" sldId="261"/>
            <ac:spMk id="2" creationId="{00000000-0000-0000-0000-000000000000}"/>
          </ac:spMkLst>
        </pc:spChg>
        <pc:spChg chg="mod">
          <ac:chgData name="Taylor, Tahlla T" userId="S::ttt200001@utdallas.edu::bf0d0bda-9183-4582-adf7-f689b3db65a1" providerId="AD" clId="Web-{D6C3D268-B269-7685-57EC-155734EAF9E9}" dt="2021-02-20T02:32:33.713" v="435"/>
          <ac:spMkLst>
            <pc:docMk/>
            <pc:sldMk cId="0" sldId="261"/>
            <ac:spMk id="4" creationId="{00000000-0000-0000-0000-000000000000}"/>
          </ac:spMkLst>
        </pc:spChg>
        <pc:picChg chg="del">
          <ac:chgData name="Taylor, Tahlla T" userId="S::ttt200001@utdallas.edu::bf0d0bda-9183-4582-adf7-f689b3db65a1" providerId="AD" clId="Web-{D6C3D268-B269-7685-57EC-155734EAF9E9}" dt="2021-02-20T02:22:36.999" v="360"/>
          <ac:picMkLst>
            <pc:docMk/>
            <pc:sldMk cId="0" sldId="261"/>
            <ac:picMk id="3" creationId="{00000000-0000-0000-0000-000000000000}"/>
          </ac:picMkLst>
        </pc:picChg>
        <pc:cxnChg chg="add del mod">
          <ac:chgData name="Taylor, Tahlla T" userId="S::ttt200001@utdallas.edu::bf0d0bda-9183-4582-adf7-f689b3db65a1" providerId="AD" clId="Web-{D6C3D268-B269-7685-57EC-155734EAF9E9}" dt="2021-02-20T02:32:12.665" v="433"/>
          <ac:cxnSpMkLst>
            <pc:docMk/>
            <pc:sldMk cId="0" sldId="261"/>
            <ac:cxnSpMk id="5" creationId="{284F9A37-1CE6-426C-AED8-C2032F755AE8}"/>
          </ac:cxnSpMkLst>
        </pc:cxnChg>
        <pc:cxnChg chg="add mod">
          <ac:chgData name="Taylor, Tahlla T" userId="S::ttt200001@utdallas.edu::bf0d0bda-9183-4582-adf7-f689b3db65a1" providerId="AD" clId="Web-{D6C3D268-B269-7685-57EC-155734EAF9E9}" dt="2021-02-20T02:24:26.064" v="370"/>
          <ac:cxnSpMkLst>
            <pc:docMk/>
            <pc:sldMk cId="0" sldId="261"/>
            <ac:cxnSpMk id="6" creationId="{DCABDBEB-588E-47BF-8C20-1A1F740ADA67}"/>
          </ac:cxnSpMkLst>
        </pc:cxnChg>
      </pc:sldChg>
      <pc:sldChg chg="addSp delSp modSp mod modClrScheme chgLayout">
        <pc:chgData name="Taylor, Tahlla T" userId="S::ttt200001@utdallas.edu::bf0d0bda-9183-4582-adf7-f689b3db65a1" providerId="AD" clId="Web-{D6C3D268-B269-7685-57EC-155734EAF9E9}" dt="2021-02-20T02:27:28.082" v="402" actId="20577"/>
        <pc:sldMkLst>
          <pc:docMk/>
          <pc:sldMk cId="0" sldId="262"/>
        </pc:sldMkLst>
        <pc:spChg chg="mod">
          <ac:chgData name="Taylor, Tahlla T" userId="S::ttt200001@utdallas.edu::bf0d0bda-9183-4582-adf7-f689b3db65a1" providerId="AD" clId="Web-{D6C3D268-B269-7685-57EC-155734EAF9E9}" dt="2021-02-20T02:27:28.082" v="402" actId="20577"/>
          <ac:spMkLst>
            <pc:docMk/>
            <pc:sldMk cId="0" sldId="262"/>
            <ac:spMk id="2" creationId="{00000000-0000-0000-0000-000000000000}"/>
          </ac:spMkLst>
        </pc:spChg>
        <pc:spChg chg="mod">
          <ac:chgData name="Taylor, Tahlla T" userId="S::ttt200001@utdallas.edu::bf0d0bda-9183-4582-adf7-f689b3db65a1" providerId="AD" clId="Web-{D6C3D268-B269-7685-57EC-155734EAF9E9}" dt="2021-02-20T02:25:39.221" v="379" actId="20577"/>
          <ac:spMkLst>
            <pc:docMk/>
            <pc:sldMk cId="0" sldId="262"/>
            <ac:spMk id="4" creationId="{00000000-0000-0000-0000-000000000000}"/>
          </ac:spMkLst>
        </pc:spChg>
        <pc:picChg chg="add del">
          <ac:chgData name="Taylor, Tahlla T" userId="S::ttt200001@utdallas.edu::bf0d0bda-9183-4582-adf7-f689b3db65a1" providerId="AD" clId="Web-{D6C3D268-B269-7685-57EC-155734EAF9E9}" dt="2021-02-20T02:27:06.520" v="397"/>
          <ac:picMkLst>
            <pc:docMk/>
            <pc:sldMk cId="0" sldId="262"/>
            <ac:picMk id="3" creationId="{00000000-0000-0000-0000-000000000000}"/>
          </ac:picMkLst>
        </pc:picChg>
        <pc:cxnChg chg="add mod">
          <ac:chgData name="Taylor, Tahlla T" userId="S::ttt200001@utdallas.edu::bf0d0bda-9183-4582-adf7-f689b3db65a1" providerId="AD" clId="Web-{D6C3D268-B269-7685-57EC-155734EAF9E9}" dt="2021-02-20T02:27:02.738" v="395" actId="1076"/>
          <ac:cxnSpMkLst>
            <pc:docMk/>
            <pc:sldMk cId="0" sldId="262"/>
            <ac:cxnSpMk id="6" creationId="{06DAD06B-DD53-4D4D-BEAF-DCD5AFD333EF}"/>
          </ac:cxnSpMkLst>
        </pc:cxnChg>
      </pc:sldChg>
      <pc:sldChg chg="addSp delSp modSp mod modClrScheme chgLayout">
        <pc:chgData name="Taylor, Tahlla T" userId="S::ttt200001@utdallas.edu::bf0d0bda-9183-4582-adf7-f689b3db65a1" providerId="AD" clId="Web-{D6C3D268-B269-7685-57EC-155734EAF9E9}" dt="2021-02-20T02:28:07.677" v="412" actId="20577"/>
        <pc:sldMkLst>
          <pc:docMk/>
          <pc:sldMk cId="0" sldId="263"/>
        </pc:sldMkLst>
        <pc:spChg chg="mod">
          <ac:chgData name="Taylor, Tahlla T" userId="S::ttt200001@utdallas.edu::bf0d0bda-9183-4582-adf7-f689b3db65a1" providerId="AD" clId="Web-{D6C3D268-B269-7685-57EC-155734EAF9E9}" dt="2021-02-20T02:28:07.677" v="412" actId="20577"/>
          <ac:spMkLst>
            <pc:docMk/>
            <pc:sldMk cId="0" sldId="263"/>
            <ac:spMk id="2" creationId="{00000000-0000-0000-0000-000000000000}"/>
          </ac:spMkLst>
        </pc:spChg>
        <pc:spChg chg="mod">
          <ac:chgData name="Taylor, Tahlla T" userId="S::ttt200001@utdallas.edu::bf0d0bda-9183-4582-adf7-f689b3db65a1" providerId="AD" clId="Web-{D6C3D268-B269-7685-57EC-155734EAF9E9}" dt="2021-02-20T02:25:47.831" v="380" actId="20577"/>
          <ac:spMkLst>
            <pc:docMk/>
            <pc:sldMk cId="0" sldId="263"/>
            <ac:spMk id="4" creationId="{00000000-0000-0000-0000-000000000000}"/>
          </ac:spMkLst>
        </pc:spChg>
        <pc:picChg chg="del">
          <ac:chgData name="Taylor, Tahlla T" userId="S::ttt200001@utdallas.edu::bf0d0bda-9183-4582-adf7-f689b3db65a1" providerId="AD" clId="Web-{D6C3D268-B269-7685-57EC-155734EAF9E9}" dt="2021-02-20T02:27:50.708" v="408"/>
          <ac:picMkLst>
            <pc:docMk/>
            <pc:sldMk cId="0" sldId="263"/>
            <ac:picMk id="3" creationId="{00000000-0000-0000-0000-000000000000}"/>
          </ac:picMkLst>
        </pc:picChg>
        <pc:cxnChg chg="add mod">
          <ac:chgData name="Taylor, Tahlla T" userId="S::ttt200001@utdallas.edu::bf0d0bda-9183-4582-adf7-f689b3db65a1" providerId="AD" clId="Web-{D6C3D268-B269-7685-57EC-155734EAF9E9}" dt="2021-02-20T02:25:53.675" v="382" actId="1076"/>
          <ac:cxnSpMkLst>
            <pc:docMk/>
            <pc:sldMk cId="0" sldId="263"/>
            <ac:cxnSpMk id="6" creationId="{0E7CDBEA-006C-43AA-90BC-E93DA541ECC8}"/>
          </ac:cxnSpMkLst>
        </pc:cxnChg>
      </pc:sldChg>
      <pc:sldChg chg="addSp delSp modSp mod modClrScheme chgLayout">
        <pc:chgData name="Taylor, Tahlla T" userId="S::ttt200001@utdallas.edu::bf0d0bda-9183-4582-adf7-f689b3db65a1" providerId="AD" clId="Web-{D6C3D268-B269-7685-57EC-155734EAF9E9}" dt="2021-02-20T02:30:57.727" v="432" actId="1076"/>
        <pc:sldMkLst>
          <pc:docMk/>
          <pc:sldMk cId="0" sldId="265"/>
        </pc:sldMkLst>
        <pc:spChg chg="mod">
          <ac:chgData name="Taylor, Tahlla T" userId="S::ttt200001@utdallas.edu::bf0d0bda-9183-4582-adf7-f689b3db65a1" providerId="AD" clId="Web-{D6C3D268-B269-7685-57EC-155734EAF9E9}" dt="2021-02-20T02:26:48.519" v="391" actId="20577"/>
          <ac:spMkLst>
            <pc:docMk/>
            <pc:sldMk cId="0" sldId="265"/>
            <ac:spMk id="2" creationId="{00000000-0000-0000-0000-000000000000}"/>
          </ac:spMkLst>
        </pc:spChg>
        <pc:spChg chg="mod">
          <ac:chgData name="Taylor, Tahlla T" userId="S::ttt200001@utdallas.edu::bf0d0bda-9183-4582-adf7-f689b3db65a1" providerId="AD" clId="Web-{D6C3D268-B269-7685-57EC-155734EAF9E9}" dt="2021-02-20T02:30:57.727" v="432" actId="1076"/>
          <ac:spMkLst>
            <pc:docMk/>
            <pc:sldMk cId="0" sldId="265"/>
            <ac:spMk id="4" creationId="{00000000-0000-0000-0000-000000000000}"/>
          </ac:spMkLst>
        </pc:spChg>
        <pc:picChg chg="del">
          <ac:chgData name="Taylor, Tahlla T" userId="S::ttt200001@utdallas.edu::bf0d0bda-9183-4582-adf7-f689b3db65a1" providerId="AD" clId="Web-{D6C3D268-B269-7685-57EC-155734EAF9E9}" dt="2021-02-20T02:26:51.754" v="392"/>
          <ac:picMkLst>
            <pc:docMk/>
            <pc:sldMk cId="0" sldId="265"/>
            <ac:picMk id="3" creationId="{00000000-0000-0000-0000-000000000000}"/>
          </ac:picMkLst>
        </pc:picChg>
        <pc:cxnChg chg="add">
          <ac:chgData name="Taylor, Tahlla T" userId="S::ttt200001@utdallas.edu::bf0d0bda-9183-4582-adf7-f689b3db65a1" providerId="AD" clId="Web-{D6C3D268-B269-7685-57EC-155734EAF9E9}" dt="2021-02-20T02:26:31.285" v="387"/>
          <ac:cxnSpMkLst>
            <pc:docMk/>
            <pc:sldMk cId="0" sldId="265"/>
            <ac:cxnSpMk id="6" creationId="{97C231EC-E33A-405D-9195-7ECF618EC60B}"/>
          </ac:cxnSpMkLst>
        </pc:cxnChg>
      </pc:sldChg>
      <pc:sldChg chg="addSp delSp modSp mod modClrScheme chgLayout">
        <pc:chgData name="Taylor, Tahlla T" userId="S::ttt200001@utdallas.edu::bf0d0bda-9183-4582-adf7-f689b3db65a1" providerId="AD" clId="Web-{D6C3D268-B269-7685-57EC-155734EAF9E9}" dt="2021-02-20T02:29:02.522" v="423" actId="20577"/>
        <pc:sldMkLst>
          <pc:docMk/>
          <pc:sldMk cId="0" sldId="266"/>
        </pc:sldMkLst>
        <pc:spChg chg="mod">
          <ac:chgData name="Taylor, Tahlla T" userId="S::ttt200001@utdallas.edu::bf0d0bda-9183-4582-adf7-f689b3db65a1" providerId="AD" clId="Web-{D6C3D268-B269-7685-57EC-155734EAF9E9}" dt="2021-02-20T02:28:50.943" v="421" actId="14100"/>
          <ac:spMkLst>
            <pc:docMk/>
            <pc:sldMk cId="0" sldId="266"/>
            <ac:spMk id="2" creationId="{00000000-0000-0000-0000-000000000000}"/>
          </ac:spMkLst>
        </pc:spChg>
        <pc:spChg chg="mod">
          <ac:chgData name="Taylor, Tahlla T" userId="S::ttt200001@utdallas.edu::bf0d0bda-9183-4582-adf7-f689b3db65a1" providerId="AD" clId="Web-{D6C3D268-B269-7685-57EC-155734EAF9E9}" dt="2021-02-20T02:29:02.522" v="423" actId="20577"/>
          <ac:spMkLst>
            <pc:docMk/>
            <pc:sldMk cId="0" sldId="266"/>
            <ac:spMk id="4" creationId="{00000000-0000-0000-0000-000000000000}"/>
          </ac:spMkLst>
        </pc:spChg>
        <pc:picChg chg="del">
          <ac:chgData name="Taylor, Tahlla T" userId="S::ttt200001@utdallas.edu::bf0d0bda-9183-4582-adf7-f689b3db65a1" providerId="AD" clId="Web-{D6C3D268-B269-7685-57EC-155734EAF9E9}" dt="2021-02-20T02:28:43.412" v="418"/>
          <ac:picMkLst>
            <pc:docMk/>
            <pc:sldMk cId="0" sldId="266"/>
            <ac:picMk id="3" creationId="{00000000-0000-0000-0000-000000000000}"/>
          </ac:picMkLst>
        </pc:picChg>
        <pc:cxnChg chg="add">
          <ac:chgData name="Taylor, Tahlla T" userId="S::ttt200001@utdallas.edu::bf0d0bda-9183-4582-adf7-f689b3db65a1" providerId="AD" clId="Web-{D6C3D268-B269-7685-57EC-155734EAF9E9}" dt="2021-02-20T02:28:24.990" v="414"/>
          <ac:cxnSpMkLst>
            <pc:docMk/>
            <pc:sldMk cId="0" sldId="266"/>
            <ac:cxnSpMk id="6" creationId="{B91069B1-ABF0-4276-B75A-45238C345BE1}"/>
          </ac:cxnSpMkLst>
        </pc:cxnChg>
      </pc:sldChg>
      <pc:sldChg chg="addSp delSp modSp del mod setBg modClrScheme chgLayout">
        <pc:chgData name="Taylor, Tahlla T" userId="S::ttt200001@utdallas.edu::bf0d0bda-9183-4582-adf7-f689b3db65a1" providerId="AD" clId="Web-{D6C3D268-B269-7685-57EC-155734EAF9E9}" dt="2021-02-20T01:39:06.012" v="63"/>
        <pc:sldMkLst>
          <pc:docMk/>
          <pc:sldMk cId="0" sldId="267"/>
        </pc:sldMkLst>
        <pc:spChg chg="del mod">
          <ac:chgData name="Taylor, Tahlla T" userId="S::ttt200001@utdallas.edu::bf0d0bda-9183-4582-adf7-f689b3db65a1" providerId="AD" clId="Web-{D6C3D268-B269-7685-57EC-155734EAF9E9}" dt="2021-02-20T01:33:42.444" v="23"/>
          <ac:spMkLst>
            <pc:docMk/>
            <pc:sldMk cId="0" sldId="267"/>
            <ac:spMk id="3" creationId="{00000000-0000-0000-0000-000000000000}"/>
          </ac:spMkLst>
        </pc:spChg>
        <pc:spChg chg="add del mod">
          <ac:chgData name="Taylor, Tahlla T" userId="S::ttt200001@utdallas.edu::bf0d0bda-9183-4582-adf7-f689b3db65a1" providerId="AD" clId="Web-{D6C3D268-B269-7685-57EC-155734EAF9E9}" dt="2021-02-20T01:33:45.428" v="24"/>
          <ac:spMkLst>
            <pc:docMk/>
            <pc:sldMk cId="0" sldId="267"/>
            <ac:spMk id="5" creationId="{E44C4663-5179-418F-8FD9-9AC359197D7E}"/>
          </ac:spMkLst>
        </pc:spChg>
        <pc:spChg chg="add del">
          <ac:chgData name="Taylor, Tahlla T" userId="S::ttt200001@utdallas.edu::bf0d0bda-9183-4582-adf7-f689b3db65a1" providerId="AD" clId="Web-{D6C3D268-B269-7685-57EC-155734EAF9E9}" dt="2021-02-20T01:34:49.117" v="33"/>
          <ac:spMkLst>
            <pc:docMk/>
            <pc:sldMk cId="0" sldId="267"/>
            <ac:spMk id="17" creationId="{260615AE-7DBC-4FF7-9107-9FE957695B02}"/>
          </ac:spMkLst>
        </pc:spChg>
        <pc:spChg chg="add del">
          <ac:chgData name="Taylor, Tahlla T" userId="S::ttt200001@utdallas.edu::bf0d0bda-9183-4582-adf7-f689b3db65a1" providerId="AD" clId="Web-{D6C3D268-B269-7685-57EC-155734EAF9E9}" dt="2021-02-20T01:35:15.039" v="34"/>
          <ac:spMkLst>
            <pc:docMk/>
            <pc:sldMk cId="0" sldId="267"/>
            <ac:spMk id="30" creationId="{8C2CE3DB-200E-4445-B316-69FE3850D6DD}"/>
          </ac:spMkLst>
        </pc:spChg>
        <pc:spChg chg="add del">
          <ac:chgData name="Taylor, Tahlla T" userId="S::ttt200001@utdallas.edu::bf0d0bda-9183-4582-adf7-f689b3db65a1" providerId="AD" clId="Web-{D6C3D268-B269-7685-57EC-155734EAF9E9}" dt="2021-02-20T01:38:54.074" v="60"/>
          <ac:spMkLst>
            <pc:docMk/>
            <pc:sldMk cId="0" sldId="267"/>
            <ac:spMk id="43" creationId="{084966D2-3C9B-4F47-8231-1DEC33D3BDFE}"/>
          </ac:spMkLst>
        </pc:spChg>
        <pc:spChg chg="add">
          <ac:chgData name="Taylor, Tahlla T" userId="S::ttt200001@utdallas.edu::bf0d0bda-9183-4582-adf7-f689b3db65a1" providerId="AD" clId="Web-{D6C3D268-B269-7685-57EC-155734EAF9E9}" dt="2021-02-20T01:38:54.074" v="60"/>
          <ac:spMkLst>
            <pc:docMk/>
            <pc:sldMk cId="0" sldId="267"/>
            <ac:spMk id="56" creationId="{8C2CE3DB-200E-4445-B316-69FE3850D6DD}"/>
          </ac:spMkLst>
        </pc:spChg>
        <pc:grpChg chg="add del">
          <ac:chgData name="Taylor, Tahlla T" userId="S::ttt200001@utdallas.edu::bf0d0bda-9183-4582-adf7-f689b3db65a1" providerId="AD" clId="Web-{D6C3D268-B269-7685-57EC-155734EAF9E9}" dt="2021-02-20T01:34:49.117" v="33"/>
          <ac:grpSpMkLst>
            <pc:docMk/>
            <pc:sldMk cId="0" sldId="267"/>
            <ac:grpSpMk id="9" creationId="{C616B3DC-C165-433D-9187-62DCC0E317D3}"/>
          </ac:grpSpMkLst>
        </pc:grpChg>
        <pc:grpChg chg="add del">
          <ac:chgData name="Taylor, Tahlla T" userId="S::ttt200001@utdallas.edu::bf0d0bda-9183-4582-adf7-f689b3db65a1" providerId="AD" clId="Web-{D6C3D268-B269-7685-57EC-155734EAF9E9}" dt="2021-02-20T01:35:15.039" v="34"/>
          <ac:grpSpMkLst>
            <pc:docMk/>
            <pc:sldMk cId="0" sldId="267"/>
            <ac:grpSpMk id="22" creationId="{92AFBF86-5DAF-4D46-8786-F4C7A376C54D}"/>
          </ac:grpSpMkLst>
        </pc:grpChg>
        <pc:grpChg chg="add del">
          <ac:chgData name="Taylor, Tahlla T" userId="S::ttt200001@utdallas.edu::bf0d0bda-9183-4582-adf7-f689b3db65a1" providerId="AD" clId="Web-{D6C3D268-B269-7685-57EC-155734EAF9E9}" dt="2021-02-20T01:38:54.074" v="60"/>
          <ac:grpSpMkLst>
            <pc:docMk/>
            <pc:sldMk cId="0" sldId="267"/>
            <ac:grpSpMk id="35" creationId="{DD65B30C-427F-449E-B039-E288E85D8AFA}"/>
          </ac:grpSpMkLst>
        </pc:grpChg>
        <pc:grpChg chg="add">
          <ac:chgData name="Taylor, Tahlla T" userId="S::ttt200001@utdallas.edu::bf0d0bda-9183-4582-adf7-f689b3db65a1" providerId="AD" clId="Web-{D6C3D268-B269-7685-57EC-155734EAF9E9}" dt="2021-02-20T01:38:54.074" v="60"/>
          <ac:grpSpMkLst>
            <pc:docMk/>
            <pc:sldMk cId="0" sldId="267"/>
            <ac:grpSpMk id="48" creationId="{92AFBF86-5DAF-4D46-8786-F4C7A376C54D}"/>
          </ac:grpSpMkLst>
        </pc:grpChg>
        <pc:picChg chg="add del mod">
          <ac:chgData name="Taylor, Tahlla T" userId="S::ttt200001@utdallas.edu::bf0d0bda-9183-4582-adf7-f689b3db65a1" providerId="AD" clId="Web-{D6C3D268-B269-7685-57EC-155734EAF9E9}" dt="2021-02-20T01:34:38.929" v="30"/>
          <ac:picMkLst>
            <pc:docMk/>
            <pc:sldMk cId="0" sldId="267"/>
            <ac:picMk id="2" creationId="{9AEEE807-9F8F-45BE-9465-4360A6FEC43A}"/>
          </ac:picMkLst>
        </pc:picChg>
        <pc:picChg chg="del mod">
          <ac:chgData name="Taylor, Tahlla T" userId="S::ttt200001@utdallas.edu::bf0d0bda-9183-4582-adf7-f689b3db65a1" providerId="AD" clId="Web-{D6C3D268-B269-7685-57EC-155734EAF9E9}" dt="2021-02-20T01:33:47.616" v="25"/>
          <ac:picMkLst>
            <pc:docMk/>
            <pc:sldMk cId="0" sldId="267"/>
            <ac:picMk id="4" creationId="{74E4FE42-ECE0-40AB-92C7-57A1FFE58F4C}"/>
          </ac:picMkLst>
        </pc:picChg>
        <pc:picChg chg="add del mod">
          <ac:chgData name="Taylor, Tahlla T" userId="S::ttt200001@utdallas.edu::bf0d0bda-9183-4582-adf7-f689b3db65a1" providerId="AD" clId="Web-{D6C3D268-B269-7685-57EC-155734EAF9E9}" dt="2021-02-20T01:38:54.074" v="60"/>
          <ac:picMkLst>
            <pc:docMk/>
            <pc:sldMk cId="0" sldId="267"/>
            <ac:picMk id="7" creationId="{5AEEF636-9298-4984-9B13-D5888D5C98A2}"/>
          </ac:picMkLst>
        </pc:picChg>
      </pc:sldChg>
      <pc:sldChg chg="addSp delSp modSp mod setBg modClrScheme chgLayout">
        <pc:chgData name="Taylor, Tahlla T" userId="S::ttt200001@utdallas.edu::bf0d0bda-9183-4582-adf7-f689b3db65a1" providerId="AD" clId="Web-{D6C3D268-B269-7685-57EC-155734EAF9E9}" dt="2021-02-20T01:44:24.065" v="91"/>
        <pc:sldMkLst>
          <pc:docMk/>
          <pc:sldMk cId="0" sldId="268"/>
        </pc:sldMkLst>
        <pc:spChg chg="mod ord">
          <ac:chgData name="Taylor, Tahlla T" userId="S::ttt200001@utdallas.edu::bf0d0bda-9183-4582-adf7-f689b3db65a1" providerId="AD" clId="Web-{D6C3D268-B269-7685-57EC-155734EAF9E9}" dt="2021-02-20T01:43:10.517" v="84"/>
          <ac:spMkLst>
            <pc:docMk/>
            <pc:sldMk cId="0" sldId="268"/>
            <ac:spMk id="3" creationId="{00000000-0000-0000-0000-000000000000}"/>
          </ac:spMkLst>
        </pc:spChg>
        <pc:spChg chg="add del mod">
          <ac:chgData name="Taylor, Tahlla T" userId="S::ttt200001@utdallas.edu::bf0d0bda-9183-4582-adf7-f689b3db65a1" providerId="AD" clId="Web-{D6C3D268-B269-7685-57EC-155734EAF9E9}" dt="2021-02-20T01:37:14.213" v="46"/>
          <ac:spMkLst>
            <pc:docMk/>
            <pc:sldMk cId="0" sldId="268"/>
            <ac:spMk id="4" creationId="{FD57E06E-8DFA-4E32-BE7D-7C673BFCB37B}"/>
          </ac:spMkLst>
        </pc:spChg>
        <pc:spChg chg="add del">
          <ac:chgData name="Taylor, Tahlla T" userId="S::ttt200001@utdallas.edu::bf0d0bda-9183-4582-adf7-f689b3db65a1" providerId="AD" clId="Web-{D6C3D268-B269-7685-57EC-155734EAF9E9}" dt="2021-02-20T01:43:10.517" v="84"/>
          <ac:spMkLst>
            <pc:docMk/>
            <pc:sldMk cId="0" sldId="268"/>
            <ac:spMk id="18" creationId="{EF263B76-D6AC-40A4-BA2E-CC8B89190ED9}"/>
          </ac:spMkLst>
        </pc:spChg>
        <pc:grpChg chg="add del">
          <ac:chgData name="Taylor, Tahlla T" userId="S::ttt200001@utdallas.edu::bf0d0bda-9183-4582-adf7-f689b3db65a1" providerId="AD" clId="Web-{D6C3D268-B269-7685-57EC-155734EAF9E9}" dt="2021-02-20T01:43:10.517" v="84"/>
          <ac:grpSpMkLst>
            <pc:docMk/>
            <pc:sldMk cId="0" sldId="268"/>
            <ac:grpSpMk id="10" creationId="{C616B3DC-C165-433D-9187-62DCC0E317D3}"/>
          </ac:grpSpMkLst>
        </pc:grpChg>
        <pc:grpChg chg="add">
          <ac:chgData name="Taylor, Tahlla T" userId="S::ttt200001@utdallas.edu::bf0d0bda-9183-4582-adf7-f689b3db65a1" providerId="AD" clId="Web-{D6C3D268-B269-7685-57EC-155734EAF9E9}" dt="2021-02-20T01:43:10.517" v="84"/>
          <ac:grpSpMkLst>
            <pc:docMk/>
            <pc:sldMk cId="0" sldId="268"/>
            <ac:grpSpMk id="23" creationId="{C2EAC6F4-CC14-4018-8EB7-80E98A20725F}"/>
          </ac:grpSpMkLst>
        </pc:grpChg>
        <pc:picChg chg="add mod">
          <ac:chgData name="Taylor, Tahlla T" userId="S::ttt200001@utdallas.edu::bf0d0bda-9183-4582-adf7-f689b3db65a1" providerId="AD" clId="Web-{D6C3D268-B269-7685-57EC-155734EAF9E9}" dt="2021-02-20T01:43:10.517" v="84"/>
          <ac:picMkLst>
            <pc:docMk/>
            <pc:sldMk cId="0" sldId="268"/>
            <ac:picMk id="2" creationId="{80F234C1-C98B-48DF-B122-D36E43C52270}"/>
          </ac:picMkLst>
        </pc:picChg>
        <pc:picChg chg="del mod">
          <ac:chgData name="Taylor, Tahlla T" userId="S::ttt200001@utdallas.edu::bf0d0bda-9183-4582-adf7-f689b3db65a1" providerId="AD" clId="Web-{D6C3D268-B269-7685-57EC-155734EAF9E9}" dt="2021-02-20T01:37:08.463" v="44"/>
          <ac:picMkLst>
            <pc:docMk/>
            <pc:sldMk cId="0" sldId="268"/>
            <ac:picMk id="5" creationId="{CC592820-4257-4123-BF36-4214CB60D8A6}"/>
          </ac:picMkLst>
        </pc:picChg>
      </pc:sldChg>
      <pc:sldChg chg="addSp delSp modSp del mod modClrScheme chgLayout">
        <pc:chgData name="Taylor, Tahlla T" userId="S::ttt200001@utdallas.edu::bf0d0bda-9183-4582-adf7-f689b3db65a1" providerId="AD" clId="Web-{D6C3D268-B269-7685-57EC-155734EAF9E9}" dt="2021-02-20T01:57:18.595" v="156"/>
        <pc:sldMkLst>
          <pc:docMk/>
          <pc:sldMk cId="0" sldId="270"/>
        </pc:sldMkLst>
        <pc:spChg chg="mod">
          <ac:chgData name="Taylor, Tahlla T" userId="S::ttt200001@utdallas.edu::bf0d0bda-9183-4582-adf7-f689b3db65a1" providerId="AD" clId="Web-{D6C3D268-B269-7685-57EC-155734EAF9E9}" dt="2021-02-20T01:51:07.729" v="124" actId="1076"/>
          <ac:spMkLst>
            <pc:docMk/>
            <pc:sldMk cId="0" sldId="270"/>
            <ac:spMk id="3" creationId="{A973D55C-CDE4-44A9-A12A-C1B224CFA4EA}"/>
          </ac:spMkLst>
        </pc:spChg>
        <pc:spChg chg="add del mod">
          <ac:chgData name="Taylor, Tahlla T" userId="S::ttt200001@utdallas.edu::bf0d0bda-9183-4582-adf7-f689b3db65a1" providerId="AD" clId="Web-{D6C3D268-B269-7685-57EC-155734EAF9E9}" dt="2021-02-20T01:48:34.101" v="108"/>
          <ac:spMkLst>
            <pc:docMk/>
            <pc:sldMk cId="0" sldId="270"/>
            <ac:spMk id="5" creationId="{5B46E99C-4E0F-4A42-93F7-ACB25CD3EBA4}"/>
          </ac:spMkLst>
        </pc:spChg>
        <pc:spChg chg="add mod">
          <ac:chgData name="Taylor, Tahlla T" userId="S::ttt200001@utdallas.edu::bf0d0bda-9183-4582-adf7-f689b3db65a1" providerId="AD" clId="Web-{D6C3D268-B269-7685-57EC-155734EAF9E9}" dt="2021-02-20T01:48:24.288" v="106" actId="20577"/>
          <ac:spMkLst>
            <pc:docMk/>
            <pc:sldMk cId="0" sldId="270"/>
            <ac:spMk id="8" creationId="{88B50889-3EE9-4E60-AC3C-68A9BBABA65B}"/>
          </ac:spMkLst>
        </pc:spChg>
        <pc:picChg chg="add del mod">
          <ac:chgData name="Taylor, Tahlla T" userId="S::ttt200001@utdallas.edu::bf0d0bda-9183-4582-adf7-f689b3db65a1" providerId="AD" clId="Web-{D6C3D268-B269-7685-57EC-155734EAF9E9}" dt="2021-02-20T01:48:43.945" v="110"/>
          <ac:picMkLst>
            <pc:docMk/>
            <pc:sldMk cId="0" sldId="270"/>
            <ac:picMk id="4" creationId="{69E01A84-079E-4341-A5CE-E3E81A84D99F}"/>
          </ac:picMkLst>
        </pc:picChg>
        <pc:picChg chg="add del mod">
          <ac:chgData name="Taylor, Tahlla T" userId="S::ttt200001@utdallas.edu::bf0d0bda-9183-4582-adf7-f689b3db65a1" providerId="AD" clId="Web-{D6C3D268-B269-7685-57EC-155734EAF9E9}" dt="2021-02-20T01:53:18.934" v="145"/>
          <ac:picMkLst>
            <pc:docMk/>
            <pc:sldMk cId="0" sldId="270"/>
            <ac:picMk id="7" creationId="{8A3A9D9D-5F54-4B54-88F4-FD280B67B004}"/>
          </ac:picMkLst>
        </pc:picChg>
      </pc:sldChg>
      <pc:sldChg chg="addSp delSp modSp add mod ord replId setBg">
        <pc:chgData name="Taylor, Tahlla T" userId="S::ttt200001@utdallas.edu::bf0d0bda-9183-4582-adf7-f689b3db65a1" providerId="AD" clId="Web-{D6C3D268-B269-7685-57EC-155734EAF9E9}" dt="2021-02-20T01:44:24.065" v="91"/>
        <pc:sldMkLst>
          <pc:docMk/>
          <pc:sldMk cId="246909590" sldId="271"/>
        </pc:sldMkLst>
        <pc:spChg chg="ord">
          <ac:chgData name="Taylor, Tahlla T" userId="S::ttt200001@utdallas.edu::bf0d0bda-9183-4582-adf7-f689b3db65a1" providerId="AD" clId="Web-{D6C3D268-B269-7685-57EC-155734EAF9E9}" dt="2021-02-20T01:43:01.798" v="83"/>
          <ac:spMkLst>
            <pc:docMk/>
            <pc:sldMk cId="246909590" sldId="271"/>
            <ac:spMk id="3" creationId="{00000000-0000-0000-0000-000000000000}"/>
          </ac:spMkLst>
        </pc:spChg>
        <pc:spChg chg="add del mod">
          <ac:chgData name="Taylor, Tahlla T" userId="S::ttt200001@utdallas.edu::bf0d0bda-9183-4582-adf7-f689b3db65a1" providerId="AD" clId="Web-{D6C3D268-B269-7685-57EC-155734EAF9E9}" dt="2021-02-20T01:39:41.262" v="71"/>
          <ac:spMkLst>
            <pc:docMk/>
            <pc:sldMk cId="246909590" sldId="271"/>
            <ac:spMk id="5" creationId="{E2DA29C0-7ABA-4CC7-B72F-B710CD5C9409}"/>
          </ac:spMkLst>
        </pc:spChg>
        <pc:spChg chg="del">
          <ac:chgData name="Taylor, Tahlla T" userId="S::ttt200001@utdallas.edu::bf0d0bda-9183-4582-adf7-f689b3db65a1" providerId="AD" clId="Web-{D6C3D268-B269-7685-57EC-155734EAF9E9}" dt="2021-02-20T01:43:01.798" v="83"/>
          <ac:spMkLst>
            <pc:docMk/>
            <pc:sldMk cId="246909590" sldId="271"/>
            <ac:spMk id="18" creationId="{EF263B76-D6AC-40A4-BA2E-CC8B89190ED9}"/>
          </ac:spMkLst>
        </pc:spChg>
        <pc:grpChg chg="del">
          <ac:chgData name="Taylor, Tahlla T" userId="S::ttt200001@utdallas.edu::bf0d0bda-9183-4582-adf7-f689b3db65a1" providerId="AD" clId="Web-{D6C3D268-B269-7685-57EC-155734EAF9E9}" dt="2021-02-20T01:43:01.798" v="83"/>
          <ac:grpSpMkLst>
            <pc:docMk/>
            <pc:sldMk cId="246909590" sldId="271"/>
            <ac:grpSpMk id="10" creationId="{C616B3DC-C165-433D-9187-62DCC0E317D3}"/>
          </ac:grpSpMkLst>
        </pc:grpChg>
        <pc:grpChg chg="add">
          <ac:chgData name="Taylor, Tahlla T" userId="S::ttt200001@utdallas.edu::bf0d0bda-9183-4582-adf7-f689b3db65a1" providerId="AD" clId="Web-{D6C3D268-B269-7685-57EC-155734EAF9E9}" dt="2021-02-20T01:43:01.798" v="83"/>
          <ac:grpSpMkLst>
            <pc:docMk/>
            <pc:sldMk cId="246909590" sldId="271"/>
            <ac:grpSpMk id="23" creationId="{C2EAC6F4-CC14-4018-8EB7-80E98A20725F}"/>
          </ac:grpSpMkLst>
        </pc:grpChg>
        <pc:picChg chg="del">
          <ac:chgData name="Taylor, Tahlla T" userId="S::ttt200001@utdallas.edu::bf0d0bda-9183-4582-adf7-f689b3db65a1" providerId="AD" clId="Web-{D6C3D268-B269-7685-57EC-155734EAF9E9}" dt="2021-02-20T01:39:32.793" v="68"/>
          <ac:picMkLst>
            <pc:docMk/>
            <pc:sldMk cId="246909590" sldId="271"/>
            <ac:picMk id="2" creationId="{80F234C1-C98B-48DF-B122-D36E43C52270}"/>
          </ac:picMkLst>
        </pc:picChg>
        <pc:picChg chg="add del mod">
          <ac:chgData name="Taylor, Tahlla T" userId="S::ttt200001@utdallas.edu::bf0d0bda-9183-4582-adf7-f689b3db65a1" providerId="AD" clId="Web-{D6C3D268-B269-7685-57EC-155734EAF9E9}" dt="2021-02-20T01:41:21.608" v="75"/>
          <ac:picMkLst>
            <pc:docMk/>
            <pc:sldMk cId="246909590" sldId="271"/>
            <ac:picMk id="4" creationId="{9FB2DAFA-EB6D-47F8-986B-D67D7E9D8DE9}"/>
          </ac:picMkLst>
        </pc:picChg>
        <pc:picChg chg="add del mod">
          <ac:chgData name="Taylor, Tahlla T" userId="S::ttt200001@utdallas.edu::bf0d0bda-9183-4582-adf7-f689b3db65a1" providerId="AD" clId="Web-{D6C3D268-B269-7685-57EC-155734EAF9E9}" dt="2021-02-20T01:41:48.062" v="78"/>
          <ac:picMkLst>
            <pc:docMk/>
            <pc:sldMk cId="246909590" sldId="271"/>
            <ac:picMk id="7" creationId="{99ED57C8-A32F-4746-A73B-CC30A248E44B}"/>
          </ac:picMkLst>
        </pc:picChg>
        <pc:picChg chg="add mod">
          <ac:chgData name="Taylor, Tahlla T" userId="S::ttt200001@utdallas.edu::bf0d0bda-9183-4582-adf7-f689b3db65a1" providerId="AD" clId="Web-{D6C3D268-B269-7685-57EC-155734EAF9E9}" dt="2021-02-20T01:43:01.798" v="83"/>
          <ac:picMkLst>
            <pc:docMk/>
            <pc:sldMk cId="246909590" sldId="271"/>
            <ac:picMk id="8" creationId="{C28A9B1D-BB00-47A3-859C-A0A946A9E266}"/>
          </ac:picMkLst>
        </pc:picChg>
      </pc:sldChg>
      <pc:sldChg chg="addSp delSp modSp add mod replId setBg">
        <pc:chgData name="Taylor, Tahlla T" userId="S::ttt200001@utdallas.edu::bf0d0bda-9183-4582-adf7-f689b3db65a1" providerId="AD" clId="Web-{D6C3D268-B269-7685-57EC-155734EAF9E9}" dt="2021-02-20T02:29:59.007" v="427"/>
        <pc:sldMkLst>
          <pc:docMk/>
          <pc:sldMk cId="1320690785" sldId="272"/>
        </pc:sldMkLst>
        <pc:spChg chg="ord">
          <ac:chgData name="Taylor, Tahlla T" userId="S::ttt200001@utdallas.edu::bf0d0bda-9183-4582-adf7-f689b3db65a1" providerId="AD" clId="Web-{D6C3D268-B269-7685-57EC-155734EAF9E9}" dt="2021-02-20T01:52:13.730" v="136"/>
          <ac:spMkLst>
            <pc:docMk/>
            <pc:sldMk cId="1320690785" sldId="272"/>
            <ac:spMk id="3" creationId="{00000000-0000-0000-0000-000000000000}"/>
          </ac:spMkLst>
        </pc:spChg>
        <pc:spChg chg="add del mod">
          <ac:chgData name="Taylor, Tahlla T" userId="S::ttt200001@utdallas.edu::bf0d0bda-9183-4582-adf7-f689b3db65a1" providerId="AD" clId="Web-{D6C3D268-B269-7685-57EC-155734EAF9E9}" dt="2021-02-20T01:52:53.747" v="142"/>
          <ac:spMkLst>
            <pc:docMk/>
            <pc:sldMk cId="1320690785" sldId="272"/>
            <ac:spMk id="5" creationId="{701FD62B-C1FF-4261-83AD-57BE443F8C41}"/>
          </ac:spMkLst>
        </pc:spChg>
        <pc:spChg chg="add mod">
          <ac:chgData name="Taylor, Tahlla T" userId="S::ttt200001@utdallas.edu::bf0d0bda-9183-4582-adf7-f689b3db65a1" providerId="AD" clId="Web-{D6C3D268-B269-7685-57EC-155734EAF9E9}" dt="2021-02-20T01:52:56.012" v="143"/>
          <ac:spMkLst>
            <pc:docMk/>
            <pc:sldMk cId="1320690785" sldId="272"/>
            <ac:spMk id="8" creationId="{75FE546E-E158-46B0-877F-5F8E09B50175}"/>
          </ac:spMkLst>
        </pc:spChg>
        <pc:spChg chg="add mod ord">
          <ac:chgData name="Taylor, Tahlla T" userId="S::ttt200001@utdallas.edu::bf0d0bda-9183-4582-adf7-f689b3db65a1" providerId="AD" clId="Web-{D6C3D268-B269-7685-57EC-155734EAF9E9}" dt="2021-02-20T02:29:59.007" v="427"/>
          <ac:spMkLst>
            <pc:docMk/>
            <pc:sldMk cId="1320690785" sldId="272"/>
            <ac:spMk id="12" creationId="{E350B537-8C13-4B45-8747-02B1F129CADF}"/>
          </ac:spMkLst>
        </pc:spChg>
        <pc:spChg chg="add del">
          <ac:chgData name="Taylor, Tahlla T" userId="S::ttt200001@utdallas.edu::bf0d0bda-9183-4582-adf7-f689b3db65a1" providerId="AD" clId="Web-{D6C3D268-B269-7685-57EC-155734EAF9E9}" dt="2021-02-20T01:52:56.012" v="143"/>
          <ac:spMkLst>
            <pc:docMk/>
            <pc:sldMk cId="1320690785" sldId="272"/>
            <ac:spMk id="53" creationId="{C7AED668-2E28-4272-B9B5-32FDFBB60620}"/>
          </ac:spMkLst>
        </pc:spChg>
        <pc:grpChg chg="del">
          <ac:chgData name="Taylor, Tahlla T" userId="S::ttt200001@utdallas.edu::bf0d0bda-9183-4582-adf7-f689b3db65a1" providerId="AD" clId="Web-{D6C3D268-B269-7685-57EC-155734EAF9E9}" dt="2021-02-20T01:52:13.730" v="136"/>
          <ac:grpSpMkLst>
            <pc:docMk/>
            <pc:sldMk cId="1320690785" sldId="272"/>
            <ac:grpSpMk id="23" creationId="{C2EAC6F4-CC14-4018-8EB7-80E98A20725F}"/>
          </ac:grpSpMkLst>
        </pc:grpChg>
        <pc:grpChg chg="add del">
          <ac:chgData name="Taylor, Tahlla T" userId="S::ttt200001@utdallas.edu::bf0d0bda-9183-4582-adf7-f689b3db65a1" providerId="AD" clId="Web-{D6C3D268-B269-7685-57EC-155734EAF9E9}" dt="2021-02-20T01:52:49.934" v="141"/>
          <ac:grpSpMkLst>
            <pc:docMk/>
            <pc:sldMk cId="1320690785" sldId="272"/>
            <ac:grpSpMk id="34" creationId="{C2EAC6F4-CC14-4018-8EB7-80E98A20725F}"/>
          </ac:grpSpMkLst>
        </pc:grpChg>
        <pc:grpChg chg="add del">
          <ac:chgData name="Taylor, Tahlla T" userId="S::ttt200001@utdallas.edu::bf0d0bda-9183-4582-adf7-f689b3db65a1" providerId="AD" clId="Web-{D6C3D268-B269-7685-57EC-155734EAF9E9}" dt="2021-02-20T01:52:56.012" v="143"/>
          <ac:grpSpMkLst>
            <pc:docMk/>
            <pc:sldMk cId="1320690785" sldId="272"/>
            <ac:grpSpMk id="45" creationId="{615B322E-8DA7-437E-A4D4-BF8491A7E200}"/>
          </ac:grpSpMkLst>
        </pc:grpChg>
        <pc:grpChg chg="add">
          <ac:chgData name="Taylor, Tahlla T" userId="S::ttt200001@utdallas.edu::bf0d0bda-9183-4582-adf7-f689b3db65a1" providerId="AD" clId="Web-{D6C3D268-B269-7685-57EC-155734EAF9E9}" dt="2021-02-20T01:52:56.012" v="143"/>
          <ac:grpSpMkLst>
            <pc:docMk/>
            <pc:sldMk cId="1320690785" sldId="272"/>
            <ac:grpSpMk id="58" creationId="{C2EAC6F4-CC14-4018-8EB7-80E98A20725F}"/>
          </ac:grpSpMkLst>
        </pc:grpChg>
        <pc:picChg chg="del">
          <ac:chgData name="Taylor, Tahlla T" userId="S::ttt200001@utdallas.edu::bf0d0bda-9183-4582-adf7-f689b3db65a1" providerId="AD" clId="Web-{D6C3D268-B269-7685-57EC-155734EAF9E9}" dt="2021-02-20T01:52:09.949" v="134"/>
          <ac:picMkLst>
            <pc:docMk/>
            <pc:sldMk cId="1320690785" sldId="272"/>
            <ac:picMk id="2" creationId="{80F234C1-C98B-48DF-B122-D36E43C52270}"/>
          </ac:picMkLst>
        </pc:picChg>
        <pc:picChg chg="add del mod">
          <ac:chgData name="Taylor, Tahlla T" userId="S::ttt200001@utdallas.edu::bf0d0bda-9183-4582-adf7-f689b3db65a1" providerId="AD" clId="Web-{D6C3D268-B269-7685-57EC-155734EAF9E9}" dt="2021-02-20T01:52:53.747" v="142"/>
          <ac:picMkLst>
            <pc:docMk/>
            <pc:sldMk cId="1320690785" sldId="272"/>
            <ac:picMk id="4" creationId="{28734C2F-79F4-44C6-8CF1-24C21C442FFC}"/>
          </ac:picMkLst>
        </pc:picChg>
        <pc:picChg chg="add mod ord">
          <ac:chgData name="Taylor, Tahlla T" userId="S::ttt200001@utdallas.edu::bf0d0bda-9183-4582-adf7-f689b3db65a1" providerId="AD" clId="Web-{D6C3D268-B269-7685-57EC-155734EAF9E9}" dt="2021-02-20T01:57:39.423" v="159" actId="1076"/>
          <ac:picMkLst>
            <pc:docMk/>
            <pc:sldMk cId="1320690785" sldId="272"/>
            <ac:picMk id="7" creationId="{5185878C-C739-432F-AD7B-FA8E54D31DD0}"/>
          </ac:picMkLst>
        </pc:picChg>
        <pc:picChg chg="add mod">
          <ac:chgData name="Taylor, Tahlla T" userId="S::ttt200001@utdallas.edu::bf0d0bda-9183-4582-adf7-f689b3db65a1" providerId="AD" clId="Web-{D6C3D268-B269-7685-57EC-155734EAF9E9}" dt="2021-02-20T01:57:48.470" v="160" actId="1076"/>
          <ac:picMkLst>
            <pc:docMk/>
            <pc:sldMk cId="1320690785" sldId="272"/>
            <ac:picMk id="10" creationId="{696F63A6-A6B2-4CDE-B677-BBF381B9C9ED}"/>
          </ac:picMkLst>
        </pc:picChg>
        <pc:picChg chg="add mod">
          <ac:chgData name="Taylor, Tahlla T" userId="S::ttt200001@utdallas.edu::bf0d0bda-9183-4582-adf7-f689b3db65a1" providerId="AD" clId="Web-{D6C3D268-B269-7685-57EC-155734EAF9E9}" dt="2021-02-20T01:57:53.252" v="161" actId="1076"/>
          <ac:picMkLst>
            <pc:docMk/>
            <pc:sldMk cId="1320690785" sldId="272"/>
            <ac:picMk id="11" creationId="{82D43107-6F73-4195-8587-B7902036691E}"/>
          </ac:picMkLst>
        </pc:picChg>
      </pc:sldChg>
      <pc:sldMasterChg chg="del delSldLayout">
        <pc:chgData name="Taylor, Tahlla T" userId="S::ttt200001@utdallas.edu::bf0d0bda-9183-4582-adf7-f689b3db65a1" providerId="AD" clId="Web-{D6C3D268-B269-7685-57EC-155734EAF9E9}" dt="2021-02-20T01:28:44.094" v="0"/>
        <pc:sldMasterMkLst>
          <pc:docMk/>
          <pc:sldMasterMk cId="2673811856" sldId="2147483731"/>
        </pc:sldMasterMkLst>
        <pc:sldLayoutChg chg="del">
          <pc:chgData name="Taylor, Tahlla T" userId="S::ttt200001@utdallas.edu::bf0d0bda-9183-4582-adf7-f689b3db65a1" providerId="AD" clId="Web-{D6C3D268-B269-7685-57EC-155734EAF9E9}" dt="2021-02-20T01:28:44.094" v="0"/>
          <pc:sldLayoutMkLst>
            <pc:docMk/>
            <pc:sldMasterMk cId="2673811856" sldId="2147483731"/>
            <pc:sldLayoutMk cId="3881714558" sldId="2147483732"/>
          </pc:sldLayoutMkLst>
        </pc:sldLayoutChg>
        <pc:sldLayoutChg chg="del">
          <pc:chgData name="Taylor, Tahlla T" userId="S::ttt200001@utdallas.edu::bf0d0bda-9183-4582-adf7-f689b3db65a1" providerId="AD" clId="Web-{D6C3D268-B269-7685-57EC-155734EAF9E9}" dt="2021-02-20T01:28:44.094" v="0"/>
          <pc:sldLayoutMkLst>
            <pc:docMk/>
            <pc:sldMasterMk cId="2673811856" sldId="2147483731"/>
            <pc:sldLayoutMk cId="1168133908" sldId="2147483733"/>
          </pc:sldLayoutMkLst>
        </pc:sldLayoutChg>
        <pc:sldLayoutChg chg="del">
          <pc:chgData name="Taylor, Tahlla T" userId="S::ttt200001@utdallas.edu::bf0d0bda-9183-4582-adf7-f689b3db65a1" providerId="AD" clId="Web-{D6C3D268-B269-7685-57EC-155734EAF9E9}" dt="2021-02-20T01:28:44.094" v="0"/>
          <pc:sldLayoutMkLst>
            <pc:docMk/>
            <pc:sldMasterMk cId="2673811856" sldId="2147483731"/>
            <pc:sldLayoutMk cId="2690596538" sldId="2147483734"/>
          </pc:sldLayoutMkLst>
        </pc:sldLayoutChg>
        <pc:sldLayoutChg chg="del">
          <pc:chgData name="Taylor, Tahlla T" userId="S::ttt200001@utdallas.edu::bf0d0bda-9183-4582-adf7-f689b3db65a1" providerId="AD" clId="Web-{D6C3D268-B269-7685-57EC-155734EAF9E9}" dt="2021-02-20T01:28:44.094" v="0"/>
          <pc:sldLayoutMkLst>
            <pc:docMk/>
            <pc:sldMasterMk cId="2673811856" sldId="2147483731"/>
            <pc:sldLayoutMk cId="4050195652" sldId="2147483735"/>
          </pc:sldLayoutMkLst>
        </pc:sldLayoutChg>
        <pc:sldLayoutChg chg="del">
          <pc:chgData name="Taylor, Tahlla T" userId="S::ttt200001@utdallas.edu::bf0d0bda-9183-4582-adf7-f689b3db65a1" providerId="AD" clId="Web-{D6C3D268-B269-7685-57EC-155734EAF9E9}" dt="2021-02-20T01:28:44.094" v="0"/>
          <pc:sldLayoutMkLst>
            <pc:docMk/>
            <pc:sldMasterMk cId="2673811856" sldId="2147483731"/>
            <pc:sldLayoutMk cId="1792455151" sldId="2147483736"/>
          </pc:sldLayoutMkLst>
        </pc:sldLayoutChg>
        <pc:sldLayoutChg chg="del">
          <pc:chgData name="Taylor, Tahlla T" userId="S::ttt200001@utdallas.edu::bf0d0bda-9183-4582-adf7-f689b3db65a1" providerId="AD" clId="Web-{D6C3D268-B269-7685-57EC-155734EAF9E9}" dt="2021-02-20T01:28:44.094" v="0"/>
          <pc:sldLayoutMkLst>
            <pc:docMk/>
            <pc:sldMasterMk cId="2673811856" sldId="2147483731"/>
            <pc:sldLayoutMk cId="73512112" sldId="2147483737"/>
          </pc:sldLayoutMkLst>
        </pc:sldLayoutChg>
        <pc:sldLayoutChg chg="del">
          <pc:chgData name="Taylor, Tahlla T" userId="S::ttt200001@utdallas.edu::bf0d0bda-9183-4582-adf7-f689b3db65a1" providerId="AD" clId="Web-{D6C3D268-B269-7685-57EC-155734EAF9E9}" dt="2021-02-20T01:28:44.094" v="0"/>
          <pc:sldLayoutMkLst>
            <pc:docMk/>
            <pc:sldMasterMk cId="2673811856" sldId="2147483731"/>
            <pc:sldLayoutMk cId="4008537112" sldId="2147483738"/>
          </pc:sldLayoutMkLst>
        </pc:sldLayoutChg>
        <pc:sldLayoutChg chg="del">
          <pc:chgData name="Taylor, Tahlla T" userId="S::ttt200001@utdallas.edu::bf0d0bda-9183-4582-adf7-f689b3db65a1" providerId="AD" clId="Web-{D6C3D268-B269-7685-57EC-155734EAF9E9}" dt="2021-02-20T01:28:44.094" v="0"/>
          <pc:sldLayoutMkLst>
            <pc:docMk/>
            <pc:sldMasterMk cId="2673811856" sldId="2147483731"/>
            <pc:sldLayoutMk cId="3794048036" sldId="2147483739"/>
          </pc:sldLayoutMkLst>
        </pc:sldLayoutChg>
        <pc:sldLayoutChg chg="del">
          <pc:chgData name="Taylor, Tahlla T" userId="S::ttt200001@utdallas.edu::bf0d0bda-9183-4582-adf7-f689b3db65a1" providerId="AD" clId="Web-{D6C3D268-B269-7685-57EC-155734EAF9E9}" dt="2021-02-20T01:28:44.094" v="0"/>
          <pc:sldLayoutMkLst>
            <pc:docMk/>
            <pc:sldMasterMk cId="2673811856" sldId="2147483731"/>
            <pc:sldLayoutMk cId="1564818737" sldId="2147483740"/>
          </pc:sldLayoutMkLst>
        </pc:sldLayoutChg>
        <pc:sldLayoutChg chg="del">
          <pc:chgData name="Taylor, Tahlla T" userId="S::ttt200001@utdallas.edu::bf0d0bda-9183-4582-adf7-f689b3db65a1" providerId="AD" clId="Web-{D6C3D268-B269-7685-57EC-155734EAF9E9}" dt="2021-02-20T01:28:44.094" v="0"/>
          <pc:sldLayoutMkLst>
            <pc:docMk/>
            <pc:sldMasterMk cId="2673811856" sldId="2147483731"/>
            <pc:sldLayoutMk cId="1098223119" sldId="2147483741"/>
          </pc:sldLayoutMkLst>
        </pc:sldLayoutChg>
        <pc:sldLayoutChg chg="del">
          <pc:chgData name="Taylor, Tahlla T" userId="S::ttt200001@utdallas.edu::bf0d0bda-9183-4582-adf7-f689b3db65a1" providerId="AD" clId="Web-{D6C3D268-B269-7685-57EC-155734EAF9E9}" dt="2021-02-20T01:28:44.094" v="0"/>
          <pc:sldLayoutMkLst>
            <pc:docMk/>
            <pc:sldMasterMk cId="2673811856" sldId="2147483731"/>
            <pc:sldLayoutMk cId="3510047889" sldId="2147483742"/>
          </pc:sldLayoutMkLst>
        </pc:sldLayoutChg>
        <pc:sldLayoutChg chg="del">
          <pc:chgData name="Taylor, Tahlla T" userId="S::ttt200001@utdallas.edu::bf0d0bda-9183-4582-adf7-f689b3db65a1" providerId="AD" clId="Web-{D6C3D268-B269-7685-57EC-155734EAF9E9}" dt="2021-02-20T01:28:44.094" v="0"/>
          <pc:sldLayoutMkLst>
            <pc:docMk/>
            <pc:sldMasterMk cId="2673811856" sldId="2147483731"/>
            <pc:sldLayoutMk cId="3928354538" sldId="2147483743"/>
          </pc:sldLayoutMkLst>
        </pc:sldLayoutChg>
        <pc:sldLayoutChg chg="del">
          <pc:chgData name="Taylor, Tahlla T" userId="S::ttt200001@utdallas.edu::bf0d0bda-9183-4582-adf7-f689b3db65a1" providerId="AD" clId="Web-{D6C3D268-B269-7685-57EC-155734EAF9E9}" dt="2021-02-20T01:28:44.094" v="0"/>
          <pc:sldLayoutMkLst>
            <pc:docMk/>
            <pc:sldMasterMk cId="2673811856" sldId="2147483731"/>
            <pc:sldLayoutMk cId="149460930" sldId="2147483744"/>
          </pc:sldLayoutMkLst>
        </pc:sldLayoutChg>
        <pc:sldLayoutChg chg="del">
          <pc:chgData name="Taylor, Tahlla T" userId="S::ttt200001@utdallas.edu::bf0d0bda-9183-4582-adf7-f689b3db65a1" providerId="AD" clId="Web-{D6C3D268-B269-7685-57EC-155734EAF9E9}" dt="2021-02-20T01:28:44.094" v="0"/>
          <pc:sldLayoutMkLst>
            <pc:docMk/>
            <pc:sldMasterMk cId="2673811856" sldId="2147483731"/>
            <pc:sldLayoutMk cId="3919215500" sldId="2147483745"/>
          </pc:sldLayoutMkLst>
        </pc:sldLayoutChg>
        <pc:sldLayoutChg chg="del">
          <pc:chgData name="Taylor, Tahlla T" userId="S::ttt200001@utdallas.edu::bf0d0bda-9183-4582-adf7-f689b3db65a1" providerId="AD" clId="Web-{D6C3D268-B269-7685-57EC-155734EAF9E9}" dt="2021-02-20T01:28:44.094" v="0"/>
          <pc:sldLayoutMkLst>
            <pc:docMk/>
            <pc:sldMasterMk cId="2673811856" sldId="2147483731"/>
            <pc:sldLayoutMk cId="2371174222" sldId="2147483746"/>
          </pc:sldLayoutMkLst>
        </pc:sldLayoutChg>
        <pc:sldLayoutChg chg="del">
          <pc:chgData name="Taylor, Tahlla T" userId="S::ttt200001@utdallas.edu::bf0d0bda-9183-4582-adf7-f689b3db65a1" providerId="AD" clId="Web-{D6C3D268-B269-7685-57EC-155734EAF9E9}" dt="2021-02-20T01:28:44.094" v="0"/>
          <pc:sldLayoutMkLst>
            <pc:docMk/>
            <pc:sldMasterMk cId="2673811856" sldId="2147483731"/>
            <pc:sldLayoutMk cId="2225173055" sldId="2147483747"/>
          </pc:sldLayoutMkLst>
        </pc:sldLayoutChg>
        <pc:sldLayoutChg chg="del">
          <pc:chgData name="Taylor, Tahlla T" userId="S::ttt200001@utdallas.edu::bf0d0bda-9183-4582-adf7-f689b3db65a1" providerId="AD" clId="Web-{D6C3D268-B269-7685-57EC-155734EAF9E9}" dt="2021-02-20T01:28:44.094" v="0"/>
          <pc:sldLayoutMkLst>
            <pc:docMk/>
            <pc:sldMasterMk cId="2673811856" sldId="2147483731"/>
            <pc:sldLayoutMk cId="1948979738" sldId="2147483748"/>
          </pc:sldLayoutMkLst>
        </pc:sldLayoutChg>
      </pc:sldMasterChg>
      <pc:sldMasterChg chg="add mod setBg addSldLayout modSldLayout">
        <pc:chgData name="Taylor, Tahlla T" userId="S::ttt200001@utdallas.edu::bf0d0bda-9183-4582-adf7-f689b3db65a1" providerId="AD" clId="Web-{D6C3D268-B269-7685-57EC-155734EAF9E9}" dt="2021-02-20T01:44:24.065" v="91"/>
        <pc:sldMasterMkLst>
          <pc:docMk/>
          <pc:sldMasterMk cId="4088279261" sldId="2147483749"/>
        </pc:sldMasterMkLst>
        <pc:sldLayoutChg chg="add mod replId setFolMasterObjs">
          <pc:chgData name="Taylor, Tahlla T" userId="S::ttt200001@utdallas.edu::bf0d0bda-9183-4582-adf7-f689b3db65a1" providerId="AD" clId="Web-{D6C3D268-B269-7685-57EC-155734EAF9E9}" dt="2021-02-20T01:44:24.065" v="91"/>
          <pc:sldLayoutMkLst>
            <pc:docMk/>
            <pc:sldMasterMk cId="4088279261" sldId="2147483749"/>
            <pc:sldLayoutMk cId="1146658945" sldId="2147483750"/>
          </pc:sldLayoutMkLst>
        </pc:sldLayoutChg>
        <pc:sldLayoutChg chg="add mod replId">
          <pc:chgData name="Taylor, Tahlla T" userId="S::ttt200001@utdallas.edu::bf0d0bda-9183-4582-adf7-f689b3db65a1" providerId="AD" clId="Web-{D6C3D268-B269-7685-57EC-155734EAF9E9}" dt="2021-02-20T01:44:24.065" v="91"/>
          <pc:sldLayoutMkLst>
            <pc:docMk/>
            <pc:sldMasterMk cId="4088279261" sldId="2147483749"/>
            <pc:sldLayoutMk cId="1677018352" sldId="2147483751"/>
          </pc:sldLayoutMkLst>
        </pc:sldLayoutChg>
        <pc:sldLayoutChg chg="add mod replId">
          <pc:chgData name="Taylor, Tahlla T" userId="S::ttt200001@utdallas.edu::bf0d0bda-9183-4582-adf7-f689b3db65a1" providerId="AD" clId="Web-{D6C3D268-B269-7685-57EC-155734EAF9E9}" dt="2021-02-20T01:44:24.065" v="91"/>
          <pc:sldLayoutMkLst>
            <pc:docMk/>
            <pc:sldMasterMk cId="4088279261" sldId="2147483749"/>
            <pc:sldLayoutMk cId="3192603387" sldId="2147483752"/>
          </pc:sldLayoutMkLst>
        </pc:sldLayoutChg>
        <pc:sldLayoutChg chg="add mod replId">
          <pc:chgData name="Taylor, Tahlla T" userId="S::ttt200001@utdallas.edu::bf0d0bda-9183-4582-adf7-f689b3db65a1" providerId="AD" clId="Web-{D6C3D268-B269-7685-57EC-155734EAF9E9}" dt="2021-02-20T01:44:24.065" v="91"/>
          <pc:sldLayoutMkLst>
            <pc:docMk/>
            <pc:sldMasterMk cId="4088279261" sldId="2147483749"/>
            <pc:sldLayoutMk cId="1980002973" sldId="2147483753"/>
          </pc:sldLayoutMkLst>
        </pc:sldLayoutChg>
        <pc:sldLayoutChg chg="add mod replId">
          <pc:chgData name="Taylor, Tahlla T" userId="S::ttt200001@utdallas.edu::bf0d0bda-9183-4582-adf7-f689b3db65a1" providerId="AD" clId="Web-{D6C3D268-B269-7685-57EC-155734EAF9E9}" dt="2021-02-20T01:44:24.065" v="91"/>
          <pc:sldLayoutMkLst>
            <pc:docMk/>
            <pc:sldMasterMk cId="4088279261" sldId="2147483749"/>
            <pc:sldLayoutMk cId="2862156373" sldId="2147483754"/>
          </pc:sldLayoutMkLst>
        </pc:sldLayoutChg>
        <pc:sldLayoutChg chg="add mod replId">
          <pc:chgData name="Taylor, Tahlla T" userId="S::ttt200001@utdallas.edu::bf0d0bda-9183-4582-adf7-f689b3db65a1" providerId="AD" clId="Web-{D6C3D268-B269-7685-57EC-155734EAF9E9}" dt="2021-02-20T01:44:24.065" v="91"/>
          <pc:sldLayoutMkLst>
            <pc:docMk/>
            <pc:sldMasterMk cId="4088279261" sldId="2147483749"/>
            <pc:sldLayoutMk cId="3813066770" sldId="2147483755"/>
          </pc:sldLayoutMkLst>
        </pc:sldLayoutChg>
        <pc:sldLayoutChg chg="add mod replId">
          <pc:chgData name="Taylor, Tahlla T" userId="S::ttt200001@utdallas.edu::bf0d0bda-9183-4582-adf7-f689b3db65a1" providerId="AD" clId="Web-{D6C3D268-B269-7685-57EC-155734EAF9E9}" dt="2021-02-20T01:44:24.065" v="91"/>
          <pc:sldLayoutMkLst>
            <pc:docMk/>
            <pc:sldMasterMk cId="4088279261" sldId="2147483749"/>
            <pc:sldLayoutMk cId="1775556404" sldId="2147483756"/>
          </pc:sldLayoutMkLst>
        </pc:sldLayoutChg>
        <pc:sldLayoutChg chg="add mod replId">
          <pc:chgData name="Taylor, Tahlla T" userId="S::ttt200001@utdallas.edu::bf0d0bda-9183-4582-adf7-f689b3db65a1" providerId="AD" clId="Web-{D6C3D268-B269-7685-57EC-155734EAF9E9}" dt="2021-02-20T01:44:24.065" v="91"/>
          <pc:sldLayoutMkLst>
            <pc:docMk/>
            <pc:sldMasterMk cId="4088279261" sldId="2147483749"/>
            <pc:sldLayoutMk cId="666305988" sldId="2147483757"/>
          </pc:sldLayoutMkLst>
        </pc:sldLayoutChg>
        <pc:sldLayoutChg chg="add mod replId">
          <pc:chgData name="Taylor, Tahlla T" userId="S::ttt200001@utdallas.edu::bf0d0bda-9183-4582-adf7-f689b3db65a1" providerId="AD" clId="Web-{D6C3D268-B269-7685-57EC-155734EAF9E9}" dt="2021-02-20T01:44:24.065" v="91"/>
          <pc:sldLayoutMkLst>
            <pc:docMk/>
            <pc:sldMasterMk cId="4088279261" sldId="2147483749"/>
            <pc:sldLayoutMk cId="4076844567" sldId="2147483758"/>
          </pc:sldLayoutMkLst>
        </pc:sldLayoutChg>
        <pc:sldLayoutChg chg="add mod replId">
          <pc:chgData name="Taylor, Tahlla T" userId="S::ttt200001@utdallas.edu::bf0d0bda-9183-4582-adf7-f689b3db65a1" providerId="AD" clId="Web-{D6C3D268-B269-7685-57EC-155734EAF9E9}" dt="2021-02-20T01:44:24.065" v="91"/>
          <pc:sldLayoutMkLst>
            <pc:docMk/>
            <pc:sldMasterMk cId="4088279261" sldId="2147483749"/>
            <pc:sldLayoutMk cId="3021564188" sldId="2147483759"/>
          </pc:sldLayoutMkLst>
        </pc:sldLayoutChg>
        <pc:sldLayoutChg chg="add mod replId">
          <pc:chgData name="Taylor, Tahlla T" userId="S::ttt200001@utdallas.edu::bf0d0bda-9183-4582-adf7-f689b3db65a1" providerId="AD" clId="Web-{D6C3D268-B269-7685-57EC-155734EAF9E9}" dt="2021-02-20T01:44:24.065" v="91"/>
          <pc:sldLayoutMkLst>
            <pc:docMk/>
            <pc:sldMasterMk cId="4088279261" sldId="2147483749"/>
            <pc:sldLayoutMk cId="1858660017" sldId="2147483760"/>
          </pc:sldLayoutMkLst>
        </pc:sldLayoutChg>
        <pc:sldLayoutChg chg="add mod replId">
          <pc:chgData name="Taylor, Tahlla T" userId="S::ttt200001@utdallas.edu::bf0d0bda-9183-4582-adf7-f689b3db65a1" providerId="AD" clId="Web-{D6C3D268-B269-7685-57EC-155734EAF9E9}" dt="2021-02-20T01:44:24.065" v="91"/>
          <pc:sldLayoutMkLst>
            <pc:docMk/>
            <pc:sldMasterMk cId="4088279261" sldId="2147483749"/>
            <pc:sldLayoutMk cId="1409271551" sldId="2147483761"/>
          </pc:sldLayoutMkLst>
        </pc:sldLayoutChg>
        <pc:sldLayoutChg chg="add mod replId">
          <pc:chgData name="Taylor, Tahlla T" userId="S::ttt200001@utdallas.edu::bf0d0bda-9183-4582-adf7-f689b3db65a1" providerId="AD" clId="Web-{D6C3D268-B269-7685-57EC-155734EAF9E9}" dt="2021-02-20T01:44:24.065" v="91"/>
          <pc:sldLayoutMkLst>
            <pc:docMk/>
            <pc:sldMasterMk cId="4088279261" sldId="2147483749"/>
            <pc:sldLayoutMk cId="3753893891" sldId="2147483762"/>
          </pc:sldLayoutMkLst>
        </pc:sldLayoutChg>
        <pc:sldLayoutChg chg="add mod replId">
          <pc:chgData name="Taylor, Tahlla T" userId="S::ttt200001@utdallas.edu::bf0d0bda-9183-4582-adf7-f689b3db65a1" providerId="AD" clId="Web-{D6C3D268-B269-7685-57EC-155734EAF9E9}" dt="2021-02-20T01:44:24.065" v="91"/>
          <pc:sldLayoutMkLst>
            <pc:docMk/>
            <pc:sldMasterMk cId="4088279261" sldId="2147483749"/>
            <pc:sldLayoutMk cId="984564422" sldId="2147483763"/>
          </pc:sldLayoutMkLst>
        </pc:sldLayoutChg>
        <pc:sldLayoutChg chg="add mod replId">
          <pc:chgData name="Taylor, Tahlla T" userId="S::ttt200001@utdallas.edu::bf0d0bda-9183-4582-adf7-f689b3db65a1" providerId="AD" clId="Web-{D6C3D268-B269-7685-57EC-155734EAF9E9}" dt="2021-02-20T01:44:24.065" v="91"/>
          <pc:sldLayoutMkLst>
            <pc:docMk/>
            <pc:sldMasterMk cId="4088279261" sldId="2147483749"/>
            <pc:sldLayoutMk cId="612104191" sldId="2147483764"/>
          </pc:sldLayoutMkLst>
        </pc:sldLayoutChg>
        <pc:sldLayoutChg chg="add mod replId">
          <pc:chgData name="Taylor, Tahlla T" userId="S::ttt200001@utdallas.edu::bf0d0bda-9183-4582-adf7-f689b3db65a1" providerId="AD" clId="Web-{D6C3D268-B269-7685-57EC-155734EAF9E9}" dt="2021-02-20T01:44:24.065" v="91"/>
          <pc:sldLayoutMkLst>
            <pc:docMk/>
            <pc:sldMasterMk cId="4088279261" sldId="2147483749"/>
            <pc:sldLayoutMk cId="2766339138" sldId="2147483765"/>
          </pc:sldLayoutMkLst>
        </pc:sldLayoutChg>
        <pc:sldLayoutChg chg="add mod replId">
          <pc:chgData name="Taylor, Tahlla T" userId="S::ttt200001@utdallas.edu::bf0d0bda-9183-4582-adf7-f689b3db65a1" providerId="AD" clId="Web-{D6C3D268-B269-7685-57EC-155734EAF9E9}" dt="2021-02-20T01:44:24.065" v="91"/>
          <pc:sldLayoutMkLst>
            <pc:docMk/>
            <pc:sldMasterMk cId="4088279261" sldId="2147483749"/>
            <pc:sldLayoutMk cId="2230803806" sldId="2147483766"/>
          </pc:sldLayoutMkLst>
        </pc:sldLayoutChg>
      </pc:sldMasterChg>
    </pc:docChg>
  </pc:docChgLst>
  <pc:docChgLst>
    <pc:chgData name="Ryan" userId="75727813-f0dd-40e8-8cb2-c760950265e6" providerId="ADAL" clId="{E924B94E-9332-4797-9507-B2B02F3F3C52}"/>
    <pc:docChg chg="undo custSel addSld modSld sldOrd">
      <pc:chgData name="Ryan" userId="75727813-f0dd-40e8-8cb2-c760950265e6" providerId="ADAL" clId="{E924B94E-9332-4797-9507-B2B02F3F3C52}" dt="2021-02-21T07:23:48.970" v="95" actId="6549"/>
      <pc:docMkLst>
        <pc:docMk/>
      </pc:docMkLst>
      <pc:sldChg chg="addSp delSp modSp add mod ord addAnim delAnim modAnim modNotesTx">
        <pc:chgData name="Ryan" userId="75727813-f0dd-40e8-8cb2-c760950265e6" providerId="ADAL" clId="{E924B94E-9332-4797-9507-B2B02F3F3C52}" dt="2021-02-21T07:23:48.970" v="95" actId="6549"/>
        <pc:sldMkLst>
          <pc:docMk/>
          <pc:sldMk cId="2875902730" sldId="273"/>
        </pc:sldMkLst>
        <pc:spChg chg="add del mod">
          <ac:chgData name="Ryan" userId="75727813-f0dd-40e8-8cb2-c760950265e6" providerId="ADAL" clId="{E924B94E-9332-4797-9507-B2B02F3F3C52}" dt="2021-02-21T07:23:48.970" v="95" actId="6549"/>
          <ac:spMkLst>
            <pc:docMk/>
            <pc:sldMk cId="2875902730" sldId="273"/>
            <ac:spMk id="2" creationId="{00000000-0000-0000-0000-000000000000}"/>
          </ac:spMkLst>
        </pc:spChg>
        <pc:spChg chg="mod">
          <ac:chgData name="Ryan" userId="75727813-f0dd-40e8-8cb2-c760950265e6" providerId="ADAL" clId="{E924B94E-9332-4797-9507-B2B02F3F3C52}" dt="2021-02-21T07:13:38.144" v="16" actId="20577"/>
          <ac:spMkLst>
            <pc:docMk/>
            <pc:sldMk cId="2875902730" sldId="273"/>
            <ac:spMk id="4" creationId="{00000000-0000-0000-0000-000000000000}"/>
          </ac:spMkLst>
        </pc:spChg>
        <pc:picChg chg="add del">
          <ac:chgData name="Ryan" userId="75727813-f0dd-40e8-8cb2-c760950265e6" providerId="ADAL" clId="{E924B94E-9332-4797-9507-B2B02F3F3C52}" dt="2021-02-21T07:14:27.064" v="29" actId="22"/>
          <ac:picMkLst>
            <pc:docMk/>
            <pc:sldMk cId="2875902730" sldId="273"/>
            <ac:picMk id="5" creationId="{538EBAE3-5409-42FD-BA2B-71272CB13E5A}"/>
          </ac:picMkLst>
        </pc:picChg>
      </pc:sldChg>
    </pc:docChg>
  </pc:docChgLst>
  <pc:docChgLst>
    <pc:chgData name="Taylor, Tahlla T" userId="S::ttt200001@utdallas.edu::bf0d0bda-9183-4582-adf7-f689b3db65a1" providerId="AD" clId="Web-{3EA26627-E490-45AF-A9F6-8F635AECDE3F}"/>
    <pc:docChg chg="modSld addMainMaster delMainMaster">
      <pc:chgData name="Taylor, Tahlla T" userId="S::ttt200001@utdallas.edu::bf0d0bda-9183-4582-adf7-f689b3db65a1" providerId="AD" clId="Web-{3EA26627-E490-45AF-A9F6-8F635AECDE3F}" dt="2021-02-20T01:19:54.510" v="4"/>
      <pc:docMkLst>
        <pc:docMk/>
      </pc:docMkLst>
      <pc:sldChg chg="modSp mod modClrScheme chgLayout">
        <pc:chgData name="Taylor, Tahlla T" userId="S::ttt200001@utdallas.edu::bf0d0bda-9183-4582-adf7-f689b3db65a1" providerId="AD" clId="Web-{3EA26627-E490-45AF-A9F6-8F635AECDE3F}" dt="2021-02-20T01:19:54.510" v="4"/>
        <pc:sldMkLst>
          <pc:docMk/>
          <pc:sldMk cId="0" sldId="256"/>
        </pc:sldMkLst>
        <pc:spChg chg="mod">
          <ac:chgData name="Taylor, Tahlla T" userId="S::ttt200001@utdallas.edu::bf0d0bda-9183-4582-adf7-f689b3db65a1" providerId="AD" clId="Web-{3EA26627-E490-45AF-A9F6-8F635AECDE3F}" dt="2021-02-20T01:19:28.275" v="2" actId="1076"/>
          <ac:spMkLst>
            <pc:docMk/>
            <pc:sldMk cId="0" sldId="256"/>
            <ac:spMk id="3" creationId="{00000000-0000-0000-0000-000000000000}"/>
          </ac:spMkLst>
        </pc:spChg>
        <pc:spChg chg="mod">
          <ac:chgData name="Taylor, Tahlla T" userId="S::ttt200001@utdallas.edu::bf0d0bda-9183-4582-adf7-f689b3db65a1" providerId="AD" clId="Web-{3EA26627-E490-45AF-A9F6-8F635AECDE3F}" dt="2021-02-20T01:19:23.322" v="1" actId="1076"/>
          <ac:spMkLst>
            <pc:docMk/>
            <pc:sldMk cId="0" sldId="256"/>
            <ac:spMk id="4" creationId="{00000000-0000-0000-0000-000000000000}"/>
          </ac:spMkLst>
        </pc:spChg>
      </pc:sldChg>
      <pc:sldChg chg="mod modClrScheme chgLayout">
        <pc:chgData name="Taylor, Tahlla T" userId="S::ttt200001@utdallas.edu::bf0d0bda-9183-4582-adf7-f689b3db65a1" providerId="AD" clId="Web-{3EA26627-E490-45AF-A9F6-8F635AECDE3F}" dt="2021-02-20T01:19:54.510" v="4"/>
        <pc:sldMkLst>
          <pc:docMk/>
          <pc:sldMk cId="0" sldId="257"/>
        </pc:sldMkLst>
      </pc:sldChg>
      <pc:sldChg chg="mod modClrScheme chgLayout">
        <pc:chgData name="Taylor, Tahlla T" userId="S::ttt200001@utdallas.edu::bf0d0bda-9183-4582-adf7-f689b3db65a1" providerId="AD" clId="Web-{3EA26627-E490-45AF-A9F6-8F635AECDE3F}" dt="2021-02-20T01:19:54.510" v="4"/>
        <pc:sldMkLst>
          <pc:docMk/>
          <pc:sldMk cId="0" sldId="258"/>
        </pc:sldMkLst>
      </pc:sldChg>
      <pc:sldChg chg="mod modClrScheme chgLayout">
        <pc:chgData name="Taylor, Tahlla T" userId="S::ttt200001@utdallas.edu::bf0d0bda-9183-4582-adf7-f689b3db65a1" providerId="AD" clId="Web-{3EA26627-E490-45AF-A9F6-8F635AECDE3F}" dt="2021-02-20T01:19:54.510" v="4"/>
        <pc:sldMkLst>
          <pc:docMk/>
          <pc:sldMk cId="0" sldId="259"/>
        </pc:sldMkLst>
      </pc:sldChg>
      <pc:sldChg chg="mod modClrScheme chgLayout">
        <pc:chgData name="Taylor, Tahlla T" userId="S::ttt200001@utdallas.edu::bf0d0bda-9183-4582-adf7-f689b3db65a1" providerId="AD" clId="Web-{3EA26627-E490-45AF-A9F6-8F635AECDE3F}" dt="2021-02-20T01:19:54.510" v="4"/>
        <pc:sldMkLst>
          <pc:docMk/>
          <pc:sldMk cId="0" sldId="260"/>
        </pc:sldMkLst>
      </pc:sldChg>
      <pc:sldChg chg="mod modClrScheme chgLayout">
        <pc:chgData name="Taylor, Tahlla T" userId="S::ttt200001@utdallas.edu::bf0d0bda-9183-4582-adf7-f689b3db65a1" providerId="AD" clId="Web-{3EA26627-E490-45AF-A9F6-8F635AECDE3F}" dt="2021-02-20T01:19:54.510" v="4"/>
        <pc:sldMkLst>
          <pc:docMk/>
          <pc:sldMk cId="0" sldId="261"/>
        </pc:sldMkLst>
      </pc:sldChg>
      <pc:sldChg chg="mod modClrScheme chgLayout">
        <pc:chgData name="Taylor, Tahlla T" userId="S::ttt200001@utdallas.edu::bf0d0bda-9183-4582-adf7-f689b3db65a1" providerId="AD" clId="Web-{3EA26627-E490-45AF-A9F6-8F635AECDE3F}" dt="2021-02-20T01:19:54.510" v="4"/>
        <pc:sldMkLst>
          <pc:docMk/>
          <pc:sldMk cId="0" sldId="262"/>
        </pc:sldMkLst>
      </pc:sldChg>
      <pc:sldChg chg="mod modClrScheme chgLayout">
        <pc:chgData name="Taylor, Tahlla T" userId="S::ttt200001@utdallas.edu::bf0d0bda-9183-4582-adf7-f689b3db65a1" providerId="AD" clId="Web-{3EA26627-E490-45AF-A9F6-8F635AECDE3F}" dt="2021-02-20T01:19:54.510" v="4"/>
        <pc:sldMkLst>
          <pc:docMk/>
          <pc:sldMk cId="0" sldId="263"/>
        </pc:sldMkLst>
      </pc:sldChg>
      <pc:sldChg chg="mod modClrScheme chgLayout">
        <pc:chgData name="Taylor, Tahlla T" userId="S::ttt200001@utdallas.edu::bf0d0bda-9183-4582-adf7-f689b3db65a1" providerId="AD" clId="Web-{3EA26627-E490-45AF-A9F6-8F635AECDE3F}" dt="2021-02-20T01:19:54.510" v="4"/>
        <pc:sldMkLst>
          <pc:docMk/>
          <pc:sldMk cId="0" sldId="265"/>
        </pc:sldMkLst>
      </pc:sldChg>
      <pc:sldChg chg="mod modClrScheme chgLayout">
        <pc:chgData name="Taylor, Tahlla T" userId="S::ttt200001@utdallas.edu::bf0d0bda-9183-4582-adf7-f689b3db65a1" providerId="AD" clId="Web-{3EA26627-E490-45AF-A9F6-8F635AECDE3F}" dt="2021-02-20T01:19:54.510" v="4"/>
        <pc:sldMkLst>
          <pc:docMk/>
          <pc:sldMk cId="0" sldId="266"/>
        </pc:sldMkLst>
      </pc:sldChg>
      <pc:sldChg chg="mod modClrScheme chgLayout">
        <pc:chgData name="Taylor, Tahlla T" userId="S::ttt200001@utdallas.edu::bf0d0bda-9183-4582-adf7-f689b3db65a1" providerId="AD" clId="Web-{3EA26627-E490-45AF-A9F6-8F635AECDE3F}" dt="2021-02-20T01:19:54.510" v="4"/>
        <pc:sldMkLst>
          <pc:docMk/>
          <pc:sldMk cId="0" sldId="267"/>
        </pc:sldMkLst>
      </pc:sldChg>
      <pc:sldChg chg="mod modClrScheme chgLayout">
        <pc:chgData name="Taylor, Tahlla T" userId="S::ttt200001@utdallas.edu::bf0d0bda-9183-4582-adf7-f689b3db65a1" providerId="AD" clId="Web-{3EA26627-E490-45AF-A9F6-8F635AECDE3F}" dt="2021-02-20T01:19:54.510" v="4"/>
        <pc:sldMkLst>
          <pc:docMk/>
          <pc:sldMk cId="0" sldId="268"/>
        </pc:sldMkLst>
      </pc:sldChg>
      <pc:sldChg chg="mod modClrScheme chgLayout">
        <pc:chgData name="Taylor, Tahlla T" userId="S::ttt200001@utdallas.edu::bf0d0bda-9183-4582-adf7-f689b3db65a1" providerId="AD" clId="Web-{3EA26627-E490-45AF-A9F6-8F635AECDE3F}" dt="2021-02-20T01:19:54.510" v="4"/>
        <pc:sldMkLst>
          <pc:docMk/>
          <pc:sldMk cId="0" sldId="270"/>
        </pc:sldMkLst>
      </pc:sldChg>
      <pc:sldMasterChg chg="del delSldLayout">
        <pc:chgData name="Taylor, Tahlla T" userId="S::ttt200001@utdallas.edu::bf0d0bda-9183-4582-adf7-f689b3db65a1" providerId="AD" clId="Web-{3EA26627-E490-45AF-A9F6-8F635AECDE3F}" dt="2021-02-20T01:19:06.744" v="0"/>
        <pc:sldMasterMkLst>
          <pc:docMk/>
          <pc:sldMasterMk cId="3108035373" sldId="2147483684"/>
        </pc:sldMasterMkLst>
        <pc:sldLayoutChg chg="del">
          <pc:chgData name="Taylor, Tahlla T" userId="S::ttt200001@utdallas.edu::bf0d0bda-9183-4582-adf7-f689b3db65a1" providerId="AD" clId="Web-{3EA26627-E490-45AF-A9F6-8F635AECDE3F}" dt="2021-02-20T01:19:06.744" v="0"/>
          <pc:sldLayoutMkLst>
            <pc:docMk/>
            <pc:sldMasterMk cId="3108035373" sldId="2147483684"/>
            <pc:sldLayoutMk cId="3414460258" sldId="2147483685"/>
          </pc:sldLayoutMkLst>
        </pc:sldLayoutChg>
        <pc:sldLayoutChg chg="del">
          <pc:chgData name="Taylor, Tahlla T" userId="S::ttt200001@utdallas.edu::bf0d0bda-9183-4582-adf7-f689b3db65a1" providerId="AD" clId="Web-{3EA26627-E490-45AF-A9F6-8F635AECDE3F}" dt="2021-02-20T01:19:06.744" v="0"/>
          <pc:sldLayoutMkLst>
            <pc:docMk/>
            <pc:sldMasterMk cId="3108035373" sldId="2147483684"/>
            <pc:sldLayoutMk cId="749359122" sldId="2147483686"/>
          </pc:sldLayoutMkLst>
        </pc:sldLayoutChg>
        <pc:sldLayoutChg chg="del">
          <pc:chgData name="Taylor, Tahlla T" userId="S::ttt200001@utdallas.edu::bf0d0bda-9183-4582-adf7-f689b3db65a1" providerId="AD" clId="Web-{3EA26627-E490-45AF-A9F6-8F635AECDE3F}" dt="2021-02-20T01:19:06.744" v="0"/>
          <pc:sldLayoutMkLst>
            <pc:docMk/>
            <pc:sldMasterMk cId="3108035373" sldId="2147483684"/>
            <pc:sldLayoutMk cId="1824542285" sldId="2147483687"/>
          </pc:sldLayoutMkLst>
        </pc:sldLayoutChg>
        <pc:sldLayoutChg chg="del">
          <pc:chgData name="Taylor, Tahlla T" userId="S::ttt200001@utdallas.edu::bf0d0bda-9183-4582-adf7-f689b3db65a1" providerId="AD" clId="Web-{3EA26627-E490-45AF-A9F6-8F635AECDE3F}" dt="2021-02-20T01:19:06.744" v="0"/>
          <pc:sldLayoutMkLst>
            <pc:docMk/>
            <pc:sldMasterMk cId="3108035373" sldId="2147483684"/>
            <pc:sldLayoutMk cId="3533954229" sldId="2147483688"/>
          </pc:sldLayoutMkLst>
        </pc:sldLayoutChg>
        <pc:sldLayoutChg chg="del">
          <pc:chgData name="Taylor, Tahlla T" userId="S::ttt200001@utdallas.edu::bf0d0bda-9183-4582-adf7-f689b3db65a1" providerId="AD" clId="Web-{3EA26627-E490-45AF-A9F6-8F635AECDE3F}" dt="2021-02-20T01:19:06.744" v="0"/>
          <pc:sldLayoutMkLst>
            <pc:docMk/>
            <pc:sldMasterMk cId="3108035373" sldId="2147483684"/>
            <pc:sldLayoutMk cId="886553239" sldId="2147483689"/>
          </pc:sldLayoutMkLst>
        </pc:sldLayoutChg>
        <pc:sldLayoutChg chg="del">
          <pc:chgData name="Taylor, Tahlla T" userId="S::ttt200001@utdallas.edu::bf0d0bda-9183-4582-adf7-f689b3db65a1" providerId="AD" clId="Web-{3EA26627-E490-45AF-A9F6-8F635AECDE3F}" dt="2021-02-20T01:19:06.744" v="0"/>
          <pc:sldLayoutMkLst>
            <pc:docMk/>
            <pc:sldMasterMk cId="3108035373" sldId="2147483684"/>
            <pc:sldLayoutMk cId="479090166" sldId="2147483690"/>
          </pc:sldLayoutMkLst>
        </pc:sldLayoutChg>
        <pc:sldLayoutChg chg="del">
          <pc:chgData name="Taylor, Tahlla T" userId="S::ttt200001@utdallas.edu::bf0d0bda-9183-4582-adf7-f689b3db65a1" providerId="AD" clId="Web-{3EA26627-E490-45AF-A9F6-8F635AECDE3F}" dt="2021-02-20T01:19:06.744" v="0"/>
          <pc:sldLayoutMkLst>
            <pc:docMk/>
            <pc:sldMasterMk cId="3108035373" sldId="2147483684"/>
            <pc:sldLayoutMk cId="2098733786" sldId="2147483691"/>
          </pc:sldLayoutMkLst>
        </pc:sldLayoutChg>
        <pc:sldLayoutChg chg="del">
          <pc:chgData name="Taylor, Tahlla T" userId="S::ttt200001@utdallas.edu::bf0d0bda-9183-4582-adf7-f689b3db65a1" providerId="AD" clId="Web-{3EA26627-E490-45AF-A9F6-8F635AECDE3F}" dt="2021-02-20T01:19:06.744" v="0"/>
          <pc:sldLayoutMkLst>
            <pc:docMk/>
            <pc:sldMasterMk cId="3108035373" sldId="2147483684"/>
            <pc:sldLayoutMk cId="3838636754" sldId="2147483692"/>
          </pc:sldLayoutMkLst>
        </pc:sldLayoutChg>
        <pc:sldLayoutChg chg="del">
          <pc:chgData name="Taylor, Tahlla T" userId="S::ttt200001@utdallas.edu::bf0d0bda-9183-4582-adf7-f689b3db65a1" providerId="AD" clId="Web-{3EA26627-E490-45AF-A9F6-8F635AECDE3F}" dt="2021-02-20T01:19:06.744" v="0"/>
          <pc:sldLayoutMkLst>
            <pc:docMk/>
            <pc:sldMasterMk cId="3108035373" sldId="2147483684"/>
            <pc:sldLayoutMk cId="71625686" sldId="2147483693"/>
          </pc:sldLayoutMkLst>
        </pc:sldLayoutChg>
        <pc:sldLayoutChg chg="del">
          <pc:chgData name="Taylor, Tahlla T" userId="S::ttt200001@utdallas.edu::bf0d0bda-9183-4582-adf7-f689b3db65a1" providerId="AD" clId="Web-{3EA26627-E490-45AF-A9F6-8F635AECDE3F}" dt="2021-02-20T01:19:06.744" v="0"/>
          <pc:sldLayoutMkLst>
            <pc:docMk/>
            <pc:sldMasterMk cId="3108035373" sldId="2147483684"/>
            <pc:sldLayoutMk cId="1660591331" sldId="2147483694"/>
          </pc:sldLayoutMkLst>
        </pc:sldLayoutChg>
        <pc:sldLayoutChg chg="del">
          <pc:chgData name="Taylor, Tahlla T" userId="S::ttt200001@utdallas.edu::bf0d0bda-9183-4582-adf7-f689b3db65a1" providerId="AD" clId="Web-{3EA26627-E490-45AF-A9F6-8F635AECDE3F}" dt="2021-02-20T01:19:06.744" v="0"/>
          <pc:sldLayoutMkLst>
            <pc:docMk/>
            <pc:sldMasterMk cId="3108035373" sldId="2147483684"/>
            <pc:sldLayoutMk cId="2988508376" sldId="2147483695"/>
          </pc:sldLayoutMkLst>
        </pc:sldLayoutChg>
      </pc:sldMasterChg>
      <pc:sldMasterChg chg="add del addSldLayout delSldLayout modSldLayout">
        <pc:chgData name="Taylor, Tahlla T" userId="S::ttt200001@utdallas.edu::bf0d0bda-9183-4582-adf7-f689b3db65a1" providerId="AD" clId="Web-{3EA26627-E490-45AF-A9F6-8F635AECDE3F}" dt="2021-02-20T01:19:40.494" v="3"/>
        <pc:sldMasterMkLst>
          <pc:docMk/>
          <pc:sldMasterMk cId="3743240432" sldId="2147483696"/>
        </pc:sldMasterMkLst>
        <pc:sldLayoutChg chg="add del mod replId">
          <pc:chgData name="Taylor, Tahlla T" userId="S::ttt200001@utdallas.edu::bf0d0bda-9183-4582-adf7-f689b3db65a1" providerId="AD" clId="Web-{3EA26627-E490-45AF-A9F6-8F635AECDE3F}" dt="2021-02-20T01:19:40.494" v="3"/>
          <pc:sldLayoutMkLst>
            <pc:docMk/>
            <pc:sldMasterMk cId="3743240432" sldId="2147483696"/>
            <pc:sldLayoutMk cId="1917371868" sldId="2147483697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40.494" v="3"/>
          <pc:sldLayoutMkLst>
            <pc:docMk/>
            <pc:sldMasterMk cId="3743240432" sldId="2147483696"/>
            <pc:sldLayoutMk cId="3392442507" sldId="2147483698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40.494" v="3"/>
          <pc:sldLayoutMkLst>
            <pc:docMk/>
            <pc:sldMasterMk cId="3743240432" sldId="2147483696"/>
            <pc:sldLayoutMk cId="383149089" sldId="2147483699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40.494" v="3"/>
          <pc:sldLayoutMkLst>
            <pc:docMk/>
            <pc:sldMasterMk cId="3743240432" sldId="2147483696"/>
            <pc:sldLayoutMk cId="2014929969" sldId="2147483700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40.494" v="3"/>
          <pc:sldLayoutMkLst>
            <pc:docMk/>
            <pc:sldMasterMk cId="3743240432" sldId="2147483696"/>
            <pc:sldLayoutMk cId="1500202284" sldId="2147483701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40.494" v="3"/>
          <pc:sldLayoutMkLst>
            <pc:docMk/>
            <pc:sldMasterMk cId="3743240432" sldId="2147483696"/>
            <pc:sldLayoutMk cId="3338911366" sldId="2147483702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40.494" v="3"/>
          <pc:sldLayoutMkLst>
            <pc:docMk/>
            <pc:sldMasterMk cId="3743240432" sldId="2147483696"/>
            <pc:sldLayoutMk cId="2607803578" sldId="2147483703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40.494" v="3"/>
          <pc:sldLayoutMkLst>
            <pc:docMk/>
            <pc:sldMasterMk cId="3743240432" sldId="2147483696"/>
            <pc:sldLayoutMk cId="1929353506" sldId="2147483704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40.494" v="3"/>
          <pc:sldLayoutMkLst>
            <pc:docMk/>
            <pc:sldMasterMk cId="3743240432" sldId="2147483696"/>
            <pc:sldLayoutMk cId="838015804" sldId="2147483705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40.494" v="3"/>
          <pc:sldLayoutMkLst>
            <pc:docMk/>
            <pc:sldMasterMk cId="3743240432" sldId="2147483696"/>
            <pc:sldLayoutMk cId="2715341570" sldId="2147483706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40.494" v="3"/>
          <pc:sldLayoutMkLst>
            <pc:docMk/>
            <pc:sldMasterMk cId="3743240432" sldId="2147483696"/>
            <pc:sldLayoutMk cId="3838840772" sldId="2147483707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40.494" v="3"/>
          <pc:sldLayoutMkLst>
            <pc:docMk/>
            <pc:sldMasterMk cId="3743240432" sldId="2147483696"/>
            <pc:sldLayoutMk cId="1100260912" sldId="2147483708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40.494" v="3"/>
          <pc:sldLayoutMkLst>
            <pc:docMk/>
            <pc:sldMasterMk cId="3743240432" sldId="2147483696"/>
            <pc:sldLayoutMk cId="1792387815" sldId="2147483709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40.494" v="3"/>
          <pc:sldLayoutMkLst>
            <pc:docMk/>
            <pc:sldMasterMk cId="3743240432" sldId="2147483696"/>
            <pc:sldLayoutMk cId="3771123170" sldId="2147483710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40.494" v="3"/>
          <pc:sldLayoutMkLst>
            <pc:docMk/>
            <pc:sldMasterMk cId="3743240432" sldId="2147483696"/>
            <pc:sldLayoutMk cId="2252926721" sldId="2147483711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40.494" v="3"/>
          <pc:sldLayoutMkLst>
            <pc:docMk/>
            <pc:sldMasterMk cId="3743240432" sldId="2147483696"/>
            <pc:sldLayoutMk cId="3928439343" sldId="2147483712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40.494" v="3"/>
          <pc:sldLayoutMkLst>
            <pc:docMk/>
            <pc:sldMasterMk cId="3743240432" sldId="2147483696"/>
            <pc:sldLayoutMk cId="721738692" sldId="2147483713"/>
          </pc:sldLayoutMkLst>
        </pc:sldLayoutChg>
      </pc:sldMasterChg>
      <pc:sldMasterChg chg="add del addSldLayout delSldLayout modSldLayout">
        <pc:chgData name="Taylor, Tahlla T" userId="S::ttt200001@utdallas.edu::bf0d0bda-9183-4582-adf7-f689b3db65a1" providerId="AD" clId="Web-{3EA26627-E490-45AF-A9F6-8F635AECDE3F}" dt="2021-02-20T01:19:54.510" v="4"/>
        <pc:sldMasterMkLst>
          <pc:docMk/>
          <pc:sldMasterMk cId="3940136052" sldId="2147483714"/>
        </pc:sldMasterMkLst>
        <pc:sldLayoutChg chg="add del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3940136052" sldId="2147483714"/>
            <pc:sldLayoutMk cId="3075758548" sldId="2147483715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3940136052" sldId="2147483714"/>
            <pc:sldLayoutMk cId="2617959153" sldId="2147483716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3940136052" sldId="2147483714"/>
            <pc:sldLayoutMk cId="939019417" sldId="2147483717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3940136052" sldId="2147483714"/>
            <pc:sldLayoutMk cId="218275458" sldId="2147483718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3940136052" sldId="2147483714"/>
            <pc:sldLayoutMk cId="629664856" sldId="2147483719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3940136052" sldId="2147483714"/>
            <pc:sldLayoutMk cId="1458127598" sldId="2147483720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3940136052" sldId="2147483714"/>
            <pc:sldLayoutMk cId="1466235224" sldId="2147483721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3940136052" sldId="2147483714"/>
            <pc:sldLayoutMk cId="3100598679" sldId="2147483722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3940136052" sldId="2147483714"/>
            <pc:sldLayoutMk cId="4263397855" sldId="2147483723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3940136052" sldId="2147483714"/>
            <pc:sldLayoutMk cId="1911287520" sldId="2147483724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3940136052" sldId="2147483714"/>
            <pc:sldLayoutMk cId="1543767732" sldId="2147483725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3940136052" sldId="2147483714"/>
            <pc:sldLayoutMk cId="320273212" sldId="2147483726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3940136052" sldId="2147483714"/>
            <pc:sldLayoutMk cId="2316685629" sldId="2147483727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3940136052" sldId="2147483714"/>
            <pc:sldLayoutMk cId="2098042242" sldId="2147483728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3940136052" sldId="2147483714"/>
            <pc:sldLayoutMk cId="385898743" sldId="2147483729"/>
          </pc:sldLayoutMkLst>
        </pc:sldLayoutChg>
        <pc:sldLayoutChg chg="add del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3940136052" sldId="2147483714"/>
            <pc:sldLayoutMk cId="2348241447" sldId="2147483730"/>
          </pc:sldLayoutMkLst>
        </pc:sldLayoutChg>
      </pc:sldMasterChg>
      <pc:sldMasterChg chg="add addSldLayout modSldLayout">
        <pc:chgData name="Taylor, Tahlla T" userId="S::ttt200001@utdallas.edu::bf0d0bda-9183-4582-adf7-f689b3db65a1" providerId="AD" clId="Web-{3EA26627-E490-45AF-A9F6-8F635AECDE3F}" dt="2021-02-20T01:19:54.510" v="4"/>
        <pc:sldMasterMkLst>
          <pc:docMk/>
          <pc:sldMasterMk cId="2673811856" sldId="2147483731"/>
        </pc:sldMasterMkLst>
        <pc:sldLayoutChg chg="add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2673811856" sldId="2147483731"/>
            <pc:sldLayoutMk cId="3881714558" sldId="2147483732"/>
          </pc:sldLayoutMkLst>
        </pc:sldLayoutChg>
        <pc:sldLayoutChg chg="add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2673811856" sldId="2147483731"/>
            <pc:sldLayoutMk cId="1168133908" sldId="2147483733"/>
          </pc:sldLayoutMkLst>
        </pc:sldLayoutChg>
        <pc:sldLayoutChg chg="add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2673811856" sldId="2147483731"/>
            <pc:sldLayoutMk cId="2690596538" sldId="2147483734"/>
          </pc:sldLayoutMkLst>
        </pc:sldLayoutChg>
        <pc:sldLayoutChg chg="add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2673811856" sldId="2147483731"/>
            <pc:sldLayoutMk cId="4050195652" sldId="2147483735"/>
          </pc:sldLayoutMkLst>
        </pc:sldLayoutChg>
        <pc:sldLayoutChg chg="add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2673811856" sldId="2147483731"/>
            <pc:sldLayoutMk cId="1792455151" sldId="2147483736"/>
          </pc:sldLayoutMkLst>
        </pc:sldLayoutChg>
        <pc:sldLayoutChg chg="add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2673811856" sldId="2147483731"/>
            <pc:sldLayoutMk cId="73512112" sldId="2147483737"/>
          </pc:sldLayoutMkLst>
        </pc:sldLayoutChg>
        <pc:sldLayoutChg chg="add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2673811856" sldId="2147483731"/>
            <pc:sldLayoutMk cId="4008537112" sldId="2147483738"/>
          </pc:sldLayoutMkLst>
        </pc:sldLayoutChg>
        <pc:sldLayoutChg chg="add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2673811856" sldId="2147483731"/>
            <pc:sldLayoutMk cId="3794048036" sldId="2147483739"/>
          </pc:sldLayoutMkLst>
        </pc:sldLayoutChg>
        <pc:sldLayoutChg chg="add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2673811856" sldId="2147483731"/>
            <pc:sldLayoutMk cId="1564818737" sldId="2147483740"/>
          </pc:sldLayoutMkLst>
        </pc:sldLayoutChg>
        <pc:sldLayoutChg chg="add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2673811856" sldId="2147483731"/>
            <pc:sldLayoutMk cId="1098223119" sldId="2147483741"/>
          </pc:sldLayoutMkLst>
        </pc:sldLayoutChg>
        <pc:sldLayoutChg chg="add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2673811856" sldId="2147483731"/>
            <pc:sldLayoutMk cId="3510047889" sldId="2147483742"/>
          </pc:sldLayoutMkLst>
        </pc:sldLayoutChg>
        <pc:sldLayoutChg chg="add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2673811856" sldId="2147483731"/>
            <pc:sldLayoutMk cId="3928354538" sldId="2147483743"/>
          </pc:sldLayoutMkLst>
        </pc:sldLayoutChg>
        <pc:sldLayoutChg chg="add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2673811856" sldId="2147483731"/>
            <pc:sldLayoutMk cId="149460930" sldId="2147483744"/>
          </pc:sldLayoutMkLst>
        </pc:sldLayoutChg>
        <pc:sldLayoutChg chg="add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2673811856" sldId="2147483731"/>
            <pc:sldLayoutMk cId="3919215500" sldId="2147483745"/>
          </pc:sldLayoutMkLst>
        </pc:sldLayoutChg>
        <pc:sldLayoutChg chg="add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2673811856" sldId="2147483731"/>
            <pc:sldLayoutMk cId="2371174222" sldId="2147483746"/>
          </pc:sldLayoutMkLst>
        </pc:sldLayoutChg>
        <pc:sldLayoutChg chg="add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2673811856" sldId="2147483731"/>
            <pc:sldLayoutMk cId="2225173055" sldId="2147483747"/>
          </pc:sldLayoutMkLst>
        </pc:sldLayoutChg>
        <pc:sldLayoutChg chg="add mod replId">
          <pc:chgData name="Taylor, Tahlla T" userId="S::ttt200001@utdallas.edu::bf0d0bda-9183-4582-adf7-f689b3db65a1" providerId="AD" clId="Web-{3EA26627-E490-45AF-A9F6-8F635AECDE3F}" dt="2021-02-20T01:19:54.510" v="4"/>
          <pc:sldLayoutMkLst>
            <pc:docMk/>
            <pc:sldMasterMk cId="2673811856" sldId="2147483731"/>
            <pc:sldLayoutMk cId="1948979738" sldId="2147483748"/>
          </pc:sldLayoutMkLst>
        </pc:sldLayoutChg>
      </pc:sldMasterChg>
    </pc:docChg>
  </pc:docChgLst>
  <pc:docChgLst>
    <pc:chgData name="Appel, Ryan Baley" userId="S::rba200001@utdallas.edu::75727813-f0dd-40e8-8cb2-c760950265e6" providerId="AD" clId="Web-{9931194F-4F0F-4DF6-8772-02820869DF16}"/>
    <pc:docChg chg="modSld">
      <pc:chgData name="Appel, Ryan Baley" userId="S::rba200001@utdallas.edu::75727813-f0dd-40e8-8cb2-c760950265e6" providerId="AD" clId="Web-{9931194F-4F0F-4DF6-8772-02820869DF16}" dt="2021-02-21T07:52:54.391" v="1" actId="20577"/>
      <pc:docMkLst>
        <pc:docMk/>
      </pc:docMkLst>
      <pc:sldChg chg="modSp">
        <pc:chgData name="Appel, Ryan Baley" userId="S::rba200001@utdallas.edu::75727813-f0dd-40e8-8cb2-c760950265e6" providerId="AD" clId="Web-{9931194F-4F0F-4DF6-8772-02820869DF16}" dt="2021-02-21T07:52:54.391" v="1" actId="20577"/>
        <pc:sldMkLst>
          <pc:docMk/>
          <pc:sldMk cId="2875902730" sldId="273"/>
        </pc:sldMkLst>
        <pc:spChg chg="mod">
          <ac:chgData name="Appel, Ryan Baley" userId="S::rba200001@utdallas.edu::75727813-f0dd-40e8-8cb2-c760950265e6" providerId="AD" clId="Web-{9931194F-4F0F-4DF6-8772-02820869DF16}" dt="2021-02-21T07:52:54.391" v="1" actId="20577"/>
          <ac:spMkLst>
            <pc:docMk/>
            <pc:sldMk cId="2875902730" sldId="273"/>
            <ac:spMk id="2" creationId="{00000000-0000-0000-0000-000000000000}"/>
          </ac:spMkLst>
        </pc:spChg>
      </pc:sldChg>
    </pc:docChg>
  </pc:docChgLst>
  <pc:docChgLst>
    <pc:chgData name="Taylor, Tahlla T" userId="S::ttt200001@utdallas.edu::bf0d0bda-9183-4582-adf7-f689b3db65a1" providerId="AD" clId="Web-{3093F6E9-D153-4461-8F45-336BBE6961DF}"/>
    <pc:docChg chg="modSld addMainMaster delMainMaster">
      <pc:chgData name="Taylor, Tahlla T" userId="S::ttt200001@utdallas.edu::bf0d0bda-9183-4582-adf7-f689b3db65a1" providerId="AD" clId="Web-{3093F6E9-D153-4461-8F45-336BBE6961DF}" dt="2021-02-20T01:17:55.113" v="2"/>
      <pc:docMkLst>
        <pc:docMk/>
      </pc:docMkLst>
      <pc:sldChg chg="mod modClrScheme chgLayout">
        <pc:chgData name="Taylor, Tahlla T" userId="S::ttt200001@utdallas.edu::bf0d0bda-9183-4582-adf7-f689b3db65a1" providerId="AD" clId="Web-{3093F6E9-D153-4461-8F45-336BBE6961DF}" dt="2021-02-20T01:17:55.113" v="2"/>
        <pc:sldMkLst>
          <pc:docMk/>
          <pc:sldMk cId="0" sldId="256"/>
        </pc:sldMkLst>
      </pc:sldChg>
      <pc:sldChg chg="mod modClrScheme chgLayout">
        <pc:chgData name="Taylor, Tahlla T" userId="S::ttt200001@utdallas.edu::bf0d0bda-9183-4582-adf7-f689b3db65a1" providerId="AD" clId="Web-{3093F6E9-D153-4461-8F45-336BBE6961DF}" dt="2021-02-20T01:17:55.113" v="2"/>
        <pc:sldMkLst>
          <pc:docMk/>
          <pc:sldMk cId="0" sldId="257"/>
        </pc:sldMkLst>
      </pc:sldChg>
      <pc:sldChg chg="mod modClrScheme chgLayout">
        <pc:chgData name="Taylor, Tahlla T" userId="S::ttt200001@utdallas.edu::bf0d0bda-9183-4582-adf7-f689b3db65a1" providerId="AD" clId="Web-{3093F6E9-D153-4461-8F45-336BBE6961DF}" dt="2021-02-20T01:17:55.113" v="2"/>
        <pc:sldMkLst>
          <pc:docMk/>
          <pc:sldMk cId="0" sldId="258"/>
        </pc:sldMkLst>
      </pc:sldChg>
      <pc:sldChg chg="mod modClrScheme chgLayout">
        <pc:chgData name="Taylor, Tahlla T" userId="S::ttt200001@utdallas.edu::bf0d0bda-9183-4582-adf7-f689b3db65a1" providerId="AD" clId="Web-{3093F6E9-D153-4461-8F45-336BBE6961DF}" dt="2021-02-20T01:17:55.113" v="2"/>
        <pc:sldMkLst>
          <pc:docMk/>
          <pc:sldMk cId="0" sldId="259"/>
        </pc:sldMkLst>
      </pc:sldChg>
      <pc:sldChg chg="mod modClrScheme chgLayout">
        <pc:chgData name="Taylor, Tahlla T" userId="S::ttt200001@utdallas.edu::bf0d0bda-9183-4582-adf7-f689b3db65a1" providerId="AD" clId="Web-{3093F6E9-D153-4461-8F45-336BBE6961DF}" dt="2021-02-20T01:17:55.113" v="2"/>
        <pc:sldMkLst>
          <pc:docMk/>
          <pc:sldMk cId="0" sldId="260"/>
        </pc:sldMkLst>
      </pc:sldChg>
      <pc:sldChg chg="mod modClrScheme chgLayout">
        <pc:chgData name="Taylor, Tahlla T" userId="S::ttt200001@utdallas.edu::bf0d0bda-9183-4582-adf7-f689b3db65a1" providerId="AD" clId="Web-{3093F6E9-D153-4461-8F45-336BBE6961DF}" dt="2021-02-20T01:17:55.113" v="2"/>
        <pc:sldMkLst>
          <pc:docMk/>
          <pc:sldMk cId="0" sldId="261"/>
        </pc:sldMkLst>
      </pc:sldChg>
      <pc:sldChg chg="mod modClrScheme chgLayout">
        <pc:chgData name="Taylor, Tahlla T" userId="S::ttt200001@utdallas.edu::bf0d0bda-9183-4582-adf7-f689b3db65a1" providerId="AD" clId="Web-{3093F6E9-D153-4461-8F45-336BBE6961DF}" dt="2021-02-20T01:17:55.113" v="2"/>
        <pc:sldMkLst>
          <pc:docMk/>
          <pc:sldMk cId="0" sldId="262"/>
        </pc:sldMkLst>
      </pc:sldChg>
      <pc:sldChg chg="mod modClrScheme chgLayout">
        <pc:chgData name="Taylor, Tahlla T" userId="S::ttt200001@utdallas.edu::bf0d0bda-9183-4582-adf7-f689b3db65a1" providerId="AD" clId="Web-{3093F6E9-D153-4461-8F45-336BBE6961DF}" dt="2021-02-20T01:17:55.113" v="2"/>
        <pc:sldMkLst>
          <pc:docMk/>
          <pc:sldMk cId="0" sldId="263"/>
        </pc:sldMkLst>
      </pc:sldChg>
      <pc:sldChg chg="mod modClrScheme chgLayout">
        <pc:chgData name="Taylor, Tahlla T" userId="S::ttt200001@utdallas.edu::bf0d0bda-9183-4582-adf7-f689b3db65a1" providerId="AD" clId="Web-{3093F6E9-D153-4461-8F45-336BBE6961DF}" dt="2021-02-20T01:17:55.113" v="2"/>
        <pc:sldMkLst>
          <pc:docMk/>
          <pc:sldMk cId="0" sldId="265"/>
        </pc:sldMkLst>
      </pc:sldChg>
      <pc:sldChg chg="mod modClrScheme chgLayout">
        <pc:chgData name="Taylor, Tahlla T" userId="S::ttt200001@utdallas.edu::bf0d0bda-9183-4582-adf7-f689b3db65a1" providerId="AD" clId="Web-{3093F6E9-D153-4461-8F45-336BBE6961DF}" dt="2021-02-20T01:17:55.113" v="2"/>
        <pc:sldMkLst>
          <pc:docMk/>
          <pc:sldMk cId="0" sldId="266"/>
        </pc:sldMkLst>
      </pc:sldChg>
      <pc:sldChg chg="mod modClrScheme chgLayout">
        <pc:chgData name="Taylor, Tahlla T" userId="S::ttt200001@utdallas.edu::bf0d0bda-9183-4582-adf7-f689b3db65a1" providerId="AD" clId="Web-{3093F6E9-D153-4461-8F45-336BBE6961DF}" dt="2021-02-20T01:17:55.113" v="2"/>
        <pc:sldMkLst>
          <pc:docMk/>
          <pc:sldMk cId="0" sldId="267"/>
        </pc:sldMkLst>
      </pc:sldChg>
      <pc:sldChg chg="mod modClrScheme chgLayout">
        <pc:chgData name="Taylor, Tahlla T" userId="S::ttt200001@utdallas.edu::bf0d0bda-9183-4582-adf7-f689b3db65a1" providerId="AD" clId="Web-{3093F6E9-D153-4461-8F45-336BBE6961DF}" dt="2021-02-20T01:17:55.113" v="2"/>
        <pc:sldMkLst>
          <pc:docMk/>
          <pc:sldMk cId="0" sldId="268"/>
        </pc:sldMkLst>
      </pc:sldChg>
      <pc:sldChg chg="mod modClrScheme chgLayout">
        <pc:chgData name="Taylor, Tahlla T" userId="S::ttt200001@utdallas.edu::bf0d0bda-9183-4582-adf7-f689b3db65a1" providerId="AD" clId="Web-{3093F6E9-D153-4461-8F45-336BBE6961DF}" dt="2021-02-20T01:17:55.113" v="2"/>
        <pc:sldMkLst>
          <pc:docMk/>
          <pc:sldMk cId="0" sldId="270"/>
        </pc:sldMkLst>
      </pc:sldChg>
      <pc:sldMasterChg chg="del delSldLayout">
        <pc:chgData name="Taylor, Tahlla T" userId="S::ttt200001@utdallas.edu::bf0d0bda-9183-4582-adf7-f689b3db65a1" providerId="AD" clId="Web-{3093F6E9-D153-4461-8F45-336BBE6961DF}" dt="2021-02-20T01:15:50.496" v="0"/>
        <pc:sldMasterMkLst>
          <pc:docMk/>
          <pc:sldMasterMk cId="0" sldId="2147483648"/>
        </pc:sldMasterMkLst>
        <pc:sldLayoutChg chg="del">
          <pc:chgData name="Taylor, Tahlla T" userId="S::ttt200001@utdallas.edu::bf0d0bda-9183-4582-adf7-f689b3db65a1" providerId="AD" clId="Web-{3093F6E9-D153-4461-8F45-336BBE6961DF}" dt="2021-02-20T01:15:50.496" v="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Taylor, Tahlla T" userId="S::ttt200001@utdallas.edu::bf0d0bda-9183-4582-adf7-f689b3db65a1" providerId="AD" clId="Web-{3093F6E9-D153-4461-8F45-336BBE6961DF}" dt="2021-02-20T01:15:50.496" v="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Taylor, Tahlla T" userId="S::ttt200001@utdallas.edu::bf0d0bda-9183-4582-adf7-f689b3db65a1" providerId="AD" clId="Web-{3093F6E9-D153-4461-8F45-336BBE6961DF}" dt="2021-02-20T01:15:50.496" v="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Taylor, Tahlla T" userId="S::ttt200001@utdallas.edu::bf0d0bda-9183-4582-adf7-f689b3db65a1" providerId="AD" clId="Web-{3093F6E9-D153-4461-8F45-336BBE6961DF}" dt="2021-02-20T01:15:50.496" v="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Taylor, Tahlla T" userId="S::ttt200001@utdallas.edu::bf0d0bda-9183-4582-adf7-f689b3db65a1" providerId="AD" clId="Web-{3093F6E9-D153-4461-8F45-336BBE6961DF}" dt="2021-02-20T01:15:50.496" v="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Taylor, Tahlla T" userId="S::ttt200001@utdallas.edu::bf0d0bda-9183-4582-adf7-f689b3db65a1" providerId="AD" clId="Web-{3093F6E9-D153-4461-8F45-336BBE6961DF}" dt="2021-02-20T01:15:50.496" v="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Taylor, Tahlla T" userId="S::ttt200001@utdallas.edu::bf0d0bda-9183-4582-adf7-f689b3db65a1" providerId="AD" clId="Web-{3093F6E9-D153-4461-8F45-336BBE6961DF}" dt="2021-02-20T01:15:50.496" v="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Taylor, Tahlla T" userId="S::ttt200001@utdallas.edu::bf0d0bda-9183-4582-adf7-f689b3db65a1" providerId="AD" clId="Web-{3093F6E9-D153-4461-8F45-336BBE6961DF}" dt="2021-02-20T01:15:50.496" v="0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Taylor, Tahlla T" userId="S::ttt200001@utdallas.edu::bf0d0bda-9183-4582-adf7-f689b3db65a1" providerId="AD" clId="Web-{3093F6E9-D153-4461-8F45-336BBE6961DF}" dt="2021-02-20T01:15:50.496" v="0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Taylor, Tahlla T" userId="S::ttt200001@utdallas.edu::bf0d0bda-9183-4582-adf7-f689b3db65a1" providerId="AD" clId="Web-{3093F6E9-D153-4461-8F45-336BBE6961DF}" dt="2021-02-20T01:15:50.496" v="0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Taylor, Tahlla T" userId="S::ttt200001@utdallas.edu::bf0d0bda-9183-4582-adf7-f689b3db65a1" providerId="AD" clId="Web-{3093F6E9-D153-4461-8F45-336BBE6961DF}" dt="2021-02-20T01:15:50.496" v="0"/>
          <pc:sldLayoutMkLst>
            <pc:docMk/>
            <pc:sldMasterMk cId="0" sldId="2147483648"/>
            <pc:sldLayoutMk cId="0" sldId="2147483659"/>
          </pc:sldLayoutMkLst>
        </pc:sldLayoutChg>
      </pc:sldMasterChg>
      <pc:sldMasterChg chg="add del addSldLayout delSldLayout modSldLayout">
        <pc:chgData name="Taylor, Tahlla T" userId="S::ttt200001@utdallas.edu::bf0d0bda-9183-4582-adf7-f689b3db65a1" providerId="AD" clId="Web-{3093F6E9-D153-4461-8F45-336BBE6961DF}" dt="2021-02-20T01:16:54.063" v="1"/>
        <pc:sldMasterMkLst>
          <pc:docMk/>
          <pc:sldMasterMk cId="2338894919" sldId="2147483660"/>
        </pc:sldMasterMkLst>
        <pc:sldLayoutChg chg="add del mod replId">
          <pc:chgData name="Taylor, Tahlla T" userId="S::ttt200001@utdallas.edu::bf0d0bda-9183-4582-adf7-f689b3db65a1" providerId="AD" clId="Web-{3093F6E9-D153-4461-8F45-336BBE6961DF}" dt="2021-02-20T01:16:54.063" v="1"/>
          <pc:sldLayoutMkLst>
            <pc:docMk/>
            <pc:sldMasterMk cId="2338894919" sldId="2147483660"/>
            <pc:sldLayoutMk cId="2298779109" sldId="2147483661"/>
          </pc:sldLayoutMkLst>
        </pc:sldLayoutChg>
        <pc:sldLayoutChg chg="add del mod replId">
          <pc:chgData name="Taylor, Tahlla T" userId="S::ttt200001@utdallas.edu::bf0d0bda-9183-4582-adf7-f689b3db65a1" providerId="AD" clId="Web-{3093F6E9-D153-4461-8F45-336BBE6961DF}" dt="2021-02-20T01:16:54.063" v="1"/>
          <pc:sldLayoutMkLst>
            <pc:docMk/>
            <pc:sldMasterMk cId="2338894919" sldId="2147483660"/>
            <pc:sldLayoutMk cId="3777460295" sldId="2147483662"/>
          </pc:sldLayoutMkLst>
        </pc:sldLayoutChg>
        <pc:sldLayoutChg chg="add del mod replId">
          <pc:chgData name="Taylor, Tahlla T" userId="S::ttt200001@utdallas.edu::bf0d0bda-9183-4582-adf7-f689b3db65a1" providerId="AD" clId="Web-{3093F6E9-D153-4461-8F45-336BBE6961DF}" dt="2021-02-20T01:16:54.063" v="1"/>
          <pc:sldLayoutMkLst>
            <pc:docMk/>
            <pc:sldMasterMk cId="2338894919" sldId="2147483660"/>
            <pc:sldLayoutMk cId="3429476225" sldId="2147483663"/>
          </pc:sldLayoutMkLst>
        </pc:sldLayoutChg>
        <pc:sldLayoutChg chg="add del mod replId">
          <pc:chgData name="Taylor, Tahlla T" userId="S::ttt200001@utdallas.edu::bf0d0bda-9183-4582-adf7-f689b3db65a1" providerId="AD" clId="Web-{3093F6E9-D153-4461-8F45-336BBE6961DF}" dt="2021-02-20T01:16:54.063" v="1"/>
          <pc:sldLayoutMkLst>
            <pc:docMk/>
            <pc:sldMasterMk cId="2338894919" sldId="2147483660"/>
            <pc:sldLayoutMk cId="1563474426" sldId="2147483664"/>
          </pc:sldLayoutMkLst>
        </pc:sldLayoutChg>
        <pc:sldLayoutChg chg="add del mod replId">
          <pc:chgData name="Taylor, Tahlla T" userId="S::ttt200001@utdallas.edu::bf0d0bda-9183-4582-adf7-f689b3db65a1" providerId="AD" clId="Web-{3093F6E9-D153-4461-8F45-336BBE6961DF}" dt="2021-02-20T01:16:54.063" v="1"/>
          <pc:sldLayoutMkLst>
            <pc:docMk/>
            <pc:sldMasterMk cId="2338894919" sldId="2147483660"/>
            <pc:sldLayoutMk cId="1468313761" sldId="2147483665"/>
          </pc:sldLayoutMkLst>
        </pc:sldLayoutChg>
        <pc:sldLayoutChg chg="add del mod replId">
          <pc:chgData name="Taylor, Tahlla T" userId="S::ttt200001@utdallas.edu::bf0d0bda-9183-4582-adf7-f689b3db65a1" providerId="AD" clId="Web-{3093F6E9-D153-4461-8F45-336BBE6961DF}" dt="2021-02-20T01:16:54.063" v="1"/>
          <pc:sldLayoutMkLst>
            <pc:docMk/>
            <pc:sldMasterMk cId="2338894919" sldId="2147483660"/>
            <pc:sldLayoutMk cId="3330217845" sldId="2147483666"/>
          </pc:sldLayoutMkLst>
        </pc:sldLayoutChg>
        <pc:sldLayoutChg chg="add del mod replId">
          <pc:chgData name="Taylor, Tahlla T" userId="S::ttt200001@utdallas.edu::bf0d0bda-9183-4582-adf7-f689b3db65a1" providerId="AD" clId="Web-{3093F6E9-D153-4461-8F45-336BBE6961DF}" dt="2021-02-20T01:16:54.063" v="1"/>
          <pc:sldLayoutMkLst>
            <pc:docMk/>
            <pc:sldMasterMk cId="2338894919" sldId="2147483660"/>
            <pc:sldLayoutMk cId="843498888" sldId="2147483667"/>
          </pc:sldLayoutMkLst>
        </pc:sldLayoutChg>
        <pc:sldLayoutChg chg="add del mod replId">
          <pc:chgData name="Taylor, Tahlla T" userId="S::ttt200001@utdallas.edu::bf0d0bda-9183-4582-adf7-f689b3db65a1" providerId="AD" clId="Web-{3093F6E9-D153-4461-8F45-336BBE6961DF}" dt="2021-02-20T01:16:54.063" v="1"/>
          <pc:sldLayoutMkLst>
            <pc:docMk/>
            <pc:sldMasterMk cId="2338894919" sldId="2147483660"/>
            <pc:sldLayoutMk cId="2864323845" sldId="2147483668"/>
          </pc:sldLayoutMkLst>
        </pc:sldLayoutChg>
        <pc:sldLayoutChg chg="add del mod replId">
          <pc:chgData name="Taylor, Tahlla T" userId="S::ttt200001@utdallas.edu::bf0d0bda-9183-4582-adf7-f689b3db65a1" providerId="AD" clId="Web-{3093F6E9-D153-4461-8F45-336BBE6961DF}" dt="2021-02-20T01:16:54.063" v="1"/>
          <pc:sldLayoutMkLst>
            <pc:docMk/>
            <pc:sldMasterMk cId="2338894919" sldId="2147483660"/>
            <pc:sldLayoutMk cId="2975390455" sldId="2147483669"/>
          </pc:sldLayoutMkLst>
        </pc:sldLayoutChg>
        <pc:sldLayoutChg chg="add del mod replId">
          <pc:chgData name="Taylor, Tahlla T" userId="S::ttt200001@utdallas.edu::bf0d0bda-9183-4582-adf7-f689b3db65a1" providerId="AD" clId="Web-{3093F6E9-D153-4461-8F45-336BBE6961DF}" dt="2021-02-20T01:16:54.063" v="1"/>
          <pc:sldLayoutMkLst>
            <pc:docMk/>
            <pc:sldMasterMk cId="2338894919" sldId="2147483660"/>
            <pc:sldLayoutMk cId="227735342" sldId="2147483670"/>
          </pc:sldLayoutMkLst>
        </pc:sldLayoutChg>
        <pc:sldLayoutChg chg="add del mod replId">
          <pc:chgData name="Taylor, Tahlla T" userId="S::ttt200001@utdallas.edu::bf0d0bda-9183-4582-adf7-f689b3db65a1" providerId="AD" clId="Web-{3093F6E9-D153-4461-8F45-336BBE6961DF}" dt="2021-02-20T01:16:54.063" v="1"/>
          <pc:sldLayoutMkLst>
            <pc:docMk/>
            <pc:sldMasterMk cId="2338894919" sldId="2147483660"/>
            <pc:sldLayoutMk cId="2650976386" sldId="2147483671"/>
          </pc:sldLayoutMkLst>
        </pc:sldLayoutChg>
      </pc:sldMasterChg>
      <pc:sldMasterChg chg="add del addSldLayout delSldLayout modSldLayout">
        <pc:chgData name="Taylor, Tahlla T" userId="S::ttt200001@utdallas.edu::bf0d0bda-9183-4582-adf7-f689b3db65a1" providerId="AD" clId="Web-{3093F6E9-D153-4461-8F45-336BBE6961DF}" dt="2021-02-20T01:17:55.113" v="2"/>
        <pc:sldMasterMkLst>
          <pc:docMk/>
          <pc:sldMasterMk cId="1431736676" sldId="2147483672"/>
        </pc:sldMasterMkLst>
        <pc:sldLayoutChg chg="add del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1431736676" sldId="2147483672"/>
            <pc:sldLayoutMk cId="3649638882" sldId="2147483673"/>
          </pc:sldLayoutMkLst>
        </pc:sldLayoutChg>
        <pc:sldLayoutChg chg="add del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1431736676" sldId="2147483672"/>
            <pc:sldLayoutMk cId="893681728" sldId="2147483674"/>
          </pc:sldLayoutMkLst>
        </pc:sldLayoutChg>
        <pc:sldLayoutChg chg="add del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1431736676" sldId="2147483672"/>
            <pc:sldLayoutMk cId="1859781186" sldId="2147483675"/>
          </pc:sldLayoutMkLst>
        </pc:sldLayoutChg>
        <pc:sldLayoutChg chg="add del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1431736676" sldId="2147483672"/>
            <pc:sldLayoutMk cId="1570927591" sldId="2147483676"/>
          </pc:sldLayoutMkLst>
        </pc:sldLayoutChg>
        <pc:sldLayoutChg chg="add del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1431736676" sldId="2147483672"/>
            <pc:sldLayoutMk cId="1950144343" sldId="2147483677"/>
          </pc:sldLayoutMkLst>
        </pc:sldLayoutChg>
        <pc:sldLayoutChg chg="add del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1431736676" sldId="2147483672"/>
            <pc:sldLayoutMk cId="1604773711" sldId="2147483678"/>
          </pc:sldLayoutMkLst>
        </pc:sldLayoutChg>
        <pc:sldLayoutChg chg="add del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1431736676" sldId="2147483672"/>
            <pc:sldLayoutMk cId="4117879989" sldId="2147483679"/>
          </pc:sldLayoutMkLst>
        </pc:sldLayoutChg>
        <pc:sldLayoutChg chg="add del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1431736676" sldId="2147483672"/>
            <pc:sldLayoutMk cId="289327158" sldId="2147483680"/>
          </pc:sldLayoutMkLst>
        </pc:sldLayoutChg>
        <pc:sldLayoutChg chg="add del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1431736676" sldId="2147483672"/>
            <pc:sldLayoutMk cId="960753713" sldId="2147483681"/>
          </pc:sldLayoutMkLst>
        </pc:sldLayoutChg>
        <pc:sldLayoutChg chg="add del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1431736676" sldId="2147483672"/>
            <pc:sldLayoutMk cId="876723598" sldId="2147483682"/>
          </pc:sldLayoutMkLst>
        </pc:sldLayoutChg>
        <pc:sldLayoutChg chg="add del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1431736676" sldId="2147483672"/>
            <pc:sldLayoutMk cId="1481341593" sldId="2147483683"/>
          </pc:sldLayoutMkLst>
        </pc:sldLayoutChg>
      </pc:sldMasterChg>
      <pc:sldMasterChg chg="add addSldLayout modSldLayout">
        <pc:chgData name="Taylor, Tahlla T" userId="S::ttt200001@utdallas.edu::bf0d0bda-9183-4582-adf7-f689b3db65a1" providerId="AD" clId="Web-{3093F6E9-D153-4461-8F45-336BBE6961DF}" dt="2021-02-20T01:17:55.113" v="2"/>
        <pc:sldMasterMkLst>
          <pc:docMk/>
          <pc:sldMasterMk cId="3108035373" sldId="2147483684"/>
        </pc:sldMasterMkLst>
        <pc:sldLayoutChg chg="add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3108035373" sldId="2147483684"/>
            <pc:sldLayoutMk cId="3414460258" sldId="2147483685"/>
          </pc:sldLayoutMkLst>
        </pc:sldLayoutChg>
        <pc:sldLayoutChg chg="add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3108035373" sldId="2147483684"/>
            <pc:sldLayoutMk cId="749359122" sldId="2147483686"/>
          </pc:sldLayoutMkLst>
        </pc:sldLayoutChg>
        <pc:sldLayoutChg chg="add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3108035373" sldId="2147483684"/>
            <pc:sldLayoutMk cId="1824542285" sldId="2147483687"/>
          </pc:sldLayoutMkLst>
        </pc:sldLayoutChg>
        <pc:sldLayoutChg chg="add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3108035373" sldId="2147483684"/>
            <pc:sldLayoutMk cId="3533954229" sldId="2147483688"/>
          </pc:sldLayoutMkLst>
        </pc:sldLayoutChg>
        <pc:sldLayoutChg chg="add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3108035373" sldId="2147483684"/>
            <pc:sldLayoutMk cId="886553239" sldId="2147483689"/>
          </pc:sldLayoutMkLst>
        </pc:sldLayoutChg>
        <pc:sldLayoutChg chg="add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3108035373" sldId="2147483684"/>
            <pc:sldLayoutMk cId="479090166" sldId="2147483690"/>
          </pc:sldLayoutMkLst>
        </pc:sldLayoutChg>
        <pc:sldLayoutChg chg="add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3108035373" sldId="2147483684"/>
            <pc:sldLayoutMk cId="2098733786" sldId="2147483691"/>
          </pc:sldLayoutMkLst>
        </pc:sldLayoutChg>
        <pc:sldLayoutChg chg="add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3108035373" sldId="2147483684"/>
            <pc:sldLayoutMk cId="3838636754" sldId="2147483692"/>
          </pc:sldLayoutMkLst>
        </pc:sldLayoutChg>
        <pc:sldLayoutChg chg="add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3108035373" sldId="2147483684"/>
            <pc:sldLayoutMk cId="71625686" sldId="2147483693"/>
          </pc:sldLayoutMkLst>
        </pc:sldLayoutChg>
        <pc:sldLayoutChg chg="add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3108035373" sldId="2147483684"/>
            <pc:sldLayoutMk cId="1660591331" sldId="2147483694"/>
          </pc:sldLayoutMkLst>
        </pc:sldLayoutChg>
        <pc:sldLayoutChg chg="add mod replId">
          <pc:chgData name="Taylor, Tahlla T" userId="S::ttt200001@utdallas.edu::bf0d0bda-9183-4582-adf7-f689b3db65a1" providerId="AD" clId="Web-{3093F6E9-D153-4461-8F45-336BBE6961DF}" dt="2021-02-20T01:17:55.113" v="2"/>
          <pc:sldLayoutMkLst>
            <pc:docMk/>
            <pc:sldMasterMk cId="3108035373" sldId="2147483684"/>
            <pc:sldLayoutMk cId="2988508376" sldId="214748369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4AC08-4986-4C7E-BA45-0D3A5D2A37D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EACD6-D7A1-49FA-BCE1-C7CC8FD70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83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LRESULT -&gt; Long (result) Pointer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CALLBACK -&gt; A Windows Function Definition Type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WPARAM -&gt; A 'Word' Parameter pointer (Unsigned int)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LPARAM -&gt; A 'Long" Parameter Pointer (long )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PKBDLLHOOKSTRUCT -&gt; Pointer to a Key Board DLL Hook structure (a keyboard input event)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WINAPI -&gt; (same as callback) A Windows Function Definition Type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err="1">
                <a:solidFill>
                  <a:srgbClr val="000000"/>
                </a:solidFill>
                <a:latin typeface="Open Sans Light"/>
              </a:rPr>
              <a:t>WinMain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 -&gt; the windows specific entry point to a C program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HINSTANCE -&gt; Handle to an instance (Handles are the way that Windows tracks running processes)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LPSTR -&gt; Long Pointer to a String (an array of char*)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MSG -&gt; a Message in the current threads Message queue (see </a:t>
            </a:r>
            <a:r>
              <a:rPr lang="en-US" sz="3399" u="sng">
                <a:solidFill>
                  <a:srgbClr val="000000"/>
                </a:solidFill>
                <a:latin typeface="Open Sans Light"/>
              </a:rPr>
              <a:t>MSG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)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HHOOK -&gt; Handle to the Hook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EACD6-D7A1-49FA-BCE1-C7CC8FD706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89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err="1">
                <a:solidFill>
                  <a:srgbClr val="000000"/>
                </a:solidFill>
                <a:latin typeface="Open Sans Light"/>
              </a:rPr>
              <a:t>CGEventRef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 -&gt; Core Graphics Event Reference (Pointer)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err="1">
                <a:solidFill>
                  <a:srgbClr val="000000"/>
                </a:solidFill>
                <a:latin typeface="Open Sans Light"/>
              </a:rPr>
              <a:t>CGEventMask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 -&gt; Core Graphics Event Mask (a mask of which events to capture)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err="1">
                <a:solidFill>
                  <a:srgbClr val="000000"/>
                </a:solidFill>
                <a:latin typeface="Open Sans Light"/>
              </a:rPr>
              <a:t>CFMachPortRef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 -&gt; Core Foundation Machine Port Reference (A structure pointing into an event tap)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err="1">
                <a:solidFill>
                  <a:srgbClr val="000000"/>
                </a:solidFill>
                <a:latin typeface="Open Sans Light"/>
              </a:rPr>
              <a:t>CGEventTapCreate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  -&gt; creates an event tap ( a "tap" into events that are dispatched)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err="1">
                <a:solidFill>
                  <a:srgbClr val="000000"/>
                </a:solidFill>
                <a:latin typeface="Open Sans Light"/>
              </a:rPr>
              <a:t>CFMachPortCreateRunLoopSource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 -&gt; creates a run loop from a machine port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err="1">
                <a:solidFill>
                  <a:srgbClr val="000000"/>
                </a:solidFill>
                <a:latin typeface="Open Sans Light"/>
              </a:rPr>
              <a:t>CFRunLoopAddSource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 -&gt; adds a run loop into the </a:t>
            </a:r>
            <a:r>
              <a:rPr lang="en-US" sz="3399" err="1">
                <a:solidFill>
                  <a:srgbClr val="000000"/>
                </a:solidFill>
                <a:latin typeface="Open Sans Light"/>
              </a:rPr>
              <a:t>currrent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 run loop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err="1">
                <a:solidFill>
                  <a:srgbClr val="000000"/>
                </a:solidFill>
                <a:latin typeface="Open Sans Light"/>
              </a:rPr>
              <a:t>CGEventTapEnable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 -&gt; enables an event tap, (or disables it)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err="1">
                <a:solidFill>
                  <a:srgbClr val="000000"/>
                </a:solidFill>
                <a:latin typeface="Open Sans Light"/>
              </a:rPr>
              <a:t>CFRunLoopRun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 -&gt; Core Foundation Run default Loop </a:t>
            </a:r>
            <a:r>
              <a:rPr lang="en-US" sz="3399" err="1">
                <a:solidFill>
                  <a:srgbClr val="000000"/>
                </a:solidFill>
                <a:latin typeface="Open Sans Light"/>
              </a:rPr>
              <a:t>indefinately</a:t>
            </a:r>
            <a:endParaRPr lang="en-US" sz="3399">
              <a:solidFill>
                <a:srgbClr val="000000"/>
              </a:solidFill>
              <a:latin typeface="Open Sans Light"/>
            </a:endParaRPr>
          </a:p>
          <a:p>
            <a:pPr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Open Sans Light"/>
            </a:endParaRP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CG -&gt; Core Graphics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CF -&gt; Core Foundation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err="1">
                <a:solidFill>
                  <a:srgbClr val="000000"/>
                </a:solidFill>
                <a:latin typeface="Open Sans Light"/>
              </a:rPr>
              <a:t>kCG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, </a:t>
            </a:r>
            <a:r>
              <a:rPr lang="en-US" sz="3399" err="1">
                <a:solidFill>
                  <a:srgbClr val="000000"/>
                </a:solidFill>
                <a:latin typeface="Open Sans Light"/>
              </a:rPr>
              <a:t>kCF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 -&gt; (k)</a:t>
            </a:r>
            <a:r>
              <a:rPr lang="en-US" sz="3399" err="1">
                <a:solidFill>
                  <a:srgbClr val="000000"/>
                </a:solidFill>
                <a:latin typeface="Open Sans Light"/>
              </a:rPr>
              <a:t>onstant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 Core Graphics </a:t>
            </a:r>
            <a:r>
              <a:rPr lang="en-US" sz="3399" err="1">
                <a:solidFill>
                  <a:srgbClr val="000000"/>
                </a:solidFill>
                <a:latin typeface="Open Sans Light"/>
              </a:rPr>
              <a:t>defs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 or (k)</a:t>
            </a:r>
            <a:r>
              <a:rPr lang="en-US" sz="3399" err="1">
                <a:solidFill>
                  <a:srgbClr val="000000"/>
                </a:solidFill>
                <a:latin typeface="Open Sans Light"/>
              </a:rPr>
              <a:t>onstant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 Core Foundation </a:t>
            </a:r>
            <a:r>
              <a:rPr lang="en-US" sz="3399" err="1">
                <a:solidFill>
                  <a:srgbClr val="000000"/>
                </a:solidFill>
                <a:latin typeface="Open Sans Light"/>
              </a:rPr>
              <a:t>defs</a:t>
            </a:r>
            <a:r>
              <a:rPr lang="en-US" sz="3399">
                <a:solidFill>
                  <a:srgbClr val="000000"/>
                </a:solidFill>
                <a:latin typeface="Open Sans Light"/>
              </a:rPr>
              <a:t>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EACD6-D7A1-49FA-BCE1-C7CC8FD706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1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EACD6-D7A1-49FA-BCE1-C7CC8FD706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03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819150" y="-7144"/>
            <a:ext cx="7522368" cy="10294145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2602" y="2070103"/>
            <a:ext cx="12861933" cy="3924299"/>
          </a:xfrm>
        </p:spPr>
        <p:txBody>
          <a:bodyPr anchor="b">
            <a:normAutofit/>
          </a:bodyPr>
          <a:lstStyle>
            <a:lvl1pPr algn="r">
              <a:defRPr sz="10667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3066" y="5994401"/>
            <a:ext cx="10481468" cy="2082801"/>
          </a:xfrm>
        </p:spPr>
        <p:txBody>
          <a:bodyPr anchor="t">
            <a:normAutofit/>
          </a:bodyPr>
          <a:lstStyle>
            <a:lvl1pPr marL="0" indent="0" algn="r">
              <a:buNone/>
              <a:defRPr sz="3733">
                <a:solidFill>
                  <a:schemeClr val="tx1"/>
                </a:solidFill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98618" y="8824913"/>
            <a:ext cx="6486066" cy="54768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5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7" y="7099298"/>
            <a:ext cx="15028067" cy="850107"/>
          </a:xfrm>
        </p:spPr>
        <p:txBody>
          <a:bodyPr anchor="b">
            <a:normAutofit/>
          </a:bodyPr>
          <a:lstStyle>
            <a:lvl1pPr algn="ctr">
              <a:defRPr sz="4267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9018" y="1398168"/>
            <a:ext cx="12338916" cy="474746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6467" y="7949405"/>
            <a:ext cx="15028067" cy="740568"/>
          </a:xfrm>
        </p:spPr>
        <p:txBody>
          <a:bodyPr>
            <a:normAutofit/>
          </a:bodyPr>
          <a:lstStyle>
            <a:lvl1pPr marL="0" indent="0" algn="ctr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6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9" y="1028700"/>
            <a:ext cx="15028067" cy="4572000"/>
          </a:xfrm>
        </p:spPr>
        <p:txBody>
          <a:bodyPr anchor="ctr">
            <a:normAutofit/>
          </a:bodyPr>
          <a:lstStyle>
            <a:lvl1pPr algn="ctr">
              <a:defRPr sz="5689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9" y="6515100"/>
            <a:ext cx="15028070" cy="2171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556">
                <a:solidFill>
                  <a:schemeClr val="tx1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60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397918" y="1294535"/>
            <a:ext cx="914400" cy="877164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4222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340138" y="4229099"/>
            <a:ext cx="914400" cy="877164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4222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318" y="1028701"/>
            <a:ext cx="13485018" cy="4114799"/>
          </a:xfrm>
        </p:spPr>
        <p:txBody>
          <a:bodyPr anchor="ctr">
            <a:normAutofit/>
          </a:bodyPr>
          <a:lstStyle>
            <a:lvl1pPr algn="ctr">
              <a:defRPr sz="568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55217" y="5143499"/>
            <a:ext cx="12799223" cy="5715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3200"/>
            </a:lvl1pPr>
            <a:lvl2pPr marL="812810" indent="0">
              <a:buFontTx/>
              <a:buNone/>
              <a:defRPr/>
            </a:lvl2pPr>
            <a:lvl3pPr marL="1625620" indent="0">
              <a:buFontTx/>
              <a:buNone/>
              <a:defRPr/>
            </a:lvl3pPr>
            <a:lvl4pPr marL="2438430" indent="0">
              <a:buFontTx/>
              <a:buNone/>
              <a:defRPr/>
            </a:lvl4pPr>
            <a:lvl5pPr marL="325124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7" y="6515100"/>
            <a:ext cx="15028067" cy="2171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556">
                <a:solidFill>
                  <a:schemeClr val="tx1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71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70" y="4962872"/>
            <a:ext cx="15028064" cy="2203200"/>
          </a:xfrm>
        </p:spPr>
        <p:txBody>
          <a:bodyPr anchor="b">
            <a:normAutofit/>
          </a:bodyPr>
          <a:lstStyle>
            <a:lvl1pPr algn="r">
              <a:defRPr sz="5689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8" y="7166072"/>
            <a:ext cx="15028065" cy="1290600"/>
          </a:xfrm>
        </p:spPr>
        <p:txBody>
          <a:bodyPr anchor="t">
            <a:normAutofit/>
          </a:bodyPr>
          <a:lstStyle>
            <a:lvl1pPr marL="0" indent="0" algn="r">
              <a:buNone/>
              <a:defRPr sz="3556">
                <a:solidFill>
                  <a:schemeClr val="tx1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93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397918" y="1294535"/>
            <a:ext cx="914400" cy="877164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4222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340138" y="4229099"/>
            <a:ext cx="914400" cy="877164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4222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318" y="1028701"/>
            <a:ext cx="13485018" cy="4114799"/>
          </a:xfrm>
        </p:spPr>
        <p:txBody>
          <a:bodyPr anchor="ctr">
            <a:normAutofit/>
          </a:bodyPr>
          <a:lstStyle>
            <a:lvl1pPr algn="ctr">
              <a:defRPr sz="568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26470" y="5829300"/>
            <a:ext cx="15028065" cy="13335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4267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8" y="7162800"/>
            <a:ext cx="15028065" cy="1524000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64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70" y="1028701"/>
            <a:ext cx="15028068" cy="409098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26469" y="5257800"/>
            <a:ext cx="15028070" cy="12573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978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7" y="6515100"/>
            <a:ext cx="15028070" cy="2171700"/>
          </a:xfrm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04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39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598983" y="1028700"/>
            <a:ext cx="2655554" cy="765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6468" y="1028700"/>
            <a:ext cx="12029613" cy="76581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0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427785" y="8800697"/>
            <a:ext cx="826751" cy="547688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1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8419" y="4000498"/>
            <a:ext cx="13396121" cy="3165573"/>
          </a:xfrm>
        </p:spPr>
        <p:txBody>
          <a:bodyPr anchor="b"/>
          <a:lstStyle>
            <a:lvl1pPr algn="r">
              <a:defRPr sz="7111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8417" y="7166072"/>
            <a:ext cx="13396122" cy="1290600"/>
          </a:xfrm>
        </p:spPr>
        <p:txBody>
          <a:bodyPr anchor="t">
            <a:normAutofit/>
          </a:bodyPr>
          <a:lstStyle>
            <a:lvl1pPr marL="0" indent="0" algn="r">
              <a:buNone/>
              <a:defRPr sz="3556">
                <a:solidFill>
                  <a:schemeClr val="tx1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0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7" y="1028701"/>
            <a:ext cx="15028070" cy="26288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6469" y="4000499"/>
            <a:ext cx="7342583" cy="4686302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1951" y="4000500"/>
            <a:ext cx="7342584" cy="468630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0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8269" y="3987800"/>
            <a:ext cx="6910782" cy="864393"/>
          </a:xfrm>
        </p:spPr>
        <p:txBody>
          <a:bodyPr anchor="b">
            <a:noAutofit/>
          </a:bodyPr>
          <a:lstStyle>
            <a:lvl1pPr marL="0" indent="0">
              <a:buNone/>
              <a:defRPr sz="4978" b="0">
                <a:solidFill>
                  <a:schemeClr val="accent1">
                    <a:lumMod val="75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6467" y="5003006"/>
            <a:ext cx="7342584" cy="3683793"/>
          </a:xfrm>
        </p:spPr>
        <p:txBody>
          <a:bodyPr anchor="t"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320731" y="4000500"/>
            <a:ext cx="6933806" cy="864393"/>
          </a:xfrm>
        </p:spPr>
        <p:txBody>
          <a:bodyPr anchor="b">
            <a:noAutofit/>
          </a:bodyPr>
          <a:lstStyle>
            <a:lvl1pPr marL="0" indent="0">
              <a:buNone/>
              <a:defRPr sz="4978" b="0">
                <a:solidFill>
                  <a:schemeClr val="accent1">
                    <a:lumMod val="75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911951" y="5003006"/>
            <a:ext cx="7342584" cy="3683793"/>
          </a:xfrm>
        </p:spPr>
        <p:txBody>
          <a:bodyPr anchor="t"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5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6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5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9" y="2400300"/>
            <a:ext cx="5323682" cy="2057400"/>
          </a:xfrm>
        </p:spPr>
        <p:txBody>
          <a:bodyPr anchor="b">
            <a:normAutofit/>
          </a:bodyPr>
          <a:lstStyle>
            <a:lvl1pPr algn="ctr">
              <a:defRPr sz="4267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3050" y="1028699"/>
            <a:ext cx="9361485" cy="7658102"/>
          </a:xfrm>
        </p:spPr>
        <p:txBody>
          <a:bodyPr anchor="ctr">
            <a:normAutofit/>
          </a:bodyPr>
          <a:lstStyle>
            <a:lvl1pPr>
              <a:defRPr sz="3556"/>
            </a:lvl1pPr>
            <a:lvl2pPr>
              <a:defRPr sz="3200"/>
            </a:lvl2pPr>
            <a:lvl3pPr>
              <a:defRPr sz="2844"/>
            </a:lvl3pPr>
            <a:lvl4pPr>
              <a:defRPr sz="2489"/>
            </a:lvl4pPr>
            <a:lvl5pPr>
              <a:defRPr sz="2489"/>
            </a:lvl5pPr>
            <a:lvl6pPr>
              <a:defRPr sz="2489"/>
            </a:lvl6pPr>
            <a:lvl7pPr>
              <a:defRPr sz="2489"/>
            </a:lvl7pPr>
            <a:lvl8pPr>
              <a:defRPr sz="2489"/>
            </a:lvl8pPr>
            <a:lvl9pPr>
              <a:defRPr sz="24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6469" y="4457700"/>
            <a:ext cx="5323682" cy="2743200"/>
          </a:xfrm>
        </p:spPr>
        <p:txBody>
          <a:bodyPr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0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086" y="2628899"/>
            <a:ext cx="8139237" cy="2057400"/>
          </a:xfrm>
        </p:spPr>
        <p:txBody>
          <a:bodyPr anchor="b">
            <a:normAutofit/>
          </a:bodyPr>
          <a:lstStyle>
            <a:lvl1pPr algn="ctr">
              <a:defRPr sz="4978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92023" y="1371600"/>
            <a:ext cx="4921461" cy="6858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4086" y="4686299"/>
            <a:ext cx="8139237" cy="2743200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4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26219" y="1"/>
            <a:ext cx="3655220" cy="10287002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6467" y="1028701"/>
            <a:ext cx="15028070" cy="26288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6" y="4000499"/>
            <a:ext cx="15028070" cy="4686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598984" y="8824913"/>
            <a:ext cx="17145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8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58419" y="8824913"/>
            <a:ext cx="1062626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8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427785" y="8824913"/>
            <a:ext cx="82675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8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7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oplematters.in/article/leadership/interview-leadership-is-both-art-and-science-16844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amvin.org/en/2018/01/28/thank-goes-long-way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hyperlink" Target="https://creativecommons.org/licenses/by/3.0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orvalds/linux/blob/master/include/uapi/linux/input-event-codes.h" TargetMode="External"/><Relationship Id="rId3" Type="http://schemas.openxmlformats.org/officeDocument/2006/relationships/hyperlink" Target="https://docs.microsoft.com/en-us/windows/win32/api/winuser/" TargetMode="External"/><Relationship Id="rId7" Type="http://schemas.openxmlformats.org/officeDocument/2006/relationships/hyperlink" Target="https://docs.microsoft.com/en-us/windows/win32/inputdev/virtual-key-cod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gsingh93/keylogger" TargetMode="External"/><Relationship Id="rId5" Type="http://schemas.openxmlformats.org/officeDocument/2006/relationships/hyperlink" Target="https://github.com/5ynatra/keylogger.rs" TargetMode="External"/><Relationship Id="rId10" Type="http://schemas.openxmlformats.org/officeDocument/2006/relationships/hyperlink" Target="https://github.com/RappelBerryPi/KeyLogger" TargetMode="External"/><Relationship Id="rId4" Type="http://schemas.openxmlformats.org/officeDocument/2006/relationships/hyperlink" Target="https://github.com/vakho10/java-keylogger" TargetMode="External"/><Relationship Id="rId9" Type="http://schemas.openxmlformats.org/officeDocument/2006/relationships/hyperlink" Target="https://github.com/phracker/MacOSX-SDKs/blob/master/MacOSX10.6.sdk/System/Library/Frameworks/Carbon.framework/Versions/A/Frameworks/HIToolbox.framework/Versions/A/Headers/Events.h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 descr="Text&#10;&#10;Description automatically generated">
            <a:extLst>
              <a:ext uri="{FF2B5EF4-FFF2-40B4-BE49-F238E27FC236}">
                <a16:creationId xmlns:a16="http://schemas.microsoft.com/office/drawing/2014/main" id="{F5CD5582-AF82-4D33-97A4-461AFAF35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372" y="930312"/>
            <a:ext cx="16039634" cy="9144934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6168B19-C108-4ACD-9832-4E00D247715F}"/>
              </a:ext>
            </a:extLst>
          </p:cNvPr>
          <p:cNvSpPr/>
          <p:nvPr/>
        </p:nvSpPr>
        <p:spPr>
          <a:xfrm>
            <a:off x="9729787" y="3014663"/>
            <a:ext cx="7158038" cy="4886325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pSp>
        <p:nvGrpSpPr>
          <p:cNvPr id="2" name="Group 2"/>
          <p:cNvGrpSpPr/>
          <p:nvPr/>
        </p:nvGrpSpPr>
        <p:grpSpPr>
          <a:xfrm>
            <a:off x="10129028" y="3400165"/>
            <a:ext cx="6604388" cy="4215491"/>
            <a:chOff x="6190171" y="-1188648"/>
            <a:chExt cx="8805851" cy="5620654"/>
          </a:xfrm>
        </p:grpSpPr>
        <p:sp>
          <p:nvSpPr>
            <p:cNvPr id="3" name="TextBox 3"/>
            <p:cNvSpPr txBox="1"/>
            <p:nvPr/>
          </p:nvSpPr>
          <p:spPr>
            <a:xfrm>
              <a:off x="7135124" y="3286393"/>
              <a:ext cx="7860898" cy="11456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ts val="6720"/>
                </a:lnSpc>
                <a:spcBef>
                  <a:spcPct val="0"/>
                </a:spcBef>
              </a:pPr>
              <a:r>
                <a:rPr lang="en-US" sz="4800" err="1">
                  <a:solidFill>
                    <a:srgbClr val="CDD0D1"/>
                  </a:solidFill>
                  <a:latin typeface="Halant Medium"/>
                </a:rPr>
                <a:t>CyberSecurity</a:t>
              </a:r>
              <a:r>
                <a:rPr lang="en-US" sz="4800">
                  <a:solidFill>
                    <a:srgbClr val="CDD0D1"/>
                  </a:solidFill>
                  <a:latin typeface="Halant Medium"/>
                </a:rPr>
                <a:t> Club </a:t>
              </a:r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6190171" y="-1188648"/>
              <a:ext cx="8602734" cy="404974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2284"/>
                </a:lnSpc>
              </a:pPr>
              <a:r>
                <a:rPr lang="en-US" sz="8000">
                  <a:solidFill>
                    <a:schemeClr val="accent1"/>
                  </a:solidFill>
                  <a:latin typeface="Copperplate Gothic Bold"/>
                </a:rPr>
                <a:t>Coding a Keylogger</a:t>
              </a:r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00250" y="2205673"/>
            <a:ext cx="16230600" cy="5120640"/>
          </a:xfrm>
          <a:prstGeom prst="rect">
            <a:avLst/>
          </a:prstGeom>
        </p:spPr>
        <p:txBody>
          <a:bodyPr lIns="0" tIns="0" rIns="0" bIns="0" numCol="2" rtlCol="0" anchor="t">
            <a:spAutoFit/>
          </a:bodyPr>
          <a:lstStyle/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err="1">
                <a:solidFill>
                  <a:schemeClr val="bg1"/>
                </a:solidFill>
                <a:latin typeface="Open Sans Light"/>
              </a:rPr>
              <a:t>CGEventRef</a:t>
            </a:r>
            <a:r>
              <a:rPr lang="en-US" sz="3350">
                <a:solidFill>
                  <a:schemeClr val="bg1"/>
                </a:solidFill>
                <a:latin typeface="Open Sans Light"/>
              </a:rPr>
              <a:t> 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err="1">
                <a:solidFill>
                  <a:schemeClr val="bg1"/>
                </a:solidFill>
                <a:latin typeface="Open Sans Light"/>
              </a:rPr>
              <a:t>CGEventMask</a:t>
            </a:r>
            <a:r>
              <a:rPr lang="en-US" sz="3350">
                <a:solidFill>
                  <a:schemeClr val="bg1"/>
                </a:solidFill>
                <a:latin typeface="Open Sans Light"/>
              </a:rPr>
              <a:t> 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err="1">
                <a:solidFill>
                  <a:schemeClr val="bg1"/>
                </a:solidFill>
                <a:latin typeface="Open Sans Light"/>
              </a:rPr>
              <a:t>CFMachPortRef</a:t>
            </a:r>
            <a:r>
              <a:rPr lang="en-US" sz="3350">
                <a:solidFill>
                  <a:schemeClr val="bg1"/>
                </a:solidFill>
                <a:latin typeface="Open Sans Light"/>
              </a:rPr>
              <a:t> 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err="1">
                <a:solidFill>
                  <a:schemeClr val="bg1"/>
                </a:solidFill>
                <a:latin typeface="Open Sans Light"/>
              </a:rPr>
              <a:t>CGEventTapCreate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err="1">
                <a:solidFill>
                  <a:schemeClr val="bg1"/>
                </a:solidFill>
                <a:latin typeface="Open Sans Light"/>
              </a:rPr>
              <a:t>CFMachPortCreateRunLoopSource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err="1">
                <a:solidFill>
                  <a:schemeClr val="bg1"/>
                </a:solidFill>
                <a:latin typeface="Open Sans Light"/>
              </a:rPr>
              <a:t>CFRunLoopAddSource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CGEventTapEnable 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err="1">
                <a:solidFill>
                  <a:schemeClr val="bg1"/>
                </a:solidFill>
                <a:latin typeface="Open Sans Light"/>
              </a:rPr>
              <a:t>CFRunLoopRun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CG -&gt; Core Graphics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CF -&gt; Core Foundation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err="1">
                <a:solidFill>
                  <a:schemeClr val="bg1"/>
                </a:solidFill>
                <a:latin typeface="Open Sans Light"/>
              </a:rPr>
              <a:t>kCG</a:t>
            </a:r>
            <a:r>
              <a:rPr lang="en-US" sz="3350">
                <a:solidFill>
                  <a:schemeClr val="bg1"/>
                </a:solidFill>
                <a:latin typeface="Open Sans Light"/>
              </a:rPr>
              <a:t> -&gt; (k)</a:t>
            </a:r>
            <a:r>
              <a:rPr lang="en-US" sz="3350" err="1">
                <a:solidFill>
                  <a:schemeClr val="bg1"/>
                </a:solidFill>
                <a:latin typeface="Open Sans Light"/>
              </a:rPr>
              <a:t>onstant</a:t>
            </a:r>
            <a:r>
              <a:rPr lang="en-US" sz="3350">
                <a:solidFill>
                  <a:schemeClr val="bg1"/>
                </a:solidFill>
                <a:latin typeface="Open Sans Light"/>
              </a:rPr>
              <a:t> Core Graphics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50" err="1">
                <a:solidFill>
                  <a:schemeClr val="bg1"/>
                </a:solidFill>
                <a:latin typeface="Open Sans Light"/>
              </a:rPr>
              <a:t>kCF</a:t>
            </a:r>
            <a:r>
              <a:rPr lang="en-US" sz="3350">
                <a:solidFill>
                  <a:schemeClr val="bg1"/>
                </a:solidFill>
                <a:latin typeface="Open Sans Light"/>
              </a:rPr>
              <a:t> -&gt; (k)</a:t>
            </a:r>
            <a:r>
              <a:rPr lang="en-US" sz="3350" err="1">
                <a:solidFill>
                  <a:schemeClr val="bg1"/>
                </a:solidFill>
                <a:latin typeface="Open Sans Light"/>
              </a:rPr>
              <a:t>onstant</a:t>
            </a:r>
            <a:r>
              <a:rPr lang="en-US" sz="3350">
                <a:solidFill>
                  <a:schemeClr val="bg1"/>
                </a:solidFill>
                <a:latin typeface="Open Sans Light"/>
              </a:rPr>
              <a:t> Core Foundation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149475" y="-104775"/>
            <a:ext cx="16617950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8000">
                <a:solidFill>
                  <a:schemeClr val="accent1"/>
                </a:solidFill>
                <a:latin typeface="Open Sans Extra Bold"/>
              </a:rPr>
              <a:t>Specialty keywords (MacOS)</a:t>
            </a:r>
            <a:endParaRPr lang="en-US" sz="8000">
              <a:solidFill>
                <a:schemeClr val="accent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91069B1-ABF0-4276-B75A-45238C345BE1}"/>
              </a:ext>
            </a:extLst>
          </p:cNvPr>
          <p:cNvCxnSpPr/>
          <p:nvPr/>
        </p:nvCxnSpPr>
        <p:spPr>
          <a:xfrm flipV="1">
            <a:off x="3228975" y="1400175"/>
            <a:ext cx="16073437" cy="42862"/>
          </a:xfrm>
          <a:prstGeom prst="straightConnector1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C2EAC6F4-CC14-4018-8EB7-80E98A207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6218" y="0"/>
            <a:ext cx="3655219" cy="10287002"/>
            <a:chOff x="1320800" y="0"/>
            <a:chExt cx="2436813" cy="685800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20B54FFC-1F45-4851-B17E-27AA9F2AA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1D2D494-2435-4150-B9D3-974CD924E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1919E1BB-9B82-4C97-919D-92ED3FFE6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6F8ACC16-1243-4719-B21E-C286C1026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453E1702-AF03-4993-9127-D048E9314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B0A6365B-1292-4142-BA51-04BCB3D4C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8" name="Picture 8" descr="A picture containing text, clock, oven&#10;&#10;Description automatically generated">
            <a:extLst>
              <a:ext uri="{FF2B5EF4-FFF2-40B4-BE49-F238E27FC236}">
                <a16:creationId xmlns:a16="http://schemas.microsoft.com/office/drawing/2014/main" id="{C28A9B1D-BB00-47A3-859C-A0A946A9E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47" r="-1" b="19735"/>
          <a:stretch/>
        </p:blipFill>
        <p:spPr>
          <a:xfrm>
            <a:off x="1194097" y="10"/>
            <a:ext cx="17093901" cy="10286990"/>
          </a:xfrm>
          <a:custGeom>
            <a:avLst/>
            <a:gdLst/>
            <a:ahLst/>
            <a:cxnLst/>
            <a:rect l="l" t="t" r="r" b="b"/>
            <a:pathLst>
              <a:path w="11395934" h="6858000">
                <a:moveTo>
                  <a:pt x="867942" y="0"/>
                </a:moveTo>
                <a:lnTo>
                  <a:pt x="1786638" y="0"/>
                </a:lnTo>
                <a:lnTo>
                  <a:pt x="11395934" y="0"/>
                </a:lnTo>
                <a:lnTo>
                  <a:pt x="11395934" y="6858000"/>
                </a:lnTo>
                <a:lnTo>
                  <a:pt x="1925619" y="6858000"/>
                </a:lnTo>
                <a:lnTo>
                  <a:pt x="1924311" y="6820097"/>
                </a:lnTo>
                <a:lnTo>
                  <a:pt x="1925076" y="6858000"/>
                </a:lnTo>
                <a:lnTo>
                  <a:pt x="1892647" y="6858000"/>
                </a:lnTo>
                <a:lnTo>
                  <a:pt x="0" y="5314276"/>
                </a:lnTo>
                <a:cubicBezTo>
                  <a:pt x="282142" y="3542851"/>
                  <a:pt x="585800" y="1771425"/>
                  <a:pt x="867942" y="0"/>
                </a:cubicBezTo>
                <a:close/>
              </a:path>
            </a:pathLst>
          </a:custGeom>
        </p:spPr>
      </p:pic>
      <p:sp>
        <p:nvSpPr>
          <p:cNvPr id="3" name="TextBox 3"/>
          <p:cNvSpPr txBox="1"/>
          <p:nvPr/>
        </p:nvSpPr>
        <p:spPr>
          <a:xfrm>
            <a:off x="6134098" y="6844284"/>
            <a:ext cx="11120435" cy="13472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457200">
              <a:spcBef>
                <a:spcPct val="0"/>
              </a:spcBef>
              <a:spcAft>
                <a:spcPts val="600"/>
              </a:spcAft>
            </a:pPr>
            <a:endParaRPr lang="en-US" sz="720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6909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C2EAC6F4-CC14-4018-8EB7-80E98A207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6218" y="0"/>
            <a:ext cx="3655219" cy="10287002"/>
            <a:chOff x="1320800" y="0"/>
            <a:chExt cx="2436813" cy="685800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20B54FFC-1F45-4851-B17E-27AA9F2AA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1D2D494-2435-4150-B9D3-974CD924E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1919E1BB-9B82-4C97-919D-92ED3FFE6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6F8ACC16-1243-4719-B21E-C286C1026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453E1702-AF03-4993-9127-D048E9314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B0A6365B-1292-4142-BA51-04BCB3D4C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2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80F234C1-C98B-48DF-B122-D36E43C522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6529"/>
          <a:stretch/>
        </p:blipFill>
        <p:spPr>
          <a:xfrm>
            <a:off x="1194097" y="10"/>
            <a:ext cx="17093901" cy="10286990"/>
          </a:xfrm>
          <a:custGeom>
            <a:avLst/>
            <a:gdLst/>
            <a:ahLst/>
            <a:cxnLst/>
            <a:rect l="l" t="t" r="r" b="b"/>
            <a:pathLst>
              <a:path w="11395934" h="6858000">
                <a:moveTo>
                  <a:pt x="867942" y="0"/>
                </a:moveTo>
                <a:lnTo>
                  <a:pt x="1786638" y="0"/>
                </a:lnTo>
                <a:lnTo>
                  <a:pt x="11395934" y="0"/>
                </a:lnTo>
                <a:lnTo>
                  <a:pt x="11395934" y="6858000"/>
                </a:lnTo>
                <a:lnTo>
                  <a:pt x="1925619" y="6858000"/>
                </a:lnTo>
                <a:lnTo>
                  <a:pt x="1924311" y="6820097"/>
                </a:lnTo>
                <a:lnTo>
                  <a:pt x="1925076" y="6858000"/>
                </a:lnTo>
                <a:lnTo>
                  <a:pt x="1892647" y="6858000"/>
                </a:lnTo>
                <a:lnTo>
                  <a:pt x="0" y="5314276"/>
                </a:lnTo>
                <a:cubicBezTo>
                  <a:pt x="282142" y="3542851"/>
                  <a:pt x="585800" y="1771425"/>
                  <a:pt x="867942" y="0"/>
                </a:cubicBezTo>
                <a:close/>
              </a:path>
            </a:pathLst>
          </a:custGeom>
        </p:spPr>
      </p:pic>
      <p:sp>
        <p:nvSpPr>
          <p:cNvPr id="3" name="TextBox 3"/>
          <p:cNvSpPr txBox="1"/>
          <p:nvPr/>
        </p:nvSpPr>
        <p:spPr>
          <a:xfrm>
            <a:off x="6134098" y="6844284"/>
            <a:ext cx="11120435" cy="13472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457200">
              <a:spcBef>
                <a:spcPct val="0"/>
              </a:spcBef>
              <a:spcAft>
                <a:spcPts val="600"/>
              </a:spcAft>
            </a:pPr>
            <a:endParaRPr lang="en-US" sz="720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C2EAC6F4-CC14-4018-8EB7-80E98A207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6218" y="0"/>
            <a:ext cx="3655219" cy="10287002"/>
            <a:chOff x="1320800" y="0"/>
            <a:chExt cx="2436813" cy="6858001"/>
          </a:xfrm>
        </p:grpSpPr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20B54FFC-1F45-4851-B17E-27AA9F2AA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41D2D494-2435-4150-B9D3-974CD924E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1919E1BB-9B82-4C97-919D-92ED3FFE6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6F8ACC16-1243-4719-B21E-C286C1026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453E1702-AF03-4993-9127-D048E9314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B0A6365B-1292-4142-BA51-04BCB3D4C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7" name="Picture 7" descr="A picture containing stationary, pen&#10;&#10;Description automatically generated">
            <a:extLst>
              <a:ext uri="{FF2B5EF4-FFF2-40B4-BE49-F238E27FC236}">
                <a16:creationId xmlns:a16="http://schemas.microsoft.com/office/drawing/2014/main" id="{5185878C-C739-432F-AD7B-FA8E54D31D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698"/>
          <a:stretch/>
        </p:blipFill>
        <p:spPr>
          <a:xfrm>
            <a:off x="1012890" y="10"/>
            <a:ext cx="17093901" cy="10286990"/>
          </a:xfrm>
          <a:custGeom>
            <a:avLst/>
            <a:gdLst/>
            <a:ahLst/>
            <a:cxnLst/>
            <a:rect l="l" t="t" r="r" b="b"/>
            <a:pathLst>
              <a:path w="11395934" h="6858000">
                <a:moveTo>
                  <a:pt x="867942" y="0"/>
                </a:moveTo>
                <a:lnTo>
                  <a:pt x="1786638" y="0"/>
                </a:lnTo>
                <a:lnTo>
                  <a:pt x="11395934" y="0"/>
                </a:lnTo>
                <a:lnTo>
                  <a:pt x="11395934" y="6858000"/>
                </a:lnTo>
                <a:lnTo>
                  <a:pt x="1925619" y="6858000"/>
                </a:lnTo>
                <a:lnTo>
                  <a:pt x="1924311" y="6820097"/>
                </a:lnTo>
                <a:lnTo>
                  <a:pt x="1925076" y="6858000"/>
                </a:lnTo>
                <a:lnTo>
                  <a:pt x="1892647" y="6858000"/>
                </a:lnTo>
                <a:lnTo>
                  <a:pt x="0" y="5314276"/>
                </a:lnTo>
                <a:cubicBezTo>
                  <a:pt x="282142" y="3542851"/>
                  <a:pt x="585800" y="1771425"/>
                  <a:pt x="867942" y="0"/>
                </a:cubicBezTo>
                <a:close/>
              </a:path>
            </a:pathLst>
          </a:custGeom>
        </p:spPr>
      </p:pic>
      <p:sp>
        <p:nvSpPr>
          <p:cNvPr id="3" name="TextBox 3"/>
          <p:cNvSpPr txBox="1"/>
          <p:nvPr/>
        </p:nvSpPr>
        <p:spPr>
          <a:xfrm>
            <a:off x="6134098" y="6844284"/>
            <a:ext cx="11120435" cy="13472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457200">
              <a:spcBef>
                <a:spcPct val="0"/>
              </a:spcBef>
              <a:spcAft>
                <a:spcPts val="600"/>
              </a:spcAft>
            </a:pPr>
            <a:endParaRPr lang="en-US" sz="720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FE546E-E158-46B0-877F-5F8E09B50175}"/>
              </a:ext>
            </a:extLst>
          </p:cNvPr>
          <p:cNvSpPr txBox="1"/>
          <p:nvPr/>
        </p:nvSpPr>
        <p:spPr>
          <a:xfrm>
            <a:off x="16048284" y="10086945"/>
            <a:ext cx="2239716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50B537-8C13-4B45-8747-02B1F129CADF}"/>
              </a:ext>
            </a:extLst>
          </p:cNvPr>
          <p:cNvSpPr/>
          <p:nvPr/>
        </p:nvSpPr>
        <p:spPr>
          <a:xfrm>
            <a:off x="4243735" y="7362244"/>
            <a:ext cx="6378496" cy="283031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0" descr="Icon&#10;&#10;Description automatically generated">
            <a:extLst>
              <a:ext uri="{FF2B5EF4-FFF2-40B4-BE49-F238E27FC236}">
                <a16:creationId xmlns:a16="http://schemas.microsoft.com/office/drawing/2014/main" id="{696F63A6-A6B2-4CDE-B677-BBF381B9C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2598" y="7527073"/>
            <a:ext cx="2495085" cy="2495085"/>
          </a:xfrm>
          <a:prstGeom prst="rect">
            <a:avLst/>
          </a:prstGeom>
        </p:spPr>
      </p:pic>
      <p:pic>
        <p:nvPicPr>
          <p:cNvPr id="11" name="Picture 11" descr="Qr code&#10;&#10;Description automatically generated">
            <a:extLst>
              <a:ext uri="{FF2B5EF4-FFF2-40B4-BE49-F238E27FC236}">
                <a16:creationId xmlns:a16="http://schemas.microsoft.com/office/drawing/2014/main" id="{82D43107-6F73-4195-8587-B790203669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2106" y="7527122"/>
            <a:ext cx="2506237" cy="249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90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00250" y="2205673"/>
            <a:ext cx="16230600" cy="6848029"/>
          </a:xfrm>
          <a:prstGeom prst="rect">
            <a:avLst/>
          </a:prstGeom>
        </p:spPr>
        <p:txBody>
          <a:bodyPr lIns="0" tIns="0" rIns="0" bIns="0" numCol="1" rtlCol="0" anchor="t">
            <a:spAutoFit/>
          </a:bodyPr>
          <a:lstStyle/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  <a:ea typeface="Open Sans Light"/>
                <a:cs typeface="Open Sans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https://docs.microsoft.com/en-us/windows/win32/api/winuser/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u="sng">
                <a:solidFill>
                  <a:schemeClr val="bg1"/>
                </a:solidFill>
                <a:latin typeface="Open Sans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https://github.com/vakho10/java-keylogger</a:t>
            </a:r>
            <a:endParaRPr lang="en-US" sz="3350" u="sng">
              <a:solidFill>
                <a:schemeClr val="bg1"/>
              </a:solidFill>
              <a:latin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u="sng">
                <a:solidFill>
                  <a:schemeClr val="bg1"/>
                </a:solidFill>
                <a:latin typeface="Open Sans L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https://github.com/5ynatra/keylogger.rs</a:t>
            </a:r>
            <a:endParaRPr lang="en-US" sz="3350" u="sng">
              <a:solidFill>
                <a:schemeClr val="bg1"/>
              </a:solidFill>
              <a:latin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u="sng">
                <a:solidFill>
                  <a:schemeClr val="bg1"/>
                </a:solidFill>
                <a:latin typeface="Open Sans Ligh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https://github.com/gsingh93/keylogger</a:t>
            </a:r>
            <a:endParaRPr lang="en-US" sz="3350" u="sng">
              <a:solidFill>
                <a:schemeClr val="bg1"/>
              </a:solidFill>
              <a:latin typeface="Open Sans Light"/>
            </a:endParaRPr>
          </a:p>
          <a:p>
            <a:pPr marL="582295" lvl="1" indent="-291465">
              <a:lnSpc>
                <a:spcPts val="3779"/>
              </a:lnSpc>
              <a:buFont typeface="Arial"/>
              <a:buChar char="•"/>
            </a:pPr>
            <a:r>
              <a:rPr lang="en-US" sz="3600" u="sng">
                <a:solidFill>
                  <a:schemeClr val="bg1"/>
                </a:solidFill>
                <a:latin typeface="Open Sans Ligh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https://docs.microsoft.com/en-us/windows/win32/inputdev/virtual-key-codes</a:t>
            </a:r>
            <a:endParaRPr lang="en-US" sz="3600" u="sng">
              <a:solidFill>
                <a:schemeClr val="bg1"/>
              </a:solidFill>
              <a:latin typeface="Open Sans Light"/>
            </a:endParaRPr>
          </a:p>
          <a:p>
            <a:pPr marL="582295" lvl="1" indent="-291465">
              <a:lnSpc>
                <a:spcPts val="3779"/>
              </a:lnSpc>
              <a:buFont typeface="Arial"/>
              <a:buChar char="•"/>
            </a:pPr>
            <a:r>
              <a:rPr lang="en-US" sz="3600" u="sng">
                <a:solidFill>
                  <a:schemeClr val="bg1"/>
                </a:solidFill>
                <a:latin typeface="Open Sans Ligh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https://github.com/torvalds/linux/blob/master/include/uapi/linux/input-event-codes.h</a:t>
            </a:r>
            <a:endParaRPr lang="en-US" sz="3600" u="sng">
              <a:solidFill>
                <a:schemeClr val="bg1"/>
              </a:solidFill>
              <a:latin typeface="Open Sans Light"/>
            </a:endParaRPr>
          </a:p>
          <a:p>
            <a:pPr marL="582930" lvl="1" indent="-291465">
              <a:lnSpc>
                <a:spcPts val="3779"/>
              </a:lnSpc>
              <a:buFont typeface="Arial"/>
              <a:buChar char="•"/>
            </a:pPr>
            <a:r>
              <a:rPr lang="en-US" sz="3600" u="sng">
                <a:solidFill>
                  <a:schemeClr val="bg1"/>
                </a:solidFill>
                <a:latin typeface="Open Sans Ligh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https://github.com/phracker/MacOSX-SDKs/blob/master/MacOSX10.6.sdk/System/Library/Frameworks/Carbon.framework/Versions/A/Frameworks/HIToolbox.framework/Versions/A/Headers/Events.h</a:t>
            </a:r>
            <a:endParaRPr lang="en-US" sz="3600">
              <a:solidFill>
                <a:schemeClr val="bg1"/>
              </a:solidFill>
              <a:latin typeface="Open Sans Light"/>
            </a:endParaRPr>
          </a:p>
          <a:p>
            <a:pPr marL="582930" lvl="1" indent="-291465">
              <a:lnSpc>
                <a:spcPts val="3779"/>
              </a:lnSpc>
              <a:buFont typeface="Arial"/>
              <a:buChar char="•"/>
            </a:pPr>
            <a:r>
              <a:rPr lang="en-US" sz="3350" u="sng">
                <a:solidFill>
                  <a:schemeClr val="bg1"/>
                </a:solidFill>
                <a:latin typeface="Open Sans Light"/>
                <a:hlinkClick r:id="rId10"/>
              </a:rPr>
              <a:t>https://github.com/RappelBerryPi/KeyLogger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  <a:hlinkClick r:id="rId1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149475" y="-104775"/>
            <a:ext cx="16617950" cy="1476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8000">
                <a:solidFill>
                  <a:schemeClr val="accent1"/>
                </a:solidFill>
                <a:latin typeface="Open Sans Extra Bold"/>
              </a:rPr>
              <a:t>Resources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91069B1-ABF0-4276-B75A-45238C345BE1}"/>
              </a:ext>
            </a:extLst>
          </p:cNvPr>
          <p:cNvCxnSpPr/>
          <p:nvPr/>
        </p:nvCxnSpPr>
        <p:spPr>
          <a:xfrm flipV="1">
            <a:off x="3228975" y="1400175"/>
            <a:ext cx="16073437" cy="42862"/>
          </a:xfrm>
          <a:prstGeom prst="straightConnector1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90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14832" y="2562274"/>
            <a:ext cx="16230600" cy="7014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>
              <a:lnSpc>
                <a:spcPts val="5039"/>
              </a:lnSpc>
              <a:buFont typeface="Arial" panose="020B0604020202020204" pitchFamily="34" charset="0"/>
              <a:buChar char="•"/>
            </a:pPr>
            <a:r>
              <a:rPr lang="en-US" sz="3550">
                <a:solidFill>
                  <a:schemeClr val="accent1"/>
                </a:solidFill>
                <a:latin typeface="Open Sans Light Bold"/>
              </a:rPr>
              <a:t>Work: Bank of America</a:t>
            </a:r>
            <a:endParaRPr lang="en-US" sz="3550">
              <a:solidFill>
                <a:schemeClr val="accent1"/>
              </a:solidFill>
              <a:latin typeface="Open Sans Light Bold"/>
              <a:ea typeface="Open Sans Light Bold"/>
              <a:cs typeface="Open Sans Light Bold"/>
            </a:endParaRPr>
          </a:p>
          <a:p>
            <a:pPr marL="571500" indent="-571500">
              <a:lnSpc>
                <a:spcPts val="5039"/>
              </a:lnSpc>
              <a:buFont typeface="Arial" panose="020B0604020202020204" pitchFamily="34" charset="0"/>
              <a:buChar char="•"/>
            </a:pPr>
            <a:r>
              <a:rPr lang="en-US" sz="3550">
                <a:solidFill>
                  <a:schemeClr val="accent1"/>
                </a:solidFill>
                <a:latin typeface="Open Sans Light Bold"/>
              </a:rPr>
              <a:t>School: Cybersecurity, Technology, and Policy M.S. degree at UTD</a:t>
            </a:r>
            <a:endParaRPr lang="en-US" sz="3550">
              <a:solidFill>
                <a:schemeClr val="accent1"/>
              </a:solidFill>
              <a:latin typeface="Open Sans Light Bold"/>
              <a:ea typeface="Open Sans Light Bold"/>
              <a:cs typeface="Open Sans Light Bold"/>
            </a:endParaRPr>
          </a:p>
          <a:p>
            <a:pPr marL="690245" lvl="1" indent="-345440">
              <a:lnSpc>
                <a:spcPts val="4479"/>
              </a:lnSpc>
              <a:buFont typeface="Arial"/>
              <a:buChar char="•"/>
            </a:pPr>
            <a:r>
              <a:rPr lang="en-US" sz="3150">
                <a:solidFill>
                  <a:srgbClr val="FFFFFF"/>
                </a:solidFill>
                <a:latin typeface="Open Sans Light"/>
              </a:rPr>
              <a:t>Software Engineer –</a:t>
            </a:r>
            <a:endParaRPr lang="en-US" sz="3150">
              <a:solidFill>
                <a:srgbClr val="FFFFFF"/>
              </a:solidFill>
              <a:latin typeface="Open Sans Light"/>
              <a:ea typeface="Open Sans Light"/>
              <a:cs typeface="Open Sans Light"/>
            </a:endParaRPr>
          </a:p>
          <a:p>
            <a:pPr marL="1147445" lvl="2" indent="-345440">
              <a:lnSpc>
                <a:spcPts val="4479"/>
              </a:lnSpc>
              <a:buFont typeface="Arial"/>
              <a:buChar char="•"/>
            </a:pPr>
            <a:r>
              <a:rPr lang="en-US" sz="3150">
                <a:solidFill>
                  <a:srgbClr val="FFFFFF"/>
                </a:solidFill>
                <a:latin typeface="Open Sans Light"/>
              </a:rPr>
              <a:t>Mainframe (REXX, Java, C, Assembler)</a:t>
            </a:r>
            <a:endParaRPr lang="en-US" sz="3150">
              <a:solidFill>
                <a:srgbClr val="FFFFFF"/>
              </a:solidFill>
              <a:latin typeface="Open Sans Light"/>
              <a:ea typeface="Open Sans Light"/>
              <a:cs typeface="Open Sans Light"/>
            </a:endParaRPr>
          </a:p>
          <a:p>
            <a:pPr marL="1147445" lvl="2" indent="-345440">
              <a:lnSpc>
                <a:spcPts val="4479"/>
              </a:lnSpc>
              <a:buFont typeface="Arial"/>
              <a:buChar char="•"/>
            </a:pPr>
            <a:r>
              <a:rPr lang="en-US" sz="3150">
                <a:solidFill>
                  <a:srgbClr val="FFFFFF"/>
                </a:solidFill>
                <a:latin typeface="Open Sans Light"/>
              </a:rPr>
              <a:t>Windows Web Servers (VB.NET, C#)</a:t>
            </a:r>
            <a:endParaRPr lang="en-US" sz="3150">
              <a:solidFill>
                <a:srgbClr val="FFFFFF"/>
              </a:solidFill>
              <a:latin typeface="Open Sans Light"/>
              <a:ea typeface="Open Sans Light"/>
              <a:cs typeface="Open Sans Light"/>
            </a:endParaRPr>
          </a:p>
          <a:p>
            <a:pPr marL="1147445" lvl="2" indent="-345440">
              <a:lnSpc>
                <a:spcPts val="4479"/>
              </a:lnSpc>
              <a:buFont typeface="Arial"/>
              <a:buChar char="•"/>
            </a:pPr>
            <a:r>
              <a:rPr lang="en-US" sz="3150">
                <a:solidFill>
                  <a:srgbClr val="FFFFFF"/>
                </a:solidFill>
                <a:latin typeface="Open Sans Light"/>
              </a:rPr>
              <a:t>PowerShell </a:t>
            </a:r>
          </a:p>
          <a:p>
            <a:pPr marL="1148079" lvl="2" indent="-345440">
              <a:lnSpc>
                <a:spcPts val="4479"/>
              </a:lnSpc>
              <a:buFont typeface="Arial"/>
              <a:buChar char="•"/>
            </a:pPr>
            <a:r>
              <a:rPr lang="en-US" sz="3150">
                <a:solidFill>
                  <a:srgbClr val="FFFFFF"/>
                </a:solidFill>
                <a:latin typeface="Open Sans Light"/>
              </a:rPr>
              <a:t>Additional roles</a:t>
            </a:r>
            <a:endParaRPr lang="en-US" sz="3150">
              <a:solidFill>
                <a:srgbClr val="FFFFFF"/>
              </a:solidFill>
              <a:latin typeface="Open Sans Light"/>
              <a:ea typeface="Open Sans Light"/>
              <a:cs typeface="Open Sans Light"/>
            </a:endParaRPr>
          </a:p>
          <a:p>
            <a:pPr marL="1147445" lvl="2" indent="-345440">
              <a:lnSpc>
                <a:spcPts val="4479"/>
              </a:lnSpc>
              <a:buFont typeface="Arial"/>
              <a:buChar char="•"/>
            </a:pPr>
            <a:r>
              <a:rPr lang="en-US" sz="3150">
                <a:solidFill>
                  <a:srgbClr val="FFFFFF"/>
                </a:solidFill>
                <a:latin typeface="Open Sans Light"/>
              </a:rPr>
              <a:t>Database design and administration</a:t>
            </a:r>
            <a:endParaRPr lang="en-US" sz="3150">
              <a:solidFill>
                <a:srgbClr val="FFFFFF"/>
              </a:solidFill>
              <a:latin typeface="Open Sans Light"/>
              <a:ea typeface="Open Sans Light"/>
              <a:cs typeface="Open Sans Light"/>
            </a:endParaRPr>
          </a:p>
          <a:p>
            <a:pPr marL="1147445" lvl="2" indent="-345440">
              <a:lnSpc>
                <a:spcPts val="4479"/>
              </a:lnSpc>
              <a:buFont typeface="Arial"/>
              <a:buChar char="•"/>
            </a:pPr>
            <a:r>
              <a:rPr lang="en-US" sz="3150">
                <a:solidFill>
                  <a:srgbClr val="FFFFFF"/>
                </a:solidFill>
                <a:latin typeface="Open Sans Light"/>
              </a:rPr>
              <a:t>Integration with other platforms such as AD/</a:t>
            </a:r>
            <a:r>
              <a:rPr lang="en-US" sz="3150" err="1">
                <a:solidFill>
                  <a:srgbClr val="FFFFFF"/>
                </a:solidFill>
                <a:latin typeface="Open Sans Light"/>
              </a:rPr>
              <a:t>Ldap</a:t>
            </a:r>
            <a:r>
              <a:rPr lang="en-US" sz="3150">
                <a:solidFill>
                  <a:srgbClr val="FFFFFF"/>
                </a:solidFill>
                <a:latin typeface="Open Sans Light"/>
              </a:rPr>
              <a:t>, email, etc. </a:t>
            </a:r>
            <a:endParaRPr lang="en-US" sz="3150">
              <a:solidFill>
                <a:srgbClr val="FFFFFF"/>
              </a:solidFill>
              <a:latin typeface="Open Sans Light"/>
              <a:ea typeface="Open Sans Light"/>
              <a:cs typeface="Open Sans Light"/>
            </a:endParaRPr>
          </a:p>
          <a:p>
            <a:pPr marL="1147445" lvl="2" indent="-345440">
              <a:lnSpc>
                <a:spcPts val="4479"/>
              </a:lnSpc>
              <a:buFont typeface="Arial"/>
              <a:buChar char="•"/>
            </a:pPr>
            <a:r>
              <a:rPr lang="en-US" sz="3150">
                <a:solidFill>
                  <a:srgbClr val="FFFFFF"/>
                </a:solidFill>
                <a:latin typeface="Open Sans Light"/>
              </a:rPr>
              <a:t>Infrastructure maintenance (SSL certificates, etc.)</a:t>
            </a:r>
            <a:endParaRPr lang="en-US" sz="3150">
              <a:solidFill>
                <a:srgbClr val="FFFFFF"/>
              </a:solidFill>
              <a:latin typeface="Open Sans Light"/>
              <a:ea typeface="Open Sans Light"/>
              <a:cs typeface="Open Sans Light"/>
            </a:endParaRPr>
          </a:p>
          <a:p>
            <a:pPr marL="1147445" lvl="2" indent="-345440">
              <a:lnSpc>
                <a:spcPts val="4479"/>
              </a:lnSpc>
              <a:buFont typeface="Arial"/>
              <a:buChar char="•"/>
            </a:pPr>
            <a:r>
              <a:rPr lang="en-US" sz="3150">
                <a:solidFill>
                  <a:srgbClr val="FFFFFF"/>
                </a:solidFill>
                <a:latin typeface="Open Sans Light"/>
              </a:rPr>
              <a:t>Administrative duties</a:t>
            </a:r>
            <a:endParaRPr lang="en-US" sz="3150">
              <a:solidFill>
                <a:srgbClr val="FFFFFF"/>
              </a:solidFill>
              <a:latin typeface="Open Sans Light"/>
              <a:ea typeface="Open Sans Light"/>
              <a:cs typeface="Open Sans Light"/>
            </a:endParaRPr>
          </a:p>
          <a:p>
            <a:pPr marL="1147445" lvl="2" indent="-345440">
              <a:lnSpc>
                <a:spcPts val="4479"/>
              </a:lnSpc>
              <a:buFont typeface="Arial"/>
              <a:buChar char="•"/>
            </a:pPr>
            <a:r>
              <a:rPr lang="en-US" sz="3150">
                <a:solidFill>
                  <a:srgbClr val="FFFFFF"/>
                </a:solidFill>
                <a:latin typeface="Open Sans Light"/>
              </a:rPr>
              <a:t>Various others</a:t>
            </a:r>
            <a:endParaRPr lang="en-US" sz="3150">
              <a:solidFill>
                <a:srgbClr val="FFFFFF"/>
              </a:solidFill>
              <a:latin typeface="Open Sans Light"/>
              <a:ea typeface="Open Sans Light"/>
              <a:cs typeface="Open Sans Light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369515" y="1028700"/>
            <a:ext cx="17610629" cy="1574602"/>
            <a:chOff x="0" y="0"/>
            <a:chExt cx="21405282" cy="191389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405283" cy="1913890"/>
            </a:xfrm>
            <a:custGeom>
              <a:avLst/>
              <a:gdLst/>
              <a:ahLst/>
              <a:cxnLst/>
              <a:rect l="l" t="t" r="r" b="b"/>
              <a:pathLst>
                <a:path w="21405283" h="1913890">
                  <a:moveTo>
                    <a:pt x="0" y="0"/>
                  </a:moveTo>
                  <a:lnTo>
                    <a:pt x="21405283" y="0"/>
                  </a:lnTo>
                  <a:lnTo>
                    <a:pt x="21405283" y="1913890"/>
                  </a:lnTo>
                  <a:lnTo>
                    <a:pt x="0" y="1913890"/>
                  </a:ln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sp>
      </p:grpSp>
      <p:sp>
        <p:nvSpPr>
          <p:cNvPr id="5" name="TextBox 5"/>
          <p:cNvSpPr txBox="1"/>
          <p:nvPr/>
        </p:nvSpPr>
        <p:spPr>
          <a:xfrm>
            <a:off x="517996" y="1110615"/>
            <a:ext cx="17252007" cy="14420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760"/>
              </a:lnSpc>
            </a:pPr>
            <a:r>
              <a:rPr lang="en-US" sz="8400">
                <a:solidFill>
                  <a:schemeClr val="accent1"/>
                </a:solidFill>
                <a:latin typeface="Open Sans Extra Bold"/>
              </a:rPr>
              <a:t>About our Speaker: Ryan Appel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75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25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80226" y="866775"/>
            <a:ext cx="16907774" cy="3133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8000">
                <a:solidFill>
                  <a:schemeClr val="accent1"/>
                </a:solidFill>
                <a:latin typeface="Open Sans Extra Bold"/>
              </a:rPr>
              <a:t>My Background: Medical vs Bank Cybersecurity</a:t>
            </a:r>
            <a:endParaRPr lang="en-US" sz="8000">
              <a:solidFill>
                <a:schemeClr val="accent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43150" y="2571750"/>
            <a:ext cx="12541886" cy="6114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Keyloggers are easy to code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minimum of about 20 - 30 lines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easy to execute from a flash drive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Scenarios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Hospital with a sick friend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Your coworkers desktop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Your libraries computers / School Computers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There are real keyloggers, these are more for demonstration.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algn="ctr">
              <a:lnSpc>
                <a:spcPts val="4759"/>
              </a:lnSpc>
            </a:pP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algn="ctr">
              <a:lnSpc>
                <a:spcPts val="4759"/>
              </a:lnSpc>
            </a:pP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71563" y="-100013"/>
            <a:ext cx="18288000" cy="1533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chemeClr val="accent1"/>
                </a:solidFill>
                <a:latin typeface="Open Sans Extra Bold"/>
              </a:rPr>
              <a:t>Keylogger Attack</a:t>
            </a:r>
            <a:endParaRPr lang="en-US" sz="9000">
              <a:solidFill>
                <a:schemeClr val="accent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781A0C-573E-41F8-A1BF-B9A4F1B5D21D}"/>
              </a:ext>
            </a:extLst>
          </p:cNvPr>
          <p:cNvCxnSpPr/>
          <p:nvPr/>
        </p:nvCxnSpPr>
        <p:spPr>
          <a:xfrm flipV="1">
            <a:off x="3228975" y="1300163"/>
            <a:ext cx="16073437" cy="42862"/>
          </a:xfrm>
          <a:prstGeom prst="straightConnector1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B68DD1-B47B-44A8-AEC0-74BD5F502363}"/>
              </a:ext>
            </a:extLst>
          </p:cNvPr>
          <p:cNvSpPr/>
          <p:nvPr/>
        </p:nvSpPr>
        <p:spPr>
          <a:xfrm>
            <a:off x="3371850" y="3357563"/>
            <a:ext cx="3100387" cy="43005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2"/>
          <p:cNvSpPr txBox="1"/>
          <p:nvPr/>
        </p:nvSpPr>
        <p:spPr>
          <a:xfrm>
            <a:off x="3800475" y="3634423"/>
            <a:ext cx="3657601" cy="48814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400">
                <a:solidFill>
                  <a:schemeClr val="bg1"/>
                </a:solidFill>
                <a:latin typeface="Open Sans Light"/>
              </a:rPr>
              <a:t>C</a:t>
            </a:r>
            <a:endParaRPr lang="en-US" sz="340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C++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Obj-C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Swift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Python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Go</a:t>
            </a:r>
          </a:p>
          <a:p>
            <a:pPr>
              <a:lnSpc>
                <a:spcPts val="4759"/>
              </a:lnSpc>
            </a:pP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8120" lvl="2" indent="-488950">
              <a:lnSpc>
                <a:spcPts val="4759"/>
              </a:lnSpc>
              <a:buFont typeface="Arial"/>
              <a:buChar char="⚬"/>
            </a:pP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762307" y="-119062"/>
            <a:ext cx="9535160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chemeClr val="accent1"/>
                </a:solidFill>
                <a:latin typeface="Open Sans Extra Bold"/>
              </a:rPr>
              <a:t>Languages Used</a:t>
            </a:r>
            <a:endParaRPr lang="en-US" sz="9000">
              <a:solidFill>
                <a:schemeClr val="accent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FA5513A9-935C-4444-98ED-F53156661D84}"/>
              </a:ext>
            </a:extLst>
          </p:cNvPr>
          <p:cNvSpPr txBox="1"/>
          <p:nvPr/>
        </p:nvSpPr>
        <p:spPr>
          <a:xfrm>
            <a:off x="7553325" y="1315085"/>
            <a:ext cx="9472613" cy="79592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endParaRPr lang="en-US" sz="340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>
              <a:lnSpc>
                <a:spcPts val="4759"/>
              </a:lnSpc>
            </a:pP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Every language was chosen for the following reasons: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Compiled (except Python) so no dependencies on interpreter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Design can be the same across languages. have the design before coding.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C / C++ - provide the master template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Go / swift - great for web interactions to get data out.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8120" lvl="2" indent="-488950" algn="l">
              <a:lnSpc>
                <a:spcPts val="4759"/>
              </a:lnSpc>
              <a:buFont typeface="Arial"/>
              <a:buChar char="⚬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Python - special request.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C8AED0-2370-44F3-8BE1-95DA44FE9867}"/>
              </a:ext>
            </a:extLst>
          </p:cNvPr>
          <p:cNvCxnSpPr/>
          <p:nvPr/>
        </p:nvCxnSpPr>
        <p:spPr>
          <a:xfrm flipV="1">
            <a:off x="2986088" y="1228725"/>
            <a:ext cx="16073437" cy="42862"/>
          </a:xfrm>
          <a:prstGeom prst="straightConnector1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71800" y="1491298"/>
            <a:ext cx="16230600" cy="8576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400">
                <a:solidFill>
                  <a:schemeClr val="bg1"/>
                </a:solidFill>
                <a:latin typeface="Open Sans Light"/>
              </a:rPr>
              <a:t>Examples exist</a:t>
            </a:r>
            <a:endParaRPr lang="en-US" sz="340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Java -&gt; </a:t>
            </a:r>
            <a:r>
              <a:rPr lang="en-US" sz="3350" u="sng">
                <a:solidFill>
                  <a:schemeClr val="bg1"/>
                </a:solidFill>
                <a:latin typeface="Open Sans Light"/>
              </a:rPr>
              <a:t>https://github.com/vakho10/java-keylogger</a:t>
            </a:r>
            <a:endParaRPr lang="en-US" sz="3350" u="sng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2201545" lvl="3" indent="-550545">
              <a:lnSpc>
                <a:spcPts val="4759"/>
              </a:lnSpc>
              <a:buFont typeface="Arial"/>
              <a:buChar char="￭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Uses -&gt; </a:t>
            </a:r>
            <a:r>
              <a:rPr lang="en-US" sz="3350" u="sng">
                <a:solidFill>
                  <a:schemeClr val="bg1"/>
                </a:solidFill>
                <a:latin typeface="Open Sans Light"/>
              </a:rPr>
              <a:t>https://github.com/kwhat/jnativehook</a:t>
            </a:r>
            <a:endParaRPr lang="en-US" sz="3350" u="sng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2935605" lvl="4" indent="-58674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Relies on -&gt; </a:t>
            </a:r>
            <a:r>
              <a:rPr lang="en-US" sz="3350" u="sng">
                <a:solidFill>
                  <a:schemeClr val="bg1"/>
                </a:solidFill>
                <a:latin typeface="Open Sans Light"/>
              </a:rPr>
              <a:t>https://github.com/kwhat/libuiohook</a:t>
            </a:r>
            <a:endParaRPr lang="en-US" sz="3350" u="sng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2935605" lvl="4" indent="-58674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This is a written in the language.... </a:t>
            </a:r>
            <a:r>
              <a:rPr lang="en-US" sz="3350" b="1">
                <a:solidFill>
                  <a:schemeClr val="bg1"/>
                </a:solidFill>
                <a:latin typeface="Open Sans Light"/>
              </a:rPr>
              <a:t>C</a:t>
            </a:r>
            <a:r>
              <a:rPr lang="en-US" sz="3350">
                <a:solidFill>
                  <a:schemeClr val="bg1"/>
                </a:solidFill>
                <a:latin typeface="Open Sans Light"/>
              </a:rPr>
              <a:t>!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Rust (for Windows) -&gt; </a:t>
            </a:r>
            <a:r>
              <a:rPr lang="en-US" sz="3350" u="sng">
                <a:solidFill>
                  <a:schemeClr val="bg1"/>
                </a:solidFill>
                <a:latin typeface="Open Sans Light"/>
              </a:rPr>
              <a:t>https://github.com/5ynatra/keylogger.rs</a:t>
            </a:r>
            <a:endParaRPr lang="en-US" sz="3350" u="sng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Rust (for Linux) -&gt; </a:t>
            </a:r>
            <a:r>
              <a:rPr lang="en-US" sz="3350" u="sng">
                <a:solidFill>
                  <a:schemeClr val="bg1"/>
                </a:solidFill>
                <a:latin typeface="Open Sans Light"/>
              </a:rPr>
              <a:t>https://github.com/gsingh93/keylogger</a:t>
            </a:r>
            <a:endParaRPr lang="en-US" sz="3350" u="sng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Points: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Everything leads back to the same input events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C and C++ - only "cross platform" languages 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can use all OS effectively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Python with </a:t>
            </a:r>
            <a:r>
              <a:rPr lang="en-US" sz="3350" err="1">
                <a:solidFill>
                  <a:schemeClr val="bg1"/>
                </a:solidFill>
                <a:latin typeface="Open Sans Light"/>
              </a:rPr>
              <a:t>pynput</a:t>
            </a:r>
            <a:r>
              <a:rPr lang="en-US" sz="3350">
                <a:solidFill>
                  <a:schemeClr val="bg1"/>
                </a:solidFill>
                <a:latin typeface="Open Sans Light"/>
              </a:rPr>
              <a:t> 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2201545" lvl="3" indent="-550545">
              <a:lnSpc>
                <a:spcPts val="4759"/>
              </a:lnSpc>
              <a:buFont typeface="Arial"/>
              <a:buChar char="￭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Great job of being cross platform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2202180" lvl="3" indent="-550545">
              <a:lnSpc>
                <a:spcPts val="4759"/>
              </a:lnSpc>
              <a:buFont typeface="Arial"/>
              <a:buChar char="￭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Requires python and </a:t>
            </a:r>
            <a:r>
              <a:rPr lang="en-US" sz="3350" err="1">
                <a:solidFill>
                  <a:schemeClr val="bg1"/>
                </a:solidFill>
                <a:latin typeface="Open Sans Light"/>
              </a:rPr>
              <a:t>pynput</a:t>
            </a:r>
            <a:r>
              <a:rPr lang="en-US" sz="3350">
                <a:solidFill>
                  <a:schemeClr val="bg1"/>
                </a:solidFill>
                <a:latin typeface="Open Sans Light"/>
              </a:rPr>
              <a:t> be installed on target. 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616437" y="52388"/>
            <a:ext cx="15426849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chemeClr val="accent1"/>
                </a:solidFill>
                <a:latin typeface="Open Sans Extra Bold"/>
              </a:rPr>
              <a:t>Why not other languages?</a:t>
            </a:r>
            <a:endParaRPr lang="en-US" sz="9000">
              <a:solidFill>
                <a:schemeClr val="accent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ABDBEB-588E-47BF-8C20-1A1F740ADA67}"/>
              </a:ext>
            </a:extLst>
          </p:cNvPr>
          <p:cNvCxnSpPr/>
          <p:nvPr/>
        </p:nvCxnSpPr>
        <p:spPr>
          <a:xfrm flipV="1">
            <a:off x="3228975" y="1400175"/>
            <a:ext cx="16073437" cy="42862"/>
          </a:xfrm>
          <a:prstGeom prst="straightConnector1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71738" y="1477010"/>
            <a:ext cx="15444788" cy="79608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400">
                <a:solidFill>
                  <a:schemeClr val="bg1"/>
                </a:solidFill>
                <a:latin typeface="Open Sans Light"/>
              </a:rPr>
              <a:t>Because OS's and language variations are different, I'm going to do a high-level design:</a:t>
            </a:r>
            <a:endParaRPr lang="en-US" sz="340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Get the keyboard / input event to listen to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setup a function to process input events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write each event to a file detailing as much information in as few characters as possible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quit on a certain key-press or by killing the Keylogger.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>
              <a:lnSpc>
                <a:spcPts val="4759"/>
              </a:lnSpc>
            </a:pP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On Windows and MacOS we use an Event-Driven Programming Model.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On Linux and in Go we use Procedural Programming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In Swift we also use Object Oriented Programming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4060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Python uses </a:t>
            </a:r>
            <a:r>
              <a:rPr lang="en-US" sz="3350" err="1">
                <a:solidFill>
                  <a:schemeClr val="bg1"/>
                </a:solidFill>
                <a:latin typeface="Open Sans Light"/>
              </a:rPr>
              <a:t>pynput</a:t>
            </a:r>
            <a:r>
              <a:rPr lang="en-US" sz="3350">
                <a:solidFill>
                  <a:schemeClr val="bg1"/>
                </a:solidFill>
                <a:latin typeface="Open Sans Light"/>
              </a:rPr>
              <a:t> which abstracts Event-Driven code behind a class. (using specific contexts for various OS including using </a:t>
            </a:r>
            <a:r>
              <a:rPr lang="en-US" sz="3350" err="1">
                <a:solidFill>
                  <a:schemeClr val="bg1"/>
                </a:solidFill>
                <a:latin typeface="Open Sans Light"/>
              </a:rPr>
              <a:t>Xorg</a:t>
            </a:r>
            <a:r>
              <a:rPr lang="en-US" sz="3350">
                <a:solidFill>
                  <a:schemeClr val="bg1"/>
                </a:solidFill>
                <a:latin typeface="Open Sans Light"/>
              </a:rPr>
              <a:t> for Linux)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51608" y="-161925"/>
            <a:ext cx="398478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chemeClr val="accent1"/>
                </a:solidFill>
                <a:latin typeface="Open Sans Extra Bold"/>
              </a:rPr>
              <a:t>Design</a:t>
            </a:r>
            <a:endParaRPr lang="en-US" sz="9000">
              <a:solidFill>
                <a:schemeClr val="accent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6DAD06B-DD53-4D4D-BEAF-DCD5AFD333EF}"/>
              </a:ext>
            </a:extLst>
          </p:cNvPr>
          <p:cNvCxnSpPr/>
          <p:nvPr/>
        </p:nvCxnSpPr>
        <p:spPr>
          <a:xfrm flipV="1">
            <a:off x="3228975" y="1285875"/>
            <a:ext cx="16073437" cy="42862"/>
          </a:xfrm>
          <a:prstGeom prst="straightConnector1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71651" y="1248410"/>
            <a:ext cx="16430625" cy="79424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400">
                <a:solidFill>
                  <a:schemeClr val="bg1"/>
                </a:solidFill>
                <a:latin typeface="Open Sans Light"/>
              </a:rPr>
              <a:t>Specific kernel Specification</a:t>
            </a:r>
            <a:endParaRPr lang="en-US" sz="340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Virtual Key Codes OS specific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1467485" lvl="2" indent="-488950">
              <a:lnSpc>
                <a:spcPts val="4759"/>
              </a:lnSpc>
              <a:buFont typeface="Arial"/>
              <a:buChar char="⚬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Virtual Keycode '1':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2201545" lvl="3" indent="-550545">
              <a:lnSpc>
                <a:spcPts val="4759"/>
              </a:lnSpc>
              <a:buFont typeface="Arial"/>
              <a:buChar char="￭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on MacOS -&gt; "s"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2201545" lvl="3" indent="-550545">
              <a:lnSpc>
                <a:spcPts val="4759"/>
              </a:lnSpc>
              <a:buFont typeface="Arial"/>
              <a:buChar char="￭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on Linux -&gt; "ESC"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2201545" lvl="3" indent="-550545">
              <a:lnSpc>
                <a:spcPts val="4759"/>
              </a:lnSpc>
              <a:buFont typeface="Arial"/>
              <a:buChar char="￭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on Windows -&gt; "Left Mouse Button Click"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MacOS and Windows - Events to hook into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Linux - read from keyboard or use "X"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>
              <a:lnSpc>
                <a:spcPts val="4759"/>
              </a:lnSpc>
            </a:pP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582295" lvl="1" indent="-291465">
              <a:lnSpc>
                <a:spcPts val="3779"/>
              </a:lnSpc>
              <a:buFont typeface="Arial"/>
              <a:buChar char="•"/>
            </a:pPr>
            <a:r>
              <a:rPr lang="en-US" sz="2650">
                <a:solidFill>
                  <a:schemeClr val="bg1"/>
                </a:solidFill>
                <a:latin typeface="Open Sans Light"/>
              </a:rPr>
              <a:t>Windows </a:t>
            </a:r>
            <a:r>
              <a:rPr lang="en-US" sz="2650" err="1">
                <a:solidFill>
                  <a:schemeClr val="bg1"/>
                </a:solidFill>
                <a:latin typeface="Open Sans Light"/>
              </a:rPr>
              <a:t>VkCodes</a:t>
            </a:r>
            <a:r>
              <a:rPr lang="en-US" sz="2650">
                <a:solidFill>
                  <a:schemeClr val="bg1"/>
                </a:solidFill>
                <a:latin typeface="Open Sans Light"/>
              </a:rPr>
              <a:t> -&gt; </a:t>
            </a:r>
            <a:r>
              <a:rPr lang="en-US" sz="2650" u="sng">
                <a:solidFill>
                  <a:schemeClr val="bg1"/>
                </a:solidFill>
                <a:latin typeface="Open Sans Light"/>
              </a:rPr>
              <a:t>https://docs.microsoft.com/en-us/windows/win32/inputdev/virtual-key-codes</a:t>
            </a:r>
            <a:endParaRPr lang="en-US" sz="2650" u="sng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582295" lvl="1" indent="-291465">
              <a:lnSpc>
                <a:spcPts val="3779"/>
              </a:lnSpc>
              <a:buFont typeface="Arial"/>
              <a:buChar char="•"/>
            </a:pPr>
            <a:r>
              <a:rPr lang="en-US" sz="2650">
                <a:solidFill>
                  <a:schemeClr val="bg1"/>
                </a:solidFill>
                <a:latin typeface="Open Sans Light"/>
              </a:rPr>
              <a:t>Linux </a:t>
            </a:r>
            <a:r>
              <a:rPr lang="en-US" sz="2650" err="1">
                <a:solidFill>
                  <a:schemeClr val="bg1"/>
                </a:solidFill>
                <a:latin typeface="Open Sans Light"/>
              </a:rPr>
              <a:t>VkCodes</a:t>
            </a:r>
            <a:r>
              <a:rPr lang="en-US" sz="2650">
                <a:solidFill>
                  <a:schemeClr val="bg1"/>
                </a:solidFill>
                <a:latin typeface="Open Sans Light"/>
              </a:rPr>
              <a:t> -&gt; </a:t>
            </a:r>
            <a:r>
              <a:rPr lang="en-US" sz="2650" u="sng">
                <a:solidFill>
                  <a:schemeClr val="bg1"/>
                </a:solidFill>
                <a:latin typeface="Open Sans Light"/>
              </a:rPr>
              <a:t>https://github.com/torvalds/linux/blob/master/include/uapi/linux/input-event-codes.h</a:t>
            </a:r>
            <a:endParaRPr lang="en-US" sz="2650" u="sng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650">
                <a:solidFill>
                  <a:schemeClr val="bg1"/>
                </a:solidFill>
                <a:latin typeface="Open Sans Light"/>
              </a:rPr>
              <a:t>MacOS </a:t>
            </a:r>
            <a:r>
              <a:rPr lang="en-US" sz="2650" err="1">
                <a:solidFill>
                  <a:schemeClr val="bg1"/>
                </a:solidFill>
                <a:latin typeface="Open Sans Light"/>
              </a:rPr>
              <a:t>VkCodes</a:t>
            </a:r>
            <a:r>
              <a:rPr lang="en-US" sz="2650">
                <a:solidFill>
                  <a:schemeClr val="bg1"/>
                </a:solidFill>
                <a:latin typeface="Open Sans Light"/>
              </a:rPr>
              <a:t> -&gt; </a:t>
            </a:r>
            <a:r>
              <a:rPr lang="en-US" sz="2650" u="sng">
                <a:solidFill>
                  <a:schemeClr val="bg1"/>
                </a:solidFill>
                <a:latin typeface="Open Sans Light"/>
              </a:rPr>
              <a:t>https://github.com/phracker/MacOSX-SDKs/blob/master/MacOSX10.6.sdk/System/Library/Frameworks/Carbon.framework/Versions/A/Frameworks/HIToolbox.framework/Versions/A/Headers/Events.h</a:t>
            </a:r>
            <a:r>
              <a:rPr lang="en-US" sz="2650">
                <a:solidFill>
                  <a:schemeClr val="bg1"/>
                </a:solidFill>
                <a:latin typeface="Open Sans Light"/>
              </a:rPr>
              <a:t> (NOT OFFICIAL but can be found on your MAC)</a:t>
            </a:r>
            <a:endParaRPr lang="en-US" sz="26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138658" y="-161925"/>
            <a:ext cx="801068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chemeClr val="accent1"/>
                </a:solidFill>
                <a:latin typeface="Open Sans Extra Bold"/>
              </a:rPr>
              <a:t>OS Specificity</a:t>
            </a:r>
            <a:endParaRPr lang="en-US" sz="9000">
              <a:solidFill>
                <a:schemeClr val="accent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7CDBEA-006C-43AA-90BC-E93DA541ECC8}"/>
              </a:ext>
            </a:extLst>
          </p:cNvPr>
          <p:cNvCxnSpPr/>
          <p:nvPr/>
        </p:nvCxnSpPr>
        <p:spPr>
          <a:xfrm flipV="1">
            <a:off x="3228975" y="1228725"/>
            <a:ext cx="16073437" cy="42862"/>
          </a:xfrm>
          <a:prstGeom prst="straightConnector1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57438" y="2634298"/>
            <a:ext cx="16230600" cy="3749040"/>
          </a:xfrm>
          <a:prstGeom prst="rect">
            <a:avLst/>
          </a:prstGeom>
        </p:spPr>
        <p:txBody>
          <a:bodyPr lIns="0" tIns="0" rIns="0" bIns="0" numCol="2" rtlCol="0" anchor="t">
            <a:spAutoFit/>
          </a:bodyPr>
          <a:lstStyle/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LRESULT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CALLBACK 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WPARAM 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LPARAM 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PKBDLLHOOKSTRUCT 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WINAPI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 err="1">
                <a:solidFill>
                  <a:schemeClr val="bg1"/>
                </a:solidFill>
                <a:latin typeface="Open Sans Light"/>
              </a:rPr>
              <a:t>WinMain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HINSTANCE 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LPSTR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MSG 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chemeClr val="bg1"/>
                </a:solidFill>
                <a:latin typeface="Open Sans Light"/>
              </a:rPr>
              <a:t>HHOOK</a:t>
            </a:r>
            <a:endParaRPr lang="en-US" sz="3350">
              <a:solidFill>
                <a:schemeClr val="bg1"/>
              </a:solidFill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18101" y="-190500"/>
            <a:ext cx="18052098" cy="1450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7200">
                <a:solidFill>
                  <a:schemeClr val="accent1"/>
                </a:solidFill>
                <a:latin typeface="Open Sans Extra Bold"/>
              </a:rPr>
              <a:t>Specialty keywords (Windows)</a:t>
            </a:r>
            <a:endParaRPr lang="en-US" sz="7200">
              <a:solidFill>
                <a:schemeClr val="accent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C231EC-E33A-405D-9195-7ECF618EC60B}"/>
              </a:ext>
            </a:extLst>
          </p:cNvPr>
          <p:cNvCxnSpPr/>
          <p:nvPr/>
        </p:nvCxnSpPr>
        <p:spPr>
          <a:xfrm flipV="1">
            <a:off x="3228975" y="1400175"/>
            <a:ext cx="16073437" cy="42862"/>
          </a:xfrm>
          <a:prstGeom prst="straightConnector1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14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a Keylogger</dc:title>
  <cp:revision>1</cp:revision>
  <dcterms:created xsi:type="dcterms:W3CDTF">2006-08-16T00:00:00Z</dcterms:created>
  <dcterms:modified xsi:type="dcterms:W3CDTF">2021-02-21T07:52:57Z</dcterms:modified>
  <dc:identifier>DAEVeuzmTDA</dc:identifier>
</cp:coreProperties>
</file>