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9452"/>
    <a:srgbClr val="E37232"/>
    <a:srgbClr val="1D56B0"/>
    <a:srgbClr val="27599F"/>
    <a:srgbClr val="7BA5FE"/>
    <a:srgbClr val="D0E0FE"/>
    <a:srgbClr val="78A5F8"/>
    <a:srgbClr val="7BA5FF"/>
    <a:srgbClr val="FF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9549-8AD9-1F55-20ED-49223A539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C8CED-8424-ED27-D475-38BC6F6B4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6779C-89C5-E638-D82F-0F46F01B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EC13-6939-4FD4-82F8-C901C49BAB96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AB9CB-A637-CC0C-3C96-4B4A438B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A3D12-4AC0-67DF-B9A6-0997BC11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B471-5597-4C52-816A-D0EC4A996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7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6269-21D1-6EE4-08AC-A3F4DD23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71DAC-4329-F496-77AA-B7F538E3F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17E91-751D-97AA-7DAE-FA102461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EC13-6939-4FD4-82F8-C901C49BAB96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F5298-DDAB-911A-2BCD-F7C96DF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A58FD-4148-A33A-066B-6F4592032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B471-5597-4C52-816A-D0EC4A996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2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D395D-67D7-2389-8E5A-80FA6A2CD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74C70-ED48-213C-90B9-C2E22F9B3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F5320-EC34-18A8-0BC8-BB731AD5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EC13-6939-4FD4-82F8-C901C49BAB96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6943F-D9A2-3748-AEF2-3830EBB82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9B7D2-733A-B846-E1F7-C089B2A7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B471-5597-4C52-816A-D0EC4A996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6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16283-8CE2-5D4E-9700-60BBAAA3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77B9-64D3-3B76-8CE1-71C6A9940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C3542-80A8-542A-EEF0-23023503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EC13-6939-4FD4-82F8-C901C49BAB96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6AC57-230B-1C13-AF36-A7A3C888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A988B-34B7-A160-DB1C-47FB1FF3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B471-5597-4C52-816A-D0EC4A996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1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431D-3E5B-AAD0-DECB-3092A826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EBD5C-8B71-F01A-4807-5ED347B6C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FC74A-BF0A-9227-9EB3-9854FA46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EC13-6939-4FD4-82F8-C901C49BAB96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0057D-B28B-1066-DB37-DFBCD57E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DA423-687B-74BD-1EAB-E34760AF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B471-5597-4C52-816A-D0EC4A996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0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6625-46FE-C295-9208-1D7B7930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0FF12-E205-8016-F3DA-D051690B1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08396-8BE2-1D58-BF81-C6C35B917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56CD2-8775-B93B-2C7A-5F7CCF1D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EC13-6939-4FD4-82F8-C901C49BAB96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C5930-112D-332F-7BFC-362D2C0F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225EE-8F46-16D4-F884-77598685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B471-5597-4C52-816A-D0EC4A996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7DE87-EC6B-1278-FDAD-ADD7BE4B3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EB508-27AB-A0B2-A3CE-5D0626B39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502C3-CF87-DBD5-1D27-B9E3F9128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FE89D-A125-4789-E47A-D0D79BDE0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A72DB-D554-F572-5F9F-7D3933E12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7D84D-2A47-15FB-2E8E-D9276192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EC13-6939-4FD4-82F8-C901C49BAB96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31480-76E6-DD27-F15D-7CA4B9AAA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BDFAD7-3940-DE09-905F-3070B567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B471-5597-4C52-816A-D0EC4A996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1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4589-7E31-8395-48A6-872210E7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8934D-BBA9-1BDE-6F5A-19CAD15C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EC13-6939-4FD4-82F8-C901C49BAB96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5705C-74A1-0610-BA2B-6221527E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E0620-8E1D-1555-9163-EAFA78D0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B471-5597-4C52-816A-D0EC4A996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3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DA249-F2A8-343E-2200-B31086DAC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EC13-6939-4FD4-82F8-C901C49BAB96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52DC6-A716-E149-5029-09794F3D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6462B-8EAA-E9C3-C140-D045FB57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B471-5597-4C52-816A-D0EC4A996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6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47A7-4031-4344-AC28-1BD981CA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A9412-8033-94D4-2961-2D2CAE69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63080-C29B-F473-1C75-F7D16F319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FD8C5-5779-5179-3577-12A04590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EC13-6939-4FD4-82F8-C901C49BAB96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8A6CC-ED3F-E186-0F13-0490523A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1DE0F-01F3-C5BA-1151-EABCEB32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B471-5597-4C52-816A-D0EC4A996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7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7C23-C1A3-9231-168A-09B2DC58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21AD2D-537E-47F4-F8DF-9EBD251CA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ABE06-30CC-11C4-74D8-435404CEE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44955-492F-7A93-9065-E6319208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EC13-6939-4FD4-82F8-C901C49BAB96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CE977-9DAA-7AD3-9CB0-D34EE5D4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DD52D-3832-9BC4-649D-94213766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B471-5597-4C52-816A-D0EC4A996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8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56BEF7-1870-89F5-6F54-D8FB7312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2038A-CC76-0C4D-21AC-D274960E1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DD95C-74AA-53DB-1286-579C45FD4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14EC13-6939-4FD4-82F8-C901C49BAB96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E401-1227-57D6-01C4-08D7E02D5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46FAF-BEC0-1981-4ADC-3F2A124E4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C2B471-5597-4C52-816A-D0EC4A996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1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07B690-329D-FA79-F1B2-E616557909D2}"/>
              </a:ext>
            </a:extLst>
          </p:cNvPr>
          <p:cNvSpPr/>
          <p:nvPr/>
        </p:nvSpPr>
        <p:spPr>
          <a:xfrm>
            <a:off x="1423809" y="3241122"/>
            <a:ext cx="1310628" cy="1307592"/>
          </a:xfrm>
          <a:prstGeom prst="rect">
            <a:avLst/>
          </a:prstGeom>
          <a:solidFill>
            <a:srgbClr val="E37232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10 Best Game Grumps Series, Ranked">
            <a:extLst>
              <a:ext uri="{FF2B5EF4-FFF2-40B4-BE49-F238E27FC236}">
                <a16:creationId xmlns:a16="http://schemas.microsoft.com/office/drawing/2014/main" id="{1A496065-2877-145B-8CF5-87B78DEA1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37346" cy="161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FCD4139-8A8A-1FEA-BDD8-100675C90343}"/>
              </a:ext>
            </a:extLst>
          </p:cNvPr>
          <p:cNvGrpSpPr/>
          <p:nvPr/>
        </p:nvGrpSpPr>
        <p:grpSpPr>
          <a:xfrm>
            <a:off x="1473456" y="3337751"/>
            <a:ext cx="1211334" cy="1145080"/>
            <a:chOff x="5377944" y="2831444"/>
            <a:chExt cx="1211334" cy="114508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E1CB140-BE04-38EC-BFD7-49FCED3ED4BB}"/>
                </a:ext>
              </a:extLst>
            </p:cNvPr>
            <p:cNvSpPr/>
            <p:nvPr/>
          </p:nvSpPr>
          <p:spPr>
            <a:xfrm>
              <a:off x="5377944" y="3022447"/>
              <a:ext cx="1211334" cy="732328"/>
            </a:xfrm>
            <a:prstGeom prst="ellipse">
              <a:avLst/>
            </a:prstGeom>
            <a:gradFill>
              <a:gsLst>
                <a:gs pos="0">
                  <a:srgbClr val="D0E0FE"/>
                </a:gs>
                <a:gs pos="100000">
                  <a:srgbClr val="7BA5FE"/>
                </a:gs>
              </a:gsLst>
              <a:lin ang="2700000" scaled="1"/>
            </a:gradFill>
            <a:ln w="22225">
              <a:solidFill>
                <a:srgbClr val="27599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457370C-A377-DEB0-94FD-54CD2B8DF67B}"/>
                </a:ext>
              </a:extLst>
            </p:cNvPr>
            <p:cNvSpPr/>
            <p:nvPr/>
          </p:nvSpPr>
          <p:spPr>
            <a:xfrm>
              <a:off x="5423485" y="2831444"/>
              <a:ext cx="77617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34925">
                    <a:solidFill>
                      <a:srgbClr val="1D56B0"/>
                    </a:solidFill>
                  </a:ln>
                  <a:solidFill>
                    <a:schemeClr val="bg1">
                      <a:alpha val="98000"/>
                    </a:schemeClr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Gill Sans Ultra Bold" panose="020B0A02020104020203" pitchFamily="34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E0D970-09AC-ACD0-3320-8921F556A93B}"/>
                </a:ext>
              </a:extLst>
            </p:cNvPr>
            <p:cNvSpPr/>
            <p:nvPr/>
          </p:nvSpPr>
          <p:spPr>
            <a:xfrm>
              <a:off x="5792522" y="3053194"/>
              <a:ext cx="77617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34925">
                    <a:solidFill>
                      <a:srgbClr val="1D56B0"/>
                    </a:solidFill>
                  </a:ln>
                  <a:solidFill>
                    <a:schemeClr val="bg1">
                      <a:alpha val="98000"/>
                    </a:schemeClr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Gill Sans Ultra Bold" panose="020B0A02020104020203" pitchFamily="34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G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73F916A-8815-C323-6AF1-758F5CED4385}"/>
              </a:ext>
            </a:extLst>
          </p:cNvPr>
          <p:cNvGrpSpPr/>
          <p:nvPr/>
        </p:nvGrpSpPr>
        <p:grpSpPr>
          <a:xfrm>
            <a:off x="4135339" y="3433253"/>
            <a:ext cx="3247959" cy="923330"/>
            <a:chOff x="4162771" y="2831444"/>
            <a:chExt cx="3247959" cy="923330"/>
          </a:xfrm>
          <a:effectLst>
            <a:glow rad="101600">
              <a:srgbClr val="E37232"/>
            </a:glow>
          </a:effectLst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96783F-3599-398E-AD82-6368B3E55DCD}"/>
                </a:ext>
              </a:extLst>
            </p:cNvPr>
            <p:cNvSpPr/>
            <p:nvPr/>
          </p:nvSpPr>
          <p:spPr>
            <a:xfrm rot="245207">
              <a:off x="4162771" y="2944422"/>
              <a:ext cx="3182112" cy="732328"/>
            </a:xfrm>
            <a:prstGeom prst="ellipse">
              <a:avLst/>
            </a:prstGeom>
            <a:gradFill>
              <a:gsLst>
                <a:gs pos="0">
                  <a:srgbClr val="D0E0FE"/>
                </a:gs>
                <a:gs pos="100000">
                  <a:srgbClr val="7BA5FE"/>
                </a:gs>
              </a:gsLst>
              <a:lin ang="2700000" scaled="1"/>
            </a:gradFill>
            <a:ln w="22225">
              <a:solidFill>
                <a:srgbClr val="27599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04BE258-ADB2-0FD8-D09F-9915E468BA10}"/>
                </a:ext>
              </a:extLst>
            </p:cNvPr>
            <p:cNvSpPr/>
            <p:nvPr/>
          </p:nvSpPr>
          <p:spPr>
            <a:xfrm>
              <a:off x="4212418" y="2831444"/>
              <a:ext cx="319831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34925">
                    <a:solidFill>
                      <a:srgbClr val="1D56B0"/>
                    </a:solidFill>
                  </a:ln>
                  <a:solidFill>
                    <a:schemeClr val="bg1">
                      <a:alpha val="98000"/>
                    </a:schemeClr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Gill Sans Ultra Bold" panose="020B0A02020104020203" pitchFamily="34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BINGO!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0FFC5E-88AD-450C-4C0F-E1883916544E}"/>
              </a:ext>
            </a:extLst>
          </p:cNvPr>
          <p:cNvGrpSpPr/>
          <p:nvPr/>
        </p:nvGrpSpPr>
        <p:grpSpPr>
          <a:xfrm>
            <a:off x="8595366" y="3413092"/>
            <a:ext cx="954845" cy="952633"/>
            <a:chOff x="5440686" y="986722"/>
            <a:chExt cx="954845" cy="9526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7BDA29-0EFF-4507-BE79-955AB80EB8B6}"/>
                </a:ext>
              </a:extLst>
            </p:cNvPr>
            <p:cNvSpPr/>
            <p:nvPr/>
          </p:nvSpPr>
          <p:spPr>
            <a:xfrm>
              <a:off x="5440686" y="986722"/>
              <a:ext cx="954845" cy="952633"/>
            </a:xfrm>
            <a:prstGeom prst="rect">
              <a:avLst/>
            </a:prstGeom>
            <a:solidFill>
              <a:srgbClr val="E37232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6844956-DE3C-2DBF-4892-DAAAA79EC72C}"/>
                </a:ext>
              </a:extLst>
            </p:cNvPr>
            <p:cNvSpPr/>
            <p:nvPr/>
          </p:nvSpPr>
          <p:spPr>
            <a:xfrm>
              <a:off x="5523810" y="1069846"/>
              <a:ext cx="786386" cy="786386"/>
            </a:xfrm>
            <a:prstGeom prst="ellipse">
              <a:avLst/>
            </a:prstGeom>
            <a:solidFill>
              <a:srgbClr val="ED94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3647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Gill Sans Ultra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DeVincentz</dc:creator>
  <cp:lastModifiedBy>Paul DeVincentz</cp:lastModifiedBy>
  <cp:revision>3</cp:revision>
  <dcterms:created xsi:type="dcterms:W3CDTF">2024-08-13T19:06:51Z</dcterms:created>
  <dcterms:modified xsi:type="dcterms:W3CDTF">2024-08-13T19:40:51Z</dcterms:modified>
</cp:coreProperties>
</file>