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F810-2C0C-1042-B14C-000ABC606843}" type="datetimeFigureOut">
              <a:rPr lang="en-US" smtClean="0"/>
              <a:t>24/1/19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9C1-57F3-2E42-91DB-2D8254E1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entTranspar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r="19035"/>
          <a:stretch/>
        </p:blipFill>
        <p:spPr>
          <a:xfrm>
            <a:off x="1734708" y="571500"/>
            <a:ext cx="5668776" cy="57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entTranspar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1" r="19035"/>
          <a:stretch/>
        </p:blipFill>
        <p:spPr>
          <a:xfrm flipH="1">
            <a:off x="1734708" y="571500"/>
            <a:ext cx="5668776" cy="57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Ardri Prahara</dc:creator>
  <cp:lastModifiedBy>Raja Ardri Prahara</cp:lastModifiedBy>
  <cp:revision>2</cp:revision>
  <dcterms:created xsi:type="dcterms:W3CDTF">2019-01-23T23:20:01Z</dcterms:created>
  <dcterms:modified xsi:type="dcterms:W3CDTF">2019-01-23T23:41:16Z</dcterms:modified>
</cp:coreProperties>
</file>