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1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D0B8-1639-4B86-96C4-700DF3F8AA09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2E7E2-0373-4DDE-AE62-9385A0764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7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E7E2-0373-4DDE-AE62-9385A0764C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49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E7E2-0373-4DDE-AE62-9385A0764C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49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51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8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9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5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C6F5-6F40-4A5C-93F3-C9B46ABB825A}" type="datetimeFigureOut">
              <a:rPr lang="fr-FR" smtClean="0"/>
              <a:t>07/09/2010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00A1-8E88-4FA0-85DD-8799596647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2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776288"/>
            <a:ext cx="100203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9" y="4419155"/>
            <a:ext cx="307051" cy="25193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29" y="3420998"/>
            <a:ext cx="307051" cy="2519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75" y="4602088"/>
            <a:ext cx="307051" cy="25193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8" y="2489424"/>
            <a:ext cx="307051" cy="251939"/>
          </a:xfrm>
          <a:prstGeom prst="rect">
            <a:avLst/>
          </a:prstGeom>
        </p:spPr>
      </p:pic>
      <p:sp>
        <p:nvSpPr>
          <p:cNvPr id="1034" name="Oval 1033"/>
          <p:cNvSpPr/>
          <p:nvPr/>
        </p:nvSpPr>
        <p:spPr>
          <a:xfrm>
            <a:off x="2964279" y="2318292"/>
            <a:ext cx="216024" cy="19806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</a:t>
            </a:r>
            <a:endParaRPr lang="fr-FR" sz="1400" dirty="0"/>
          </a:p>
        </p:txBody>
      </p:sp>
      <p:sp>
        <p:nvSpPr>
          <p:cNvPr id="46" name="Oval 45"/>
          <p:cNvSpPr/>
          <p:nvPr/>
        </p:nvSpPr>
        <p:spPr>
          <a:xfrm>
            <a:off x="4476342" y="3251335"/>
            <a:ext cx="216024" cy="19806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  <a:endParaRPr lang="fr-FR" sz="1400" dirty="0"/>
          </a:p>
        </p:txBody>
      </p:sp>
      <p:sp>
        <p:nvSpPr>
          <p:cNvPr id="47" name="Oval 46"/>
          <p:cNvSpPr/>
          <p:nvPr/>
        </p:nvSpPr>
        <p:spPr>
          <a:xfrm>
            <a:off x="6205788" y="4416568"/>
            <a:ext cx="216024" cy="19806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3</a:t>
            </a:r>
            <a:endParaRPr lang="fr-FR" sz="1400" dirty="0"/>
          </a:p>
        </p:txBody>
      </p:sp>
      <p:sp>
        <p:nvSpPr>
          <p:cNvPr id="48" name="Oval 47"/>
          <p:cNvSpPr/>
          <p:nvPr/>
        </p:nvSpPr>
        <p:spPr>
          <a:xfrm>
            <a:off x="2699804" y="4221088"/>
            <a:ext cx="216024" cy="19806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83" y="1787302"/>
            <a:ext cx="387487" cy="387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5171677"/>
            <a:ext cx="427593" cy="427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4476">
            <a:off x="2329070" y="3872095"/>
            <a:ext cx="280393" cy="188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4" y="1787302"/>
            <a:ext cx="360040" cy="36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74" y="1787302"/>
            <a:ext cx="360040" cy="360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78" y="1787302"/>
            <a:ext cx="360040" cy="36004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3056483" y="2291358"/>
            <a:ext cx="405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6483" y="229135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58" y="5171677"/>
            <a:ext cx="427593" cy="4275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18" y="5171677"/>
            <a:ext cx="427593" cy="427593"/>
          </a:xfrm>
          <a:prstGeom prst="rect">
            <a:avLst/>
          </a:prstGeom>
        </p:spPr>
      </p:pic>
      <p:sp>
        <p:nvSpPr>
          <p:cNvPr id="1029" name="TextBox 1028"/>
          <p:cNvSpPr txBox="1"/>
          <p:nvPr/>
        </p:nvSpPr>
        <p:spPr>
          <a:xfrm>
            <a:off x="3849788" y="521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30" name="TextBox 1029"/>
          <p:cNvSpPr txBox="1"/>
          <p:nvPr/>
        </p:nvSpPr>
        <p:spPr>
          <a:xfrm>
            <a:off x="5441362" y="521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887778" y="521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1037" name="Straight Connector 1036"/>
          <p:cNvCxnSpPr/>
          <p:nvPr/>
        </p:nvCxnSpPr>
        <p:spPr>
          <a:xfrm>
            <a:off x="1197905" y="6201320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Oval 1037"/>
          <p:cNvSpPr/>
          <p:nvPr/>
        </p:nvSpPr>
        <p:spPr>
          <a:xfrm>
            <a:off x="1115616" y="6309320"/>
            <a:ext cx="180019" cy="216024"/>
          </a:xfrm>
          <a:prstGeom prst="ellipse">
            <a:avLst/>
          </a:prstGeom>
          <a:solidFill>
            <a:schemeClr val="lt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</a:t>
            </a:r>
            <a:endParaRPr lang="fr-FR" sz="1400" dirty="0"/>
          </a:p>
        </p:txBody>
      </p:sp>
      <p:cxnSp>
        <p:nvCxnSpPr>
          <p:cNvPr id="1040" name="Straight Connector 1039"/>
          <p:cNvCxnSpPr>
            <a:stCxn id="1038" idx="3"/>
          </p:cNvCxnSpPr>
          <p:nvPr/>
        </p:nvCxnSpPr>
        <p:spPr>
          <a:xfrm flipH="1">
            <a:off x="1090858" y="6493708"/>
            <a:ext cx="51121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038" idx="5"/>
          </p:cNvCxnSpPr>
          <p:nvPr/>
        </p:nvCxnSpPr>
        <p:spPr>
          <a:xfrm>
            <a:off x="1269272" y="6493708"/>
            <a:ext cx="54326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/>
          <p:cNvCxnSpPr/>
          <p:nvPr/>
        </p:nvCxnSpPr>
        <p:spPr>
          <a:xfrm rot="2700000">
            <a:off x="3178771" y="6451369"/>
            <a:ext cx="19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-2700000">
            <a:off x="3322787" y="6455303"/>
            <a:ext cx="19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10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7" y="2924944"/>
            <a:ext cx="255648" cy="36749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1" y="3690100"/>
            <a:ext cx="255648" cy="367494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1048" idx="2"/>
            <a:endCxn id="7" idx="1"/>
          </p:cNvCxnSpPr>
          <p:nvPr/>
        </p:nvCxnSpPr>
        <p:spPr>
          <a:xfrm flipH="1">
            <a:off x="2364116" y="3292438"/>
            <a:ext cx="708175" cy="581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5" idx="0"/>
          </p:cNvCxnSpPr>
          <p:nvPr/>
        </p:nvCxnSpPr>
        <p:spPr>
          <a:xfrm>
            <a:off x="2406776" y="4037437"/>
            <a:ext cx="1166407" cy="1134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48" idx="2"/>
            <a:endCxn id="69" idx="0"/>
          </p:cNvCxnSpPr>
          <p:nvPr/>
        </p:nvCxnSpPr>
        <p:spPr>
          <a:xfrm>
            <a:off x="3072291" y="3292438"/>
            <a:ext cx="2951164" cy="397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9" idx="2"/>
            <a:endCxn id="20" idx="0"/>
          </p:cNvCxnSpPr>
          <p:nvPr/>
        </p:nvCxnSpPr>
        <p:spPr>
          <a:xfrm flipH="1">
            <a:off x="5159655" y="4057594"/>
            <a:ext cx="863800" cy="111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9" idx="2"/>
            <a:endCxn id="21" idx="0"/>
          </p:cNvCxnSpPr>
          <p:nvPr/>
        </p:nvCxnSpPr>
        <p:spPr>
          <a:xfrm>
            <a:off x="6023455" y="4057594"/>
            <a:ext cx="576360" cy="111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0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50" y="785813"/>
            <a:ext cx="100203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83" y="1787302"/>
            <a:ext cx="387487" cy="387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86" y="5171677"/>
            <a:ext cx="427593" cy="427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4476">
            <a:off x="2329070" y="3872095"/>
            <a:ext cx="280393" cy="188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4" y="1787302"/>
            <a:ext cx="360040" cy="36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74" y="1787302"/>
            <a:ext cx="360040" cy="360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78" y="1787302"/>
            <a:ext cx="360040" cy="36004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3056483" y="2291358"/>
            <a:ext cx="4059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6483" y="229135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58" y="5171677"/>
            <a:ext cx="427593" cy="4275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18" y="5171677"/>
            <a:ext cx="427593" cy="427593"/>
          </a:xfrm>
          <a:prstGeom prst="rect">
            <a:avLst/>
          </a:prstGeom>
        </p:spPr>
      </p:pic>
      <p:sp>
        <p:nvSpPr>
          <p:cNvPr id="1029" name="TextBox 1028"/>
          <p:cNvSpPr txBox="1"/>
          <p:nvPr/>
        </p:nvSpPr>
        <p:spPr>
          <a:xfrm>
            <a:off x="3849788" y="521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30" name="TextBox 1029"/>
          <p:cNvSpPr txBox="1"/>
          <p:nvPr/>
        </p:nvSpPr>
        <p:spPr>
          <a:xfrm>
            <a:off x="5441362" y="521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887778" y="521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1048" name="Picture 10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7" y="2924944"/>
            <a:ext cx="255648" cy="36749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1" y="3690100"/>
            <a:ext cx="255648" cy="367494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1048" idx="2"/>
            <a:endCxn id="7" idx="1"/>
          </p:cNvCxnSpPr>
          <p:nvPr/>
        </p:nvCxnSpPr>
        <p:spPr>
          <a:xfrm flipH="1">
            <a:off x="2364116" y="3292438"/>
            <a:ext cx="708175" cy="581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5" idx="0"/>
          </p:cNvCxnSpPr>
          <p:nvPr/>
        </p:nvCxnSpPr>
        <p:spPr>
          <a:xfrm>
            <a:off x="2406776" y="4037437"/>
            <a:ext cx="1166407" cy="1134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48" idx="2"/>
            <a:endCxn id="69" idx="0"/>
          </p:cNvCxnSpPr>
          <p:nvPr/>
        </p:nvCxnSpPr>
        <p:spPr>
          <a:xfrm>
            <a:off x="3072291" y="3292438"/>
            <a:ext cx="2951164" cy="397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9" idx="2"/>
            <a:endCxn id="20" idx="0"/>
          </p:cNvCxnSpPr>
          <p:nvPr/>
        </p:nvCxnSpPr>
        <p:spPr>
          <a:xfrm flipH="1">
            <a:off x="5159655" y="4057594"/>
            <a:ext cx="863800" cy="111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9" idx="2"/>
            <a:endCxn id="21" idx="0"/>
          </p:cNvCxnSpPr>
          <p:nvPr/>
        </p:nvCxnSpPr>
        <p:spPr>
          <a:xfrm>
            <a:off x="6023455" y="4057594"/>
            <a:ext cx="576360" cy="111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4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Babas</dc:creator>
  <cp:lastModifiedBy>Babas</cp:lastModifiedBy>
  <cp:revision>9</cp:revision>
  <dcterms:created xsi:type="dcterms:W3CDTF">2010-09-07T15:34:34Z</dcterms:created>
  <dcterms:modified xsi:type="dcterms:W3CDTF">2010-09-08T00:14:05Z</dcterms:modified>
</cp:coreProperties>
</file>