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9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10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8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4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83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84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3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B1F0FD-4B14-4C67-82BD-C63201CC0C6C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1F0FD-4B14-4C67-82BD-C63201CC0C6C}" type="datetimeFigureOut">
              <a:rPr lang="es-CO" smtClean="0"/>
              <a:t>19/05/2024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4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28D2308-93F4-489D-9436-A9978F89F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0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8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C9B79DE-5E37-47CE-A375-4BCF7D04B968}"/>
              </a:ext>
            </a:extLst>
          </p:cNvPr>
          <p:cNvSpPr txBox="1"/>
          <p:nvPr/>
        </p:nvSpPr>
        <p:spPr>
          <a:xfrm>
            <a:off x="4912094" y="789271"/>
            <a:ext cx="2156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Bell MT" panose="02020503060305020303" pitchFamily="18" charset="0"/>
              </a:rPr>
              <a:t>TIPO USUARIO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3C827FA-80FD-4D4D-B758-9508DADF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6" y="1326209"/>
            <a:ext cx="3154922" cy="542940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2BFFC6D-4DB1-4B79-87AB-8BA6E4963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479" y="1338241"/>
            <a:ext cx="4030848" cy="456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6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D878035F-00B0-4D5B-A258-6069BD41EFA4}"/>
              </a:ext>
            </a:extLst>
          </p:cNvPr>
          <p:cNvSpPr txBox="1"/>
          <p:nvPr/>
        </p:nvSpPr>
        <p:spPr>
          <a:xfrm>
            <a:off x="1225225" y="211756"/>
            <a:ext cx="326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Bell MT" panose="02020503060305020303" pitchFamily="18" charset="0"/>
              </a:rPr>
              <a:t>USUARIO NATURAL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A74B43-FEE5-4936-B050-CF7B2FD0BAA5}"/>
              </a:ext>
            </a:extLst>
          </p:cNvPr>
          <p:cNvSpPr txBox="1"/>
          <p:nvPr/>
        </p:nvSpPr>
        <p:spPr>
          <a:xfrm>
            <a:off x="5772932" y="211756"/>
            <a:ext cx="348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Bell MT" panose="02020503060305020303" pitchFamily="18" charset="0"/>
              </a:rPr>
              <a:t>USUARIO COMERCIANTE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E998BC-1E2B-4DB5-B82B-48DF8D42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47" y="1009837"/>
            <a:ext cx="4105229" cy="35309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A886623-7509-4CF6-9665-C40A16DCF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677" y="740530"/>
            <a:ext cx="3486941" cy="30614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091DC7-8E72-4A1F-9B21-F1A4FDE36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319" y="4492357"/>
            <a:ext cx="3847833" cy="213145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DD85B3E-BF00-49F5-80AA-9223F61BB820}"/>
              </a:ext>
            </a:extLst>
          </p:cNvPr>
          <p:cNvSpPr txBox="1"/>
          <p:nvPr/>
        </p:nvSpPr>
        <p:spPr>
          <a:xfrm>
            <a:off x="5503188" y="3962502"/>
            <a:ext cx="399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Baskerville Old Face" panose="02020602080505020303" pitchFamily="18" charset="0"/>
              </a:rPr>
              <a:t>PRESTACION DE SERVICIO-GRUAS</a:t>
            </a:r>
          </a:p>
        </p:txBody>
      </p:sp>
    </p:spTree>
    <p:extLst>
      <p:ext uri="{BB962C8B-B14F-4D97-AF65-F5344CB8AC3E}">
        <p14:creationId xmlns:p14="http://schemas.microsoft.com/office/powerpoint/2010/main" val="343760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58F862B0-944B-40C4-84CB-1288F8F156F8}"/>
              </a:ext>
            </a:extLst>
          </p:cNvPr>
          <p:cNvSpPr txBox="1"/>
          <p:nvPr/>
        </p:nvSpPr>
        <p:spPr>
          <a:xfrm>
            <a:off x="6506678" y="132732"/>
            <a:ext cx="3927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Bell MT" panose="02020503060305020303" pitchFamily="18" charset="0"/>
              </a:rPr>
              <a:t>INFORMACION USUARIO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9D7946-2DCB-4FC9-831F-41DC26A1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87" y="1086839"/>
            <a:ext cx="5824505" cy="24360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87276C-9261-46D1-8C13-359EB582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933" y="1977583"/>
            <a:ext cx="5657080" cy="37686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3C29C5-2B9A-4937-A435-B96D52DD229A}"/>
              </a:ext>
            </a:extLst>
          </p:cNvPr>
          <p:cNvSpPr txBox="1"/>
          <p:nvPr/>
        </p:nvSpPr>
        <p:spPr>
          <a:xfrm>
            <a:off x="6631806" y="1597794"/>
            <a:ext cx="190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Bell MT" panose="02020503060305020303" pitchFamily="18" charset="0"/>
              </a:rPr>
              <a:t>COMERCIANTE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F541148-7A5E-4B78-89E2-1540CB490A4C}"/>
              </a:ext>
            </a:extLst>
          </p:cNvPr>
          <p:cNvSpPr txBox="1"/>
          <p:nvPr/>
        </p:nvSpPr>
        <p:spPr>
          <a:xfrm>
            <a:off x="827773" y="609785"/>
            <a:ext cx="12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Bell MT" panose="02020503060305020303" pitchFamily="18" charset="0"/>
              </a:rPr>
              <a:t>NATURAL</a:t>
            </a:r>
          </a:p>
        </p:txBody>
      </p:sp>
    </p:spTree>
    <p:extLst>
      <p:ext uri="{BB962C8B-B14F-4D97-AF65-F5344CB8AC3E}">
        <p14:creationId xmlns:p14="http://schemas.microsoft.com/office/powerpoint/2010/main" val="95787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CC4CF4-E9D9-480F-8560-ACBB057A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560" y="1144273"/>
            <a:ext cx="4922426" cy="525652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81B4D08-3B3A-4C37-8CF0-7803B40493DE}"/>
              </a:ext>
            </a:extLst>
          </p:cNvPr>
          <p:cNvSpPr txBox="1"/>
          <p:nvPr/>
        </p:nvSpPr>
        <p:spPr>
          <a:xfrm>
            <a:off x="5078118" y="182881"/>
            <a:ext cx="3180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latin typeface="Bell MT" panose="02020503060305020303" pitchFamily="18" charset="0"/>
              </a:rPr>
              <a:t>CATEGORIA</a:t>
            </a:r>
          </a:p>
        </p:txBody>
      </p:sp>
    </p:spTree>
    <p:extLst>
      <p:ext uri="{BB962C8B-B14F-4D97-AF65-F5344CB8AC3E}">
        <p14:creationId xmlns:p14="http://schemas.microsoft.com/office/powerpoint/2010/main" val="71214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96D05B-C157-4DAF-B9BF-89ACD942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68" y="1103580"/>
            <a:ext cx="6732366" cy="56437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5E6C62-869D-43D1-8DA9-4FC048439021}"/>
              </a:ext>
            </a:extLst>
          </p:cNvPr>
          <p:cNvSpPr txBox="1"/>
          <p:nvPr/>
        </p:nvSpPr>
        <p:spPr>
          <a:xfrm>
            <a:off x="5101390" y="221381"/>
            <a:ext cx="250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Bell MT" panose="02020503060305020303" pitchFamily="18" charset="0"/>
              </a:rPr>
              <a:t>PRODUCTO</a:t>
            </a:r>
          </a:p>
        </p:txBody>
      </p:sp>
    </p:spTree>
    <p:extLst>
      <p:ext uri="{BB962C8B-B14F-4D97-AF65-F5344CB8AC3E}">
        <p14:creationId xmlns:p14="http://schemas.microsoft.com/office/powerpoint/2010/main" val="371310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0D4748-7C5D-434D-8E67-A96518D6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13" y="1366224"/>
            <a:ext cx="8501774" cy="507853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1F90FF4-6EDF-4359-B3B2-7DD5340D64BD}"/>
              </a:ext>
            </a:extLst>
          </p:cNvPr>
          <p:cNvSpPr txBox="1"/>
          <p:nvPr/>
        </p:nvSpPr>
        <p:spPr>
          <a:xfrm>
            <a:off x="4225491" y="365759"/>
            <a:ext cx="473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Bell MT" panose="02020503060305020303" pitchFamily="18" charset="0"/>
              </a:rPr>
              <a:t>PUBLICACIONES</a:t>
            </a:r>
          </a:p>
        </p:txBody>
      </p:sp>
    </p:spTree>
    <p:extLst>
      <p:ext uri="{BB962C8B-B14F-4D97-AF65-F5344CB8AC3E}">
        <p14:creationId xmlns:p14="http://schemas.microsoft.com/office/powerpoint/2010/main" val="185763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D80F95-8F85-4093-AFE8-1354A78A8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3" y="1458530"/>
            <a:ext cx="5380401" cy="448025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1462CCD-2E8E-496E-B08D-034860B17E05}"/>
              </a:ext>
            </a:extLst>
          </p:cNvPr>
          <p:cNvSpPr txBox="1"/>
          <p:nvPr/>
        </p:nvSpPr>
        <p:spPr>
          <a:xfrm>
            <a:off x="4745253" y="306571"/>
            <a:ext cx="346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Bell MT" panose="02020503060305020303" pitchFamily="18" charset="0"/>
              </a:rPr>
              <a:t>FACTURA</a:t>
            </a:r>
          </a:p>
        </p:txBody>
      </p:sp>
    </p:spTree>
    <p:extLst>
      <p:ext uri="{BB962C8B-B14F-4D97-AF65-F5344CB8AC3E}">
        <p14:creationId xmlns:p14="http://schemas.microsoft.com/office/powerpoint/2010/main" val="330444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6DC76A-00B9-4547-A095-39C68EF5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56" y="1562103"/>
            <a:ext cx="8781488" cy="48960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6527DB8-F2FA-4821-9AA4-1C4837F0963A}"/>
              </a:ext>
            </a:extLst>
          </p:cNvPr>
          <p:cNvSpPr txBox="1"/>
          <p:nvPr/>
        </p:nvSpPr>
        <p:spPr>
          <a:xfrm>
            <a:off x="4697129" y="413886"/>
            <a:ext cx="359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latin typeface="Bell MT" panose="02020503060305020303" pitchFamily="18" charset="0"/>
              </a:rPr>
              <a:t>OPINIONES</a:t>
            </a:r>
          </a:p>
        </p:txBody>
      </p:sp>
    </p:spTree>
    <p:extLst>
      <p:ext uri="{BB962C8B-B14F-4D97-AF65-F5344CB8AC3E}">
        <p14:creationId xmlns:p14="http://schemas.microsoft.com/office/powerpoint/2010/main" val="5097140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123</TotalTime>
  <Words>18</Words>
  <Application>Microsoft Office PowerPoint</Application>
  <PresentationFormat>Panorámica</PresentationFormat>
  <Paragraphs>12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Bell MT</vt:lpstr>
      <vt:lpstr>Gill Sans MT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RaptoRPM</dc:title>
  <dc:creator>Personal</dc:creator>
  <cp:lastModifiedBy>Personal</cp:lastModifiedBy>
  <cp:revision>10</cp:revision>
  <dcterms:created xsi:type="dcterms:W3CDTF">2023-10-31T05:21:45Z</dcterms:created>
  <dcterms:modified xsi:type="dcterms:W3CDTF">2024-05-19T23:13:34Z</dcterms:modified>
</cp:coreProperties>
</file>