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0FD-4B14-4C67-82BD-C63201CC0C6C}" type="datetimeFigureOut">
              <a:rPr lang="es-CO" smtClean="0"/>
              <a:t>20/04/2024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69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0FD-4B14-4C67-82BD-C63201CC0C6C}" type="datetimeFigureOut">
              <a:rPr lang="es-CO" smtClean="0"/>
              <a:t>20/04/2024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10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0FD-4B14-4C67-82BD-C63201CC0C6C}" type="datetimeFigureOut">
              <a:rPr lang="es-CO" smtClean="0"/>
              <a:t>20/04/2024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7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0FD-4B14-4C67-82BD-C63201CC0C6C}" type="datetimeFigureOut">
              <a:rPr lang="es-CO" smtClean="0"/>
              <a:t>20/04/2024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38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0FD-4B14-4C67-82BD-C63201CC0C6C}" type="datetimeFigureOut">
              <a:rPr lang="es-CO" smtClean="0"/>
              <a:t>20/04/2024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94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0FD-4B14-4C67-82BD-C63201CC0C6C}" type="datetimeFigureOut">
              <a:rPr lang="es-CO" smtClean="0"/>
              <a:t>20/04/2024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37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0FD-4B14-4C67-82BD-C63201CC0C6C}" type="datetimeFigureOut">
              <a:rPr lang="es-CO" smtClean="0"/>
              <a:t>20/04/2024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0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0FD-4B14-4C67-82BD-C63201CC0C6C}" type="datetimeFigureOut">
              <a:rPr lang="es-CO" smtClean="0"/>
              <a:t>20/04/2024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83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0FD-4B14-4C67-82BD-C63201CC0C6C}" type="datetimeFigureOut">
              <a:rPr lang="es-CO" smtClean="0"/>
              <a:t>20/04/2024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684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0FD-4B14-4C67-82BD-C63201CC0C6C}" type="datetimeFigureOut">
              <a:rPr lang="es-CO" smtClean="0"/>
              <a:t>20/04/2024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03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7B1F0FD-4B14-4C67-82BD-C63201CC0C6C}" type="datetimeFigureOut">
              <a:rPr lang="es-CO" smtClean="0"/>
              <a:t>20/04/2024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11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1F0FD-4B14-4C67-82BD-C63201CC0C6C}" type="datetimeFigureOut">
              <a:rPr lang="es-CO" smtClean="0"/>
              <a:t>20/04/2024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14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28D2308-93F4-489D-9436-A9978F89F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0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8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D878035F-00B0-4D5B-A258-6069BD41EFA4}"/>
              </a:ext>
            </a:extLst>
          </p:cNvPr>
          <p:cNvSpPr txBox="1"/>
          <p:nvPr/>
        </p:nvSpPr>
        <p:spPr>
          <a:xfrm>
            <a:off x="1225225" y="211756"/>
            <a:ext cx="3262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latin typeface="Bell MT" panose="02020503060305020303" pitchFamily="18" charset="0"/>
              </a:rPr>
              <a:t>USUARIO NATURAL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6A74B43-FEE5-4936-B050-CF7B2FD0BAA5}"/>
              </a:ext>
            </a:extLst>
          </p:cNvPr>
          <p:cNvSpPr txBox="1"/>
          <p:nvPr/>
        </p:nvSpPr>
        <p:spPr>
          <a:xfrm>
            <a:off x="5772932" y="211756"/>
            <a:ext cx="3484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latin typeface="Bell MT" panose="02020503060305020303" pitchFamily="18" charset="0"/>
              </a:rPr>
              <a:t>USUARIO COMERCIANTE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376360E-3A7C-48E9-8BD3-291A58738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94" y="806861"/>
            <a:ext cx="3463593" cy="560048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0C7C8C4-A5D4-4D17-894C-E8A34A2CF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545" y="806861"/>
            <a:ext cx="3556091" cy="557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0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C9B79DE-5E37-47CE-A375-4BCF7D04B968}"/>
              </a:ext>
            </a:extLst>
          </p:cNvPr>
          <p:cNvSpPr txBox="1"/>
          <p:nvPr/>
        </p:nvSpPr>
        <p:spPr>
          <a:xfrm>
            <a:off x="4912094" y="789271"/>
            <a:ext cx="2156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latin typeface="Bell MT" panose="02020503060305020303" pitchFamily="18" charset="0"/>
              </a:rPr>
              <a:t>TIPO USUARIO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686E87E-326C-46C9-9498-F3068DBDB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217" y="654141"/>
            <a:ext cx="4365699" cy="577567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1F163C1-5725-4E16-94BD-3C779F0D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16" y="654140"/>
            <a:ext cx="4342217" cy="577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6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58F862B0-944B-40C4-84CB-1288F8F156F8}"/>
              </a:ext>
            </a:extLst>
          </p:cNvPr>
          <p:cNvSpPr txBox="1"/>
          <p:nvPr/>
        </p:nvSpPr>
        <p:spPr>
          <a:xfrm>
            <a:off x="7238198" y="791509"/>
            <a:ext cx="39271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latin typeface="Bell MT" panose="02020503060305020303" pitchFamily="18" charset="0"/>
              </a:rPr>
              <a:t>INFORMACION USUARIO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239ACB6-8D7D-41C7-848F-F72FB0CE0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52" y="402700"/>
            <a:ext cx="5866201" cy="394867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A9F5035-1B8F-445D-B6C7-2093BED48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053" y="1775861"/>
            <a:ext cx="5999947" cy="416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7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2CC4CF4-E9D9-480F-8560-ACBB057A1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560" y="1144273"/>
            <a:ext cx="4922426" cy="525652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81B4D08-3B3A-4C37-8CF0-7803B40493DE}"/>
              </a:ext>
            </a:extLst>
          </p:cNvPr>
          <p:cNvSpPr txBox="1"/>
          <p:nvPr/>
        </p:nvSpPr>
        <p:spPr>
          <a:xfrm>
            <a:off x="5078118" y="182881"/>
            <a:ext cx="3180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latin typeface="Bell MT" panose="02020503060305020303" pitchFamily="18" charset="0"/>
              </a:rPr>
              <a:t>CATEGORIA</a:t>
            </a:r>
          </a:p>
        </p:txBody>
      </p:sp>
    </p:spTree>
    <p:extLst>
      <p:ext uri="{BB962C8B-B14F-4D97-AF65-F5344CB8AC3E}">
        <p14:creationId xmlns:p14="http://schemas.microsoft.com/office/powerpoint/2010/main" val="71214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E96D05B-C157-4DAF-B9BF-89ACD9428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568" y="1103580"/>
            <a:ext cx="6732366" cy="564372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35E6C62-869D-43D1-8DA9-4FC048439021}"/>
              </a:ext>
            </a:extLst>
          </p:cNvPr>
          <p:cNvSpPr txBox="1"/>
          <p:nvPr/>
        </p:nvSpPr>
        <p:spPr>
          <a:xfrm>
            <a:off x="5101390" y="221381"/>
            <a:ext cx="250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latin typeface="Bell MT" panose="02020503060305020303" pitchFamily="18" charset="0"/>
              </a:rPr>
              <a:t>PRODUCTO</a:t>
            </a:r>
          </a:p>
        </p:txBody>
      </p:sp>
    </p:spTree>
    <p:extLst>
      <p:ext uri="{BB962C8B-B14F-4D97-AF65-F5344CB8AC3E}">
        <p14:creationId xmlns:p14="http://schemas.microsoft.com/office/powerpoint/2010/main" val="3713103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1F90FF4-6EDF-4359-B3B2-7DD5340D64BD}"/>
              </a:ext>
            </a:extLst>
          </p:cNvPr>
          <p:cNvSpPr txBox="1"/>
          <p:nvPr/>
        </p:nvSpPr>
        <p:spPr>
          <a:xfrm>
            <a:off x="4225491" y="365759"/>
            <a:ext cx="473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>
                <a:latin typeface="Bell MT" panose="02020503060305020303" pitchFamily="18" charset="0"/>
              </a:rPr>
              <a:t>PUBLICACIONES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C84093-39D0-4D9F-AC73-97F5F0AC8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422" y="1089092"/>
            <a:ext cx="9689722" cy="557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33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1462CCD-2E8E-496E-B08D-034860B17E05}"/>
              </a:ext>
            </a:extLst>
          </p:cNvPr>
          <p:cNvSpPr txBox="1"/>
          <p:nvPr/>
        </p:nvSpPr>
        <p:spPr>
          <a:xfrm>
            <a:off x="4745253" y="306571"/>
            <a:ext cx="3465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>
                <a:latin typeface="Bell MT" panose="02020503060305020303" pitchFamily="18" charset="0"/>
              </a:rPr>
              <a:t>FACTURA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9CA071-2EF9-46E3-AB4D-A903DE6CB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092" y="1065998"/>
            <a:ext cx="6414698" cy="472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44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56DC76A-00B9-4547-A095-39C68EF5D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256" y="1562103"/>
            <a:ext cx="8781488" cy="48960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6527DB8-F2FA-4821-9AA4-1C4837F0963A}"/>
              </a:ext>
            </a:extLst>
          </p:cNvPr>
          <p:cNvSpPr txBox="1"/>
          <p:nvPr/>
        </p:nvSpPr>
        <p:spPr>
          <a:xfrm>
            <a:off x="4697129" y="413886"/>
            <a:ext cx="3590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latin typeface="Bell MT" panose="02020503060305020303" pitchFamily="18" charset="0"/>
              </a:rPr>
              <a:t>OPINIONES</a:t>
            </a:r>
          </a:p>
        </p:txBody>
      </p:sp>
    </p:spTree>
    <p:extLst>
      <p:ext uri="{BB962C8B-B14F-4D97-AF65-F5344CB8AC3E}">
        <p14:creationId xmlns:p14="http://schemas.microsoft.com/office/powerpoint/2010/main" val="50971409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100</TotalTime>
  <Words>13</Words>
  <Application>Microsoft Office PowerPoint</Application>
  <PresentationFormat>Panorámica</PresentationFormat>
  <Paragraphs>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Bell MT</vt:lpstr>
      <vt:lpstr>Gill Sans MT</vt:lpstr>
      <vt:lpstr>Galería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RaptoRPM</dc:title>
  <dc:creator>Personal</dc:creator>
  <cp:lastModifiedBy>Personal</cp:lastModifiedBy>
  <cp:revision>9</cp:revision>
  <dcterms:created xsi:type="dcterms:W3CDTF">2023-10-31T05:21:45Z</dcterms:created>
  <dcterms:modified xsi:type="dcterms:W3CDTF">2024-04-21T02:11:13Z</dcterms:modified>
</cp:coreProperties>
</file>