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43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107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71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38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6945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37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04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839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6840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03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6110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1F0FD-4B14-4C67-82BD-C63201CC0C6C}" type="datetimeFigureOut">
              <a:rPr lang="es-CO" smtClean="0"/>
              <a:t>7/04/2024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06EDCC0-61AE-4664-A20D-FC422CDC69CD}" type="slidenum">
              <a:rPr lang="es-CO" smtClean="0"/>
              <a:t>‹Nº›</a:t>
            </a:fld>
            <a:endParaRPr lang="es-C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314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28D2308-93F4-489D-9436-A9978F89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075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983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1EB27525-077C-454E-BE3F-6BC4AA27E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6" y="796028"/>
            <a:ext cx="4040353" cy="551206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D878035F-00B0-4D5B-A258-6069BD41EFA4}"/>
              </a:ext>
            </a:extLst>
          </p:cNvPr>
          <p:cNvSpPr txBox="1"/>
          <p:nvPr/>
        </p:nvSpPr>
        <p:spPr>
          <a:xfrm>
            <a:off x="1225225" y="211756"/>
            <a:ext cx="3262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Bell MT" panose="02020503060305020303" pitchFamily="18" charset="0"/>
              </a:rPr>
              <a:t>USUARIO NATURAL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6A74B43-FEE5-4936-B050-CF7B2FD0BAA5}"/>
              </a:ext>
            </a:extLst>
          </p:cNvPr>
          <p:cNvSpPr txBox="1"/>
          <p:nvPr/>
        </p:nvSpPr>
        <p:spPr>
          <a:xfrm>
            <a:off x="5772932" y="211756"/>
            <a:ext cx="34843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dirty="0">
                <a:latin typeface="Bell MT" panose="02020503060305020303" pitchFamily="18" charset="0"/>
              </a:rPr>
              <a:t>USUARIO COMERCIANTE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D2117F1-9540-4CCC-9414-E2ECB0AC01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0753" y="734730"/>
            <a:ext cx="3606295" cy="557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600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EFCD145-DFA9-46BE-B617-A3BEC58F7B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548"/>
          <a:stretch/>
        </p:blipFill>
        <p:spPr>
          <a:xfrm>
            <a:off x="7279907" y="654141"/>
            <a:ext cx="4058653" cy="59102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E97BDC3-F3F2-4DE3-BF55-F52D54170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98" y="654141"/>
            <a:ext cx="3824301" cy="577567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9B79DE-5E37-47CE-A375-4BCF7D04B968}"/>
              </a:ext>
            </a:extLst>
          </p:cNvPr>
          <p:cNvSpPr txBox="1"/>
          <p:nvPr/>
        </p:nvSpPr>
        <p:spPr>
          <a:xfrm>
            <a:off x="4912094" y="789271"/>
            <a:ext cx="21560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>
                <a:latin typeface="Bell MT" panose="02020503060305020303" pitchFamily="18" charset="0"/>
              </a:rPr>
              <a:t>TIPO USUARIO</a:t>
            </a:r>
          </a:p>
        </p:txBody>
      </p:sp>
    </p:spTree>
    <p:extLst>
      <p:ext uri="{BB962C8B-B14F-4D97-AF65-F5344CB8AC3E}">
        <p14:creationId xmlns:p14="http://schemas.microsoft.com/office/powerpoint/2010/main" val="152786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1868DC5-1555-4CB3-A5E6-C1B882F44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524" y="512376"/>
            <a:ext cx="6029530" cy="410152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0B4AA6C-1319-4C23-B8C5-1320DC35B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2054" y="2465417"/>
            <a:ext cx="5999946" cy="42969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8F862B0-944B-40C4-84CB-1288F8F156F8}"/>
              </a:ext>
            </a:extLst>
          </p:cNvPr>
          <p:cNvSpPr txBox="1"/>
          <p:nvPr/>
        </p:nvSpPr>
        <p:spPr>
          <a:xfrm>
            <a:off x="7238198" y="791509"/>
            <a:ext cx="3927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ell MT" panose="02020503060305020303" pitchFamily="18" charset="0"/>
              </a:rPr>
              <a:t>INFORMACION USUARIO</a:t>
            </a:r>
          </a:p>
        </p:txBody>
      </p:sp>
    </p:spTree>
    <p:extLst>
      <p:ext uri="{BB962C8B-B14F-4D97-AF65-F5344CB8AC3E}">
        <p14:creationId xmlns:p14="http://schemas.microsoft.com/office/powerpoint/2010/main" val="957870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2CC4CF4-E9D9-480F-8560-ACBB057A1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560" y="1144273"/>
            <a:ext cx="4922426" cy="52565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381B4D08-3B3A-4C37-8CF0-7803B40493DE}"/>
              </a:ext>
            </a:extLst>
          </p:cNvPr>
          <p:cNvSpPr txBox="1"/>
          <p:nvPr/>
        </p:nvSpPr>
        <p:spPr>
          <a:xfrm>
            <a:off x="5078118" y="182881"/>
            <a:ext cx="3180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Bell MT" panose="02020503060305020303" pitchFamily="18" charset="0"/>
              </a:rPr>
              <a:t>CATEGORIA</a:t>
            </a:r>
          </a:p>
        </p:txBody>
      </p:sp>
    </p:spTree>
    <p:extLst>
      <p:ext uri="{BB962C8B-B14F-4D97-AF65-F5344CB8AC3E}">
        <p14:creationId xmlns:p14="http://schemas.microsoft.com/office/powerpoint/2010/main" val="71214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96D05B-C157-4DAF-B9BF-89ACD9428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568" y="1103580"/>
            <a:ext cx="6732366" cy="564372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35E6C62-869D-43D1-8DA9-4FC048439021}"/>
              </a:ext>
            </a:extLst>
          </p:cNvPr>
          <p:cNvSpPr txBox="1"/>
          <p:nvPr/>
        </p:nvSpPr>
        <p:spPr>
          <a:xfrm>
            <a:off x="5101390" y="221381"/>
            <a:ext cx="250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800" dirty="0">
                <a:latin typeface="Bell MT" panose="02020503060305020303" pitchFamily="18" charset="0"/>
              </a:rPr>
              <a:t>PRODUCTO</a:t>
            </a:r>
          </a:p>
        </p:txBody>
      </p:sp>
    </p:spTree>
    <p:extLst>
      <p:ext uri="{BB962C8B-B14F-4D97-AF65-F5344CB8AC3E}">
        <p14:creationId xmlns:p14="http://schemas.microsoft.com/office/powerpoint/2010/main" val="371310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B0D4748-7C5D-434D-8E67-A96518D6C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5113" y="1366224"/>
            <a:ext cx="8501774" cy="5078531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1F90FF4-6EDF-4359-B3B2-7DD5340D64BD}"/>
              </a:ext>
            </a:extLst>
          </p:cNvPr>
          <p:cNvSpPr txBox="1"/>
          <p:nvPr/>
        </p:nvSpPr>
        <p:spPr>
          <a:xfrm>
            <a:off x="4225491" y="365759"/>
            <a:ext cx="473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Bell MT" panose="02020503060305020303" pitchFamily="18" charset="0"/>
              </a:rPr>
              <a:t>PUBLICACIONES</a:t>
            </a:r>
          </a:p>
        </p:txBody>
      </p:sp>
    </p:spTree>
    <p:extLst>
      <p:ext uri="{BB962C8B-B14F-4D97-AF65-F5344CB8AC3E}">
        <p14:creationId xmlns:p14="http://schemas.microsoft.com/office/powerpoint/2010/main" val="1857633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FFD80F95-8F85-4093-AFE8-1354A78A8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83" y="1458530"/>
            <a:ext cx="5380401" cy="4480257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1462CCD-2E8E-496E-B08D-034860B17E05}"/>
              </a:ext>
            </a:extLst>
          </p:cNvPr>
          <p:cNvSpPr txBox="1"/>
          <p:nvPr/>
        </p:nvSpPr>
        <p:spPr>
          <a:xfrm>
            <a:off x="4745253" y="306571"/>
            <a:ext cx="3465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dirty="0">
                <a:latin typeface="Bell MT" panose="02020503060305020303" pitchFamily="18" charset="0"/>
              </a:rPr>
              <a:t>FACTURA</a:t>
            </a:r>
          </a:p>
        </p:txBody>
      </p:sp>
    </p:spTree>
    <p:extLst>
      <p:ext uri="{BB962C8B-B14F-4D97-AF65-F5344CB8AC3E}">
        <p14:creationId xmlns:p14="http://schemas.microsoft.com/office/powerpoint/2010/main" val="3304444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56DC76A-00B9-4547-A095-39C68EF5D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5256" y="1562103"/>
            <a:ext cx="8781488" cy="4896094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527DB8-F2FA-4821-9AA4-1C4837F0963A}"/>
              </a:ext>
            </a:extLst>
          </p:cNvPr>
          <p:cNvSpPr txBox="1"/>
          <p:nvPr/>
        </p:nvSpPr>
        <p:spPr>
          <a:xfrm>
            <a:off x="4697129" y="413886"/>
            <a:ext cx="35902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latin typeface="Bell MT" panose="02020503060305020303" pitchFamily="18" charset="0"/>
              </a:rPr>
              <a:t>OPINIONES</a:t>
            </a:r>
          </a:p>
        </p:txBody>
      </p:sp>
    </p:spTree>
    <p:extLst>
      <p:ext uri="{BB962C8B-B14F-4D97-AF65-F5344CB8AC3E}">
        <p14:creationId xmlns:p14="http://schemas.microsoft.com/office/powerpoint/2010/main" val="50971409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91</TotalTime>
  <Words>13</Words>
  <Application>Microsoft Office PowerPoint</Application>
  <PresentationFormat>Panorámica</PresentationFormat>
  <Paragraphs>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Bell MT</vt:lpstr>
      <vt:lpstr>Gill Sans MT</vt:lpstr>
      <vt:lpstr>Galería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RaptoRPM</dc:title>
  <dc:creator>Personal</dc:creator>
  <cp:lastModifiedBy>Personal</cp:lastModifiedBy>
  <cp:revision>8</cp:revision>
  <dcterms:created xsi:type="dcterms:W3CDTF">2023-10-31T05:21:45Z</dcterms:created>
  <dcterms:modified xsi:type="dcterms:W3CDTF">2024-04-07T20:10:42Z</dcterms:modified>
</cp:coreProperties>
</file>