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CE24C-5F05-4566-A008-C9AEC0D8D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50B9CE-8AB3-41C4-8D9C-8F0F81787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CB6C32-7068-49D3-9D20-0564EEC4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DC5EA9-952A-4E72-8976-3C6C96E7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535676-28DD-4E66-8413-6F17C6E2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9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C6D7-FAE3-4541-BE22-65F0E61B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66DAE6-286C-4E38-8419-771CA1B23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86D71-0015-45ED-A434-BB947D00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3F2CEB-BF6B-4F48-BACC-54108C6E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233AF-B76E-4343-AA20-2FBED4B3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15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A42BFF-F5B0-4008-BDAF-A2E89AE6C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9D6D9-9139-4ED1-9AFF-986965CB3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DF07C-2E31-43EE-9616-0C88F72A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C89E84-842B-4B2C-B49A-029B34A8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38EB2-4C8F-42FC-905D-0BDE5A8D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41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C69B7-4F64-471F-BBAD-77343646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ADFE2-3AA1-495E-975D-E3DCF2CE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4116E-C778-48B2-AC87-F0DC8723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9B429-7306-42F2-80CD-9C598ACF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B5A7CE-13CD-42F1-B9E7-D0C27092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04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7AE53-0AF8-4275-A48E-4083F133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FF5AAB-8AA9-4A22-B05D-D2F8FDD6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689B7-EE7C-4A27-8551-A4A67B62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6E2F3-B329-444E-BC7E-D37FB961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4B791-75C5-42FF-9B0C-2DE66E4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53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96747-72CC-4BAD-BCDA-F3CAE29D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6AD5E-A8D7-4B88-A6C3-9DF8D6B67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4C3102-0AD3-46E4-8DCA-CD4CEC6A9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9F1C6A-22E5-442C-B463-8DC489EA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D1379F-7477-4E3F-B9EB-A3B3C17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15CFF6-57F4-4D2D-B55A-E9D76E1C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92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4A765-3085-4949-8324-CF1B73D59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5D97CE-ED33-414E-BBC9-F2D412C28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AFCC79-C98F-4A34-91AF-A1512476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3B0F43-E053-4416-86E5-5D690A994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80D41D-D361-4EEB-8304-1083BC7CF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328E97-0724-4001-8D42-BD9EB6A4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2B4DD-CDB8-4A22-BDA2-14EBE705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DB91B3-66A3-4F81-8199-FBEE31DF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729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4173B-7118-4D66-8EC0-FE09C8DF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5C7A21-DDA8-4215-8047-F9733AF6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FF3839-389F-425A-97D4-E3EB8A3D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E77571-BE09-4C2F-AE33-9B520094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30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033DAF-2B9F-485E-A950-DCB9C52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4487A6-042F-4C86-8EE8-ECF9CA1C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8A498F-52F5-4F0A-893B-41518976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25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C816F-7979-4846-A550-33183C4E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CDFD6-6E03-4EAD-A11A-F7043B31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65E853-4DD9-4AB4-928D-4DDCAA709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FEFEE8-A4F3-432A-B645-CB081D50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0574F9-BB2F-40C4-A0CA-D98AEF6E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368048-0479-4334-B0C2-15355403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44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0F476-6B10-4C9D-B79C-30961AB6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9A618D-EF6D-4C9F-8FD0-1A5B54B2F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5D9443-9259-4649-94B8-8F6453B27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18176-DF58-4BE2-80DE-E562A28B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71B4B0-6308-4E25-8D27-4C5C0529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61E767-A187-47B7-A814-2FD7F710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784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4ABF98-502C-4F35-A007-7071E48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0AC1E-C0E0-474F-A2D9-86B8A537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AC3EC-95D0-4DEC-933C-BCADA0F89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F0FD-4B14-4C67-82BD-C63201CC0C6C}" type="datetimeFigureOut">
              <a:rPr lang="es-CO" smtClean="0"/>
              <a:t>31/10/2023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AB5AF-8562-4A2D-A6E3-D352FE8B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98AAF-A1D0-4168-AB2E-F62CECCD4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065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B831A-92EA-429E-8A83-6D57A3BDC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>
                <a:latin typeface="Agency FB" panose="020B0503020202020204" pitchFamily="34" charset="0"/>
              </a:rPr>
              <a:t>RaptoRPM</a:t>
            </a:r>
            <a:endParaRPr lang="es-CO" dirty="0">
              <a:latin typeface="Agency FB" panose="020B0503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2D0F8-BE22-4366-9DB2-9CB8BC6B9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29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7EA2184-7985-4DA1-83C7-C8D0C7B9C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917"/>
            <a:ext cx="12406964" cy="81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0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B39727-FB67-4A93-A4C6-F71EF47E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50258"/>
            <a:ext cx="12503217" cy="76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4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921765-AF58-4B8D-AD96-6BE7ACD8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2387"/>
            <a:ext cx="12666846" cy="84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C13B87-3C6C-403D-BB29-4C411D42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8009"/>
            <a:ext cx="12192000" cy="769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38AFC28-697F-4E3D-9955-843E4DBE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039529"/>
            <a:ext cx="12917103" cy="891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3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Tema de Office</vt:lpstr>
      <vt:lpstr>RaptoRPM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RaptoRPM</dc:title>
  <dc:creator>Personal</dc:creator>
  <cp:lastModifiedBy>Personal</cp:lastModifiedBy>
  <cp:revision>1</cp:revision>
  <dcterms:created xsi:type="dcterms:W3CDTF">2023-10-31T05:21:45Z</dcterms:created>
  <dcterms:modified xsi:type="dcterms:W3CDTF">2023-10-31T05:21:48Z</dcterms:modified>
</cp:coreProperties>
</file>