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8" r:id="rId3"/>
    <p:sldId id="264" r:id="rId4"/>
    <p:sldId id="257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9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81B95-BA12-4203-A035-DE87962C5870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32113-FD87-4456-BC8A-DD356DDC3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18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you ever thought</a:t>
            </a:r>
            <a:r>
              <a:rPr lang="en-US" baseline="0" dirty="0" smtClean="0"/>
              <a:t> of a </a:t>
            </a:r>
            <a:r>
              <a:rPr lang="en-US" baseline="0" dirty="0" err="1" smtClean="0"/>
              <a:t>pokemon</a:t>
            </a:r>
            <a:r>
              <a:rPr lang="en-US" baseline="0" dirty="0" smtClean="0"/>
              <a:t> but couldn’t remember its name? Introducing…….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32113-FD87-4456-BC8A-DD356DDC3E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99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Socially conscious</a:t>
            </a:r>
            <a:r>
              <a:rPr lang="en-US" baseline="0" dirty="0" smtClean="0"/>
              <a:t> app that reduces stress and gives peace of mind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32113-FD87-4456-BC8A-DD356DDC3E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71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(stuff that worked and didn’t) /// (why changes were made)</a:t>
            </a:r>
          </a:p>
          <a:p>
            <a:r>
              <a:rPr lang="en-US" dirty="0" smtClean="0"/>
              <a:t>((buttons vs search fields))</a:t>
            </a:r>
          </a:p>
          <a:p>
            <a:r>
              <a:rPr lang="en-US" dirty="0" smtClean="0"/>
              <a:t>(backend validation)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32113-FD87-4456-BC8A-DD356DDC3E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50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4DE675-4D04-4FB9-9C4D-B502FEBC73E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0BDC5C-29FC-41BD-9190-53BA7844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2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E675-4D04-4FB9-9C4D-B502FEBC73E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DC5C-29FC-41BD-9190-53BA7844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3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4DE675-4D04-4FB9-9C4D-B502FEBC73E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0BDC5C-29FC-41BD-9190-53BA7844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1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E675-4D04-4FB9-9C4D-B502FEBC73E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A0BDC5C-29FC-41BD-9190-53BA7844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8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4DE675-4D04-4FB9-9C4D-B502FEBC73E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0BDC5C-29FC-41BD-9190-53BA7844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3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E675-4D04-4FB9-9C4D-B502FEBC73E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DC5C-29FC-41BD-9190-53BA7844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5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E675-4D04-4FB9-9C4D-B502FEBC73E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DC5C-29FC-41BD-9190-53BA7844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0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E675-4D04-4FB9-9C4D-B502FEBC73E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DC5C-29FC-41BD-9190-53BA7844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7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E675-4D04-4FB9-9C4D-B502FEBC73E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DC5C-29FC-41BD-9190-53BA7844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62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4DE675-4D04-4FB9-9C4D-B502FEBC73E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0BDC5C-29FC-41BD-9190-53BA7844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2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E675-4D04-4FB9-9C4D-B502FEBC73E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DC5C-29FC-41BD-9190-53BA7844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5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A4DE675-4D04-4FB9-9C4D-B502FEBC73E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A0BDC5C-29FC-41BD-9190-53BA784438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257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aptorcentauri.github.io/CharlieProjec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PokeProject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Megan Barrera, </a:t>
            </a:r>
            <a:r>
              <a:rPr lang="en-US" dirty="0" err="1" smtClean="0"/>
              <a:t>zeeshan</a:t>
            </a:r>
            <a:r>
              <a:rPr lang="en-US" dirty="0" smtClean="0"/>
              <a:t> </a:t>
            </a:r>
            <a:r>
              <a:rPr lang="en-US" dirty="0" err="1" smtClean="0"/>
              <a:t>bhimji</a:t>
            </a:r>
            <a:r>
              <a:rPr lang="en-US" dirty="0" smtClean="0"/>
              <a:t>, van dang, Dave </a:t>
            </a:r>
            <a:r>
              <a:rPr lang="en-US" dirty="0" err="1" smtClean="0"/>
              <a:t>shilander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93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images3.alphacoders.com/677/67758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40347" cy="688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467" y="1836782"/>
            <a:ext cx="3404031" cy="321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41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61" y="710786"/>
            <a:ext cx="3339733" cy="59402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298" y="710786"/>
            <a:ext cx="7567089" cy="483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6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Pokedex</a:t>
            </a:r>
            <a:r>
              <a:rPr lang="en-US" dirty="0" smtClean="0"/>
              <a:t>… with gifs!!!!!</a:t>
            </a:r>
          </a:p>
          <a:p>
            <a:r>
              <a:rPr lang="en-US" dirty="0" smtClean="0"/>
              <a:t>Can’t think of a </a:t>
            </a:r>
            <a:r>
              <a:rPr lang="en-US" dirty="0" err="1" smtClean="0"/>
              <a:t>pokemon’s</a:t>
            </a:r>
            <a:r>
              <a:rPr lang="en-US" dirty="0" smtClean="0"/>
              <a:t> name</a:t>
            </a:r>
            <a:r>
              <a:rPr lang="en-US" dirty="0" smtClean="0"/>
              <a:t>? Use our app!</a:t>
            </a:r>
            <a:endParaRPr lang="en-US" dirty="0" smtClean="0"/>
          </a:p>
          <a:p>
            <a:r>
              <a:rPr lang="en-US" dirty="0" smtClean="0"/>
              <a:t>Basically a </a:t>
            </a:r>
            <a:r>
              <a:rPr lang="en-US" dirty="0" err="1" smtClean="0"/>
              <a:t>Pokemon</a:t>
            </a:r>
            <a:r>
              <a:rPr lang="en-US" dirty="0" smtClean="0"/>
              <a:t> </a:t>
            </a:r>
            <a:r>
              <a:rPr lang="en-US" dirty="0" smtClean="0"/>
              <a:t>search 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21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API</a:t>
            </a:r>
          </a:p>
          <a:p>
            <a:r>
              <a:rPr lang="en-US" dirty="0" smtClean="0"/>
              <a:t>Van loves </a:t>
            </a:r>
            <a:r>
              <a:rPr lang="en-US" dirty="0" err="1" smtClean="0"/>
              <a:t>P</a:t>
            </a:r>
            <a:r>
              <a:rPr lang="en-US" dirty="0" err="1" smtClean="0"/>
              <a:t>okemon</a:t>
            </a:r>
            <a:r>
              <a:rPr lang="en-US" dirty="0" smtClean="0"/>
              <a:t>. So does 98% of the world</a:t>
            </a:r>
            <a:endParaRPr lang="en-US" dirty="0" smtClean="0"/>
          </a:p>
          <a:p>
            <a:r>
              <a:rPr lang="en-US" dirty="0" smtClean="0"/>
              <a:t>Zee knows nothing so </a:t>
            </a:r>
            <a:r>
              <a:rPr lang="en-US" dirty="0" smtClean="0"/>
              <a:t>we </a:t>
            </a:r>
            <a:r>
              <a:rPr lang="en-US" dirty="0" smtClean="0"/>
              <a:t>have to educate him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9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Pokedex</a:t>
            </a:r>
            <a:endParaRPr lang="en-US" dirty="0" smtClean="0"/>
          </a:p>
          <a:p>
            <a:r>
              <a:rPr lang="en-US" dirty="0" smtClean="0"/>
              <a:t>Front-end challenges</a:t>
            </a:r>
            <a:endParaRPr lang="en-US" dirty="0" smtClean="0"/>
          </a:p>
          <a:p>
            <a:r>
              <a:rPr lang="en-US" dirty="0" smtClean="0"/>
              <a:t>Back-end challenges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402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</a:p>
          <a:p>
            <a:r>
              <a:rPr lang="en-US" dirty="0" smtClean="0"/>
              <a:t>CSS3</a:t>
            </a:r>
          </a:p>
          <a:p>
            <a:r>
              <a:rPr lang="en-US" dirty="0"/>
              <a:t>SASS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/jQuery</a:t>
            </a:r>
            <a:endParaRPr lang="en-US" dirty="0" smtClean="0"/>
          </a:p>
          <a:p>
            <a:r>
              <a:rPr lang="en-US" dirty="0" err="1" smtClean="0"/>
              <a:t>PokeAPI</a:t>
            </a:r>
            <a:endParaRPr lang="en-US" dirty="0" smtClean="0"/>
          </a:p>
          <a:p>
            <a:r>
              <a:rPr lang="en-US" dirty="0" smtClean="0"/>
              <a:t>Underscore.js</a:t>
            </a:r>
          </a:p>
          <a:p>
            <a:r>
              <a:rPr lang="en-US" dirty="0" err="1" smtClean="0"/>
              <a:t>Giphy</a:t>
            </a:r>
            <a:r>
              <a:rPr lang="en-US" dirty="0" smtClean="0"/>
              <a:t> </a:t>
            </a:r>
            <a:r>
              <a:rPr lang="en-US" dirty="0" smtClean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16526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final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https://raptorcentauri.github.io/CharlieProject/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97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 </a:t>
            </a:r>
            <a:r>
              <a:rPr lang="en-US" dirty="0" smtClean="0"/>
              <a:t>Speed</a:t>
            </a:r>
          </a:p>
          <a:p>
            <a:r>
              <a:rPr lang="en-US" dirty="0" smtClean="0"/>
              <a:t>Desktop version</a:t>
            </a:r>
            <a:endParaRPr lang="en-US" dirty="0" smtClean="0"/>
          </a:p>
          <a:p>
            <a:r>
              <a:rPr lang="en-US" dirty="0" smtClean="0"/>
              <a:t>More search fields/filters</a:t>
            </a:r>
          </a:p>
          <a:p>
            <a:r>
              <a:rPr lang="en-US" dirty="0" smtClean="0"/>
              <a:t>Add description of </a:t>
            </a:r>
            <a:r>
              <a:rPr lang="en-US" dirty="0" err="1" smtClean="0"/>
              <a:t>Pokemon</a:t>
            </a:r>
            <a:endParaRPr lang="en-US" dirty="0" smtClean="0"/>
          </a:p>
          <a:p>
            <a:r>
              <a:rPr lang="en-US" dirty="0" smtClean="0"/>
              <a:t>Incorporating </a:t>
            </a:r>
            <a:r>
              <a:rPr lang="en-US" dirty="0" err="1" smtClean="0"/>
              <a:t>Pokemon</a:t>
            </a:r>
            <a:r>
              <a:rPr lang="en-US" dirty="0" smtClean="0"/>
              <a:t> Go</a:t>
            </a:r>
          </a:p>
          <a:p>
            <a:pPr lvl="1"/>
            <a:r>
              <a:rPr lang="en-US" dirty="0" smtClean="0"/>
              <a:t>Location tags</a:t>
            </a:r>
          </a:p>
          <a:p>
            <a:pPr lvl="1"/>
            <a:r>
              <a:rPr lang="en-US" dirty="0" smtClean="0"/>
              <a:t>Guides to catch </a:t>
            </a:r>
            <a:r>
              <a:rPr lang="en-US" dirty="0" err="1" smtClean="0"/>
              <a:t>Pokemon</a:t>
            </a:r>
            <a:endParaRPr lang="en-US" dirty="0" smtClean="0"/>
          </a:p>
          <a:p>
            <a:r>
              <a:rPr lang="en-US" dirty="0" smtClean="0"/>
              <a:t>User login</a:t>
            </a:r>
          </a:p>
          <a:p>
            <a:r>
              <a:rPr lang="en-US" dirty="0" smtClean="0"/>
              <a:t>Other than that… it’s perfect</a:t>
            </a:r>
            <a:r>
              <a:rPr lang="en-US" dirty="0" smtClean="0"/>
              <a:t>!!!!!!!!!!!!!!!!! A+++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6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139</TotalTime>
  <Words>168</Words>
  <Application>Microsoft Office PowerPoint</Application>
  <PresentationFormat>Widescreen</PresentationFormat>
  <Paragraphs>42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Gill Sans MT</vt:lpstr>
      <vt:lpstr>Wingdings 2</vt:lpstr>
      <vt:lpstr>Dividend</vt:lpstr>
      <vt:lpstr>The PokeProject</vt:lpstr>
      <vt:lpstr>PowerPoint Presentation</vt:lpstr>
      <vt:lpstr>PowerPoint Presentation</vt:lpstr>
      <vt:lpstr>concept</vt:lpstr>
      <vt:lpstr>motivation</vt:lpstr>
      <vt:lpstr>Design process</vt:lpstr>
      <vt:lpstr>Technologies used</vt:lpstr>
      <vt:lpstr>The final product</vt:lpstr>
      <vt:lpstr>Future development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pokeproject</dc:title>
  <dc:creator>Van Dang</dc:creator>
  <cp:lastModifiedBy>Van Dang</cp:lastModifiedBy>
  <cp:revision>14</cp:revision>
  <dcterms:created xsi:type="dcterms:W3CDTF">2017-10-31T23:40:41Z</dcterms:created>
  <dcterms:modified xsi:type="dcterms:W3CDTF">2017-11-04T14:44:21Z</dcterms:modified>
</cp:coreProperties>
</file>