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8" r:id="rId3"/>
    <p:sldId id="264" r:id="rId4"/>
    <p:sldId id="257" r:id="rId5"/>
    <p:sldId id="259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81B95-BA12-4203-A035-DE87962C5870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2113-FD87-4456-BC8A-DD356DDC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1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you ever thought</a:t>
            </a:r>
            <a:r>
              <a:rPr lang="en-US" baseline="0" dirty="0"/>
              <a:t> of a </a:t>
            </a:r>
            <a:r>
              <a:rPr lang="en-US" baseline="0" dirty="0" err="1"/>
              <a:t>pokemon</a:t>
            </a:r>
            <a:r>
              <a:rPr lang="en-US" baseline="0" dirty="0"/>
              <a:t> but couldn’t remember its name? Introducing…….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32113-FD87-4456-BC8A-DD356DDC3E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99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Socially conscious</a:t>
            </a:r>
            <a:r>
              <a:rPr lang="en-US" baseline="0" dirty="0"/>
              <a:t> app that reduces stress and gives peace of mind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32113-FD87-4456-BC8A-DD356DDC3E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7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(stuff that worked and didn’t) /// (why changes were made)</a:t>
            </a:r>
          </a:p>
          <a:p>
            <a:r>
              <a:rPr lang="en-US" dirty="0"/>
              <a:t>((buttons vs search fields))</a:t>
            </a:r>
          </a:p>
          <a:p>
            <a:r>
              <a:rPr lang="en-US" dirty="0"/>
              <a:t>(backend validation)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32113-FD87-4456-BC8A-DD356DDC3E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5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4DE675-4D04-4FB9-9C4D-B502FEBC73E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0BDC5C-29FC-41BD-9190-53BA7844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2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E675-4D04-4FB9-9C4D-B502FEBC73E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DC5C-29FC-41BD-9190-53BA7844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3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4DE675-4D04-4FB9-9C4D-B502FEBC73E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0BDC5C-29FC-41BD-9190-53BA7844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1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E675-4D04-4FB9-9C4D-B502FEBC73E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A0BDC5C-29FC-41BD-9190-53BA7844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8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4DE675-4D04-4FB9-9C4D-B502FEBC73E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0BDC5C-29FC-41BD-9190-53BA7844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3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E675-4D04-4FB9-9C4D-B502FEBC73E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DC5C-29FC-41BD-9190-53BA7844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E675-4D04-4FB9-9C4D-B502FEBC73E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DC5C-29FC-41BD-9190-53BA7844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0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E675-4D04-4FB9-9C4D-B502FEBC73E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DC5C-29FC-41BD-9190-53BA7844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E675-4D04-4FB9-9C4D-B502FEBC73E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DC5C-29FC-41BD-9190-53BA7844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6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4DE675-4D04-4FB9-9C4D-B502FEBC73E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0BDC5C-29FC-41BD-9190-53BA7844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2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E675-4D04-4FB9-9C4D-B502FEBC73E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DC5C-29FC-41BD-9190-53BA7844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5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A4DE675-4D04-4FB9-9C4D-B502FEBC73E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A0BDC5C-29FC-41BD-9190-53BA784438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57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aptorcentauri.github.io/CharlieProjec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 err="1"/>
              <a:t>PokeProject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Megan Barrera, </a:t>
            </a:r>
            <a:r>
              <a:rPr lang="en-US" dirty="0" err="1"/>
              <a:t>zeeshan</a:t>
            </a:r>
            <a:r>
              <a:rPr lang="en-US" dirty="0"/>
              <a:t> </a:t>
            </a:r>
            <a:r>
              <a:rPr lang="en-US" dirty="0" err="1"/>
              <a:t>bhimji</a:t>
            </a:r>
            <a:r>
              <a:rPr lang="en-US" dirty="0"/>
              <a:t>, van dang, Dave </a:t>
            </a:r>
            <a:r>
              <a:rPr lang="en-US" dirty="0" err="1"/>
              <a:t>shilander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EB2E9-9167-4789-BCD9-CB646A9D74E1}"/>
              </a:ext>
            </a:extLst>
          </p:cNvPr>
          <p:cNvSpPr txBox="1"/>
          <p:nvPr/>
        </p:nvSpPr>
        <p:spPr>
          <a:xfrm>
            <a:off x="3082636" y="4461164"/>
            <a:ext cx="547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WHO DAT POKEMON!!??</a:t>
            </a:r>
          </a:p>
        </p:txBody>
      </p:sp>
    </p:spTree>
    <p:extLst>
      <p:ext uri="{BB962C8B-B14F-4D97-AF65-F5344CB8AC3E}">
        <p14:creationId xmlns:p14="http://schemas.microsoft.com/office/powerpoint/2010/main" val="78393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46" y="2686187"/>
            <a:ext cx="11029615" cy="3678303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API Speed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Desktop version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More search fields/filters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Add description of </a:t>
            </a:r>
            <a:r>
              <a:rPr lang="en-US" sz="2400" dirty="0" err="1">
                <a:solidFill>
                  <a:schemeClr val="accent1"/>
                </a:solidFill>
              </a:rPr>
              <a:t>Pokemon</a:t>
            </a:r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Incorporating </a:t>
            </a:r>
            <a:r>
              <a:rPr lang="en-US" sz="2400" dirty="0" err="1">
                <a:solidFill>
                  <a:schemeClr val="accent1"/>
                </a:solidFill>
              </a:rPr>
              <a:t>Pokemon</a:t>
            </a:r>
            <a:r>
              <a:rPr lang="en-US" sz="2400" dirty="0">
                <a:solidFill>
                  <a:schemeClr val="accent1"/>
                </a:solidFill>
              </a:rPr>
              <a:t> Go</a:t>
            </a:r>
          </a:p>
          <a:p>
            <a:pPr lvl="1" algn="ctr"/>
            <a:r>
              <a:rPr lang="en-US" sz="2400" dirty="0">
                <a:solidFill>
                  <a:schemeClr val="accent1"/>
                </a:solidFill>
              </a:rPr>
              <a:t>Location tags</a:t>
            </a:r>
          </a:p>
          <a:p>
            <a:pPr lvl="1" algn="ctr"/>
            <a:r>
              <a:rPr lang="en-US" sz="2400" dirty="0">
                <a:solidFill>
                  <a:schemeClr val="accent1"/>
                </a:solidFill>
              </a:rPr>
              <a:t>Guides to catch </a:t>
            </a:r>
            <a:r>
              <a:rPr lang="en-US" sz="2400" dirty="0" err="1">
                <a:solidFill>
                  <a:schemeClr val="accent1"/>
                </a:solidFill>
              </a:rPr>
              <a:t>Pokemon</a:t>
            </a:r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User login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Other than that… it’s perfect!!!!!!!!!!!!!!!!! A+++</a:t>
            </a: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6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images3.alphacoders.com/677/6775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347" cy="688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467" y="1836782"/>
            <a:ext cx="3404031" cy="321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41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61" y="710786"/>
            <a:ext cx="3339733" cy="59402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298" y="710786"/>
            <a:ext cx="7567089" cy="48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6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accent1"/>
                </a:solidFill>
              </a:rPr>
              <a:t>Pokedex</a:t>
            </a:r>
            <a:r>
              <a:rPr lang="en-US" sz="3200" dirty="0">
                <a:solidFill>
                  <a:schemeClr val="accent1"/>
                </a:solidFill>
              </a:rPr>
              <a:t>… with gifs!!!!!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</a:rPr>
              <a:t>Can’t think of a </a:t>
            </a:r>
            <a:r>
              <a:rPr lang="en-US" sz="3200" dirty="0" err="1">
                <a:solidFill>
                  <a:schemeClr val="accent1"/>
                </a:solidFill>
              </a:rPr>
              <a:t>pokemon’s</a:t>
            </a:r>
            <a:r>
              <a:rPr lang="en-US" sz="3200" dirty="0">
                <a:solidFill>
                  <a:schemeClr val="accent1"/>
                </a:solidFill>
              </a:rPr>
              <a:t> name? Use our app!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</a:rPr>
              <a:t>Basically a </a:t>
            </a:r>
            <a:r>
              <a:rPr lang="en-US" sz="3200" dirty="0" err="1">
                <a:solidFill>
                  <a:schemeClr val="accent1"/>
                </a:solidFill>
              </a:rPr>
              <a:t>Pokemon</a:t>
            </a:r>
            <a:r>
              <a:rPr lang="en-US" sz="3200" dirty="0">
                <a:solidFill>
                  <a:schemeClr val="accent1"/>
                </a:solidFill>
              </a:rPr>
              <a:t> search engine</a:t>
            </a:r>
          </a:p>
        </p:txBody>
      </p:sp>
    </p:spTree>
    <p:extLst>
      <p:ext uri="{BB962C8B-B14F-4D97-AF65-F5344CB8AC3E}">
        <p14:creationId xmlns:p14="http://schemas.microsoft.com/office/powerpoint/2010/main" val="96921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Open API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Van loves </a:t>
            </a:r>
            <a:r>
              <a:rPr lang="en-US" sz="2800" dirty="0" err="1">
                <a:solidFill>
                  <a:schemeClr val="accent1"/>
                </a:solidFill>
              </a:rPr>
              <a:t>Pokemon</a:t>
            </a:r>
            <a:r>
              <a:rPr lang="en-US" sz="2800" dirty="0">
                <a:solidFill>
                  <a:schemeClr val="accent1"/>
                </a:solidFill>
              </a:rPr>
              <a:t>. So does 98% of the world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Zee knows nothing so we have to educate him</a:t>
            </a:r>
          </a:p>
        </p:txBody>
      </p:sp>
    </p:spTree>
    <p:extLst>
      <p:ext uri="{BB962C8B-B14F-4D97-AF65-F5344CB8AC3E}">
        <p14:creationId xmlns:p14="http://schemas.microsoft.com/office/powerpoint/2010/main" val="311529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accent1"/>
                </a:solidFill>
              </a:rPr>
              <a:t>Pokedex</a:t>
            </a:r>
            <a:r>
              <a:rPr lang="en-US" sz="3200" dirty="0">
                <a:solidFill>
                  <a:schemeClr val="accent1"/>
                </a:solidFill>
              </a:rPr>
              <a:t>- used for inspiration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</a:rPr>
              <a:t>Front-end challenges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</a:rPr>
              <a:t>Back-end challenges</a:t>
            </a:r>
          </a:p>
        </p:txBody>
      </p:sp>
    </p:spTree>
    <p:extLst>
      <p:ext uri="{BB962C8B-B14F-4D97-AF65-F5344CB8AC3E}">
        <p14:creationId xmlns:p14="http://schemas.microsoft.com/office/powerpoint/2010/main" val="393402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489A-484A-408E-AED3-8A850825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95AB-9199-4136-994B-73D0A76B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Google Map Markers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Modals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Firebase user login saved history</a:t>
            </a:r>
          </a:p>
        </p:txBody>
      </p:sp>
    </p:spTree>
    <p:extLst>
      <p:ext uri="{BB962C8B-B14F-4D97-AF65-F5344CB8AC3E}">
        <p14:creationId xmlns:p14="http://schemas.microsoft.com/office/powerpoint/2010/main" val="287204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HTML5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CSS3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SASS</a:t>
            </a:r>
          </a:p>
          <a:p>
            <a:pPr algn="ctr"/>
            <a:r>
              <a:rPr lang="en-US" sz="2800" dirty="0" err="1">
                <a:solidFill>
                  <a:schemeClr val="accent1"/>
                </a:solidFill>
              </a:rPr>
              <a:t>Javascript</a:t>
            </a:r>
            <a:r>
              <a:rPr lang="en-US" sz="2800" dirty="0">
                <a:solidFill>
                  <a:schemeClr val="accent1"/>
                </a:solidFill>
              </a:rPr>
              <a:t>/jQuery</a:t>
            </a:r>
          </a:p>
          <a:p>
            <a:pPr algn="ctr"/>
            <a:r>
              <a:rPr lang="en-US" sz="2800" dirty="0" err="1">
                <a:solidFill>
                  <a:schemeClr val="accent1"/>
                </a:solidFill>
              </a:rPr>
              <a:t>PokeAPI</a:t>
            </a:r>
            <a:endParaRPr lang="en-US" sz="2800" dirty="0">
              <a:solidFill>
                <a:schemeClr val="accent1"/>
              </a:solidFill>
            </a:endParaRP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Underscore.js</a:t>
            </a:r>
          </a:p>
          <a:p>
            <a:pPr algn="ctr"/>
            <a:r>
              <a:rPr lang="en-US" sz="2800" dirty="0" err="1">
                <a:solidFill>
                  <a:schemeClr val="accent1"/>
                </a:solidFill>
              </a:rPr>
              <a:t>Giphy</a:t>
            </a:r>
            <a:r>
              <a:rPr lang="en-US" sz="2800" dirty="0">
                <a:solidFill>
                  <a:schemeClr val="accent1"/>
                </a:solidFill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16526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https://raptorcentauri.github.io/</a:t>
            </a:r>
            <a:r>
              <a:rPr lang="en-US" sz="3200" dirty="0">
                <a:hlinkClick r:id="rId2"/>
              </a:rPr>
              <a:t>CharlieProject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703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163</TotalTime>
  <Words>197</Words>
  <Application>Microsoft Office PowerPoint</Application>
  <PresentationFormat>Widescreen</PresentationFormat>
  <Paragraphs>47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</vt:lpstr>
      <vt:lpstr>The PokeProject</vt:lpstr>
      <vt:lpstr>PowerPoint Presentation</vt:lpstr>
      <vt:lpstr>PowerPoint Presentation</vt:lpstr>
      <vt:lpstr>concept</vt:lpstr>
      <vt:lpstr>motivation</vt:lpstr>
      <vt:lpstr>Design process</vt:lpstr>
      <vt:lpstr>Challenges</vt:lpstr>
      <vt:lpstr>Technologies used</vt:lpstr>
      <vt:lpstr>The final product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pokeproject</dc:title>
  <dc:creator>Van Dang</dc:creator>
  <cp:lastModifiedBy>Zee bhimji</cp:lastModifiedBy>
  <cp:revision>19</cp:revision>
  <dcterms:created xsi:type="dcterms:W3CDTF">2017-10-31T23:40:41Z</dcterms:created>
  <dcterms:modified xsi:type="dcterms:W3CDTF">2017-11-04T15:58:41Z</dcterms:modified>
</cp:coreProperties>
</file>